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</p:sldMasterIdLst>
  <p:notesMasterIdLst>
    <p:notesMasterId r:id="rId22"/>
  </p:notesMasterIdLst>
  <p:sldIdLst>
    <p:sldId id="256" r:id="rId3"/>
    <p:sldId id="259" r:id="rId4"/>
    <p:sldId id="257" r:id="rId5"/>
    <p:sldId id="262" r:id="rId6"/>
    <p:sldId id="304" r:id="rId7"/>
    <p:sldId id="307" r:id="rId8"/>
    <p:sldId id="311" r:id="rId9"/>
    <p:sldId id="308" r:id="rId10"/>
    <p:sldId id="305" r:id="rId11"/>
    <p:sldId id="310" r:id="rId12"/>
    <p:sldId id="306" r:id="rId13"/>
    <p:sldId id="302" r:id="rId14"/>
    <p:sldId id="300" r:id="rId15"/>
    <p:sldId id="272" r:id="rId16"/>
    <p:sldId id="301" r:id="rId17"/>
    <p:sldId id="278" r:id="rId18"/>
    <p:sldId id="265" r:id="rId19"/>
    <p:sldId id="274" r:id="rId20"/>
    <p:sldId id="299" r:id="rId21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3"/>
    </p:embeddedFont>
    <p:embeddedFont>
      <p:font typeface="Josefin Sans" panose="020B0604020202020204" charset="0"/>
      <p:regular r:id="rId24"/>
      <p:bold r:id="rId25"/>
      <p:italic r:id="rId26"/>
      <p:boldItalic r:id="rId27"/>
    </p:embeddedFont>
    <p:embeddedFont>
      <p:font typeface="Lilita One" panose="020B0604020202020204" charset="0"/>
      <p:regular r:id="rId28"/>
    </p:embeddedFont>
    <p:embeddedFont>
      <p:font typeface="Proxima Nova" panose="020B0604020202020204" charset="0"/>
      <p:regular r:id="rId29"/>
      <p:bold r:id="rId30"/>
      <p:italic r:id="rId31"/>
      <p:boldItalic r:id="rId32"/>
    </p:embeddedFont>
    <p:embeddedFont>
      <p:font typeface="Proxima Nova Semibold" panose="020B0604020202020204" charset="0"/>
      <p:regular r:id="rId33"/>
      <p:bold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97EEDC-C0E9-4A37-B1D2-1BDBFD987E97}">
  <a:tblStyle styleId="{BB97EEDC-C0E9-4A37-B1D2-1BDBFD987E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68" y="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35175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70bd74de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70bd74de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g6b373fa0a7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5" name="Google Shape;3045;g6b373fa0a7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707a6dabb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707a6dabb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6b373fa0a7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4" name="Google Shape;2584;g6b373fa0a7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8" name="Google Shape;19928;g70cd97b14a_0_15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9" name="Google Shape;19929;g70cd97b14a_0_15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0bd74de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0bd74de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0bd74dec0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0bd74dec0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6b373fa0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6b373fa0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860400"/>
            <a:ext cx="3345000" cy="20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824325"/>
            <a:ext cx="3345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250"/>
    </mc:Choice>
    <mc:Fallback xmlns="">
      <p:transition advTm="2325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250"/>
    </mc:Choice>
    <mc:Fallback xmlns="">
      <p:transition advTm="2325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">
  <p:cSld name="CUSTOM_6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14"/>
          <p:cNvGrpSpPr/>
          <p:nvPr/>
        </p:nvGrpSpPr>
        <p:grpSpPr>
          <a:xfrm>
            <a:off x="-118816" y="1154546"/>
            <a:ext cx="919967" cy="1399508"/>
            <a:chOff x="-147716" y="1154546"/>
            <a:chExt cx="919967" cy="1399508"/>
          </a:xfrm>
        </p:grpSpPr>
        <p:sp>
          <p:nvSpPr>
            <p:cNvPr id="214" name="Google Shape;214;p14"/>
            <p:cNvSpPr/>
            <p:nvPr/>
          </p:nvSpPr>
          <p:spPr>
            <a:xfrm>
              <a:off x="-147716" y="1154546"/>
              <a:ext cx="919967" cy="1399508"/>
            </a:xfrm>
            <a:custGeom>
              <a:avLst/>
              <a:gdLst/>
              <a:ahLst/>
              <a:cxnLst/>
              <a:rect l="l" t="t" r="r" b="b"/>
              <a:pathLst>
                <a:path w="28222" h="42933" extrusionOk="0">
                  <a:moveTo>
                    <a:pt x="0" y="0"/>
                  </a:moveTo>
                  <a:lnTo>
                    <a:pt x="0" y="42932"/>
                  </a:lnTo>
                  <a:lnTo>
                    <a:pt x="28222" y="42932"/>
                  </a:lnTo>
                  <a:lnTo>
                    <a:pt x="2822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-110228" y="1203833"/>
              <a:ext cx="841211" cy="1301455"/>
            </a:xfrm>
            <a:custGeom>
              <a:avLst/>
              <a:gdLst/>
              <a:ahLst/>
              <a:cxnLst/>
              <a:rect l="l" t="t" r="r" b="b"/>
              <a:pathLst>
                <a:path w="25806" h="39925" extrusionOk="0">
                  <a:moveTo>
                    <a:pt x="1" y="0"/>
                  </a:moveTo>
                  <a:lnTo>
                    <a:pt x="1" y="39925"/>
                  </a:lnTo>
                  <a:lnTo>
                    <a:pt x="25806" y="39925"/>
                  </a:lnTo>
                  <a:lnTo>
                    <a:pt x="2580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96775" y="1642628"/>
              <a:ext cx="231507" cy="424387"/>
            </a:xfrm>
            <a:custGeom>
              <a:avLst/>
              <a:gdLst/>
              <a:ahLst/>
              <a:cxnLst/>
              <a:rect l="l" t="t" r="r" b="b"/>
              <a:pathLst>
                <a:path w="7102" h="13019" extrusionOk="0">
                  <a:moveTo>
                    <a:pt x="1" y="1"/>
                  </a:moveTo>
                  <a:lnTo>
                    <a:pt x="1" y="13018"/>
                  </a:lnTo>
                  <a:lnTo>
                    <a:pt x="7101" y="13018"/>
                  </a:lnTo>
                  <a:lnTo>
                    <a:pt x="71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7102066" y="3464861"/>
            <a:ext cx="1313777" cy="1210378"/>
            <a:chOff x="7102066" y="3464861"/>
            <a:chExt cx="1313777" cy="1210378"/>
          </a:xfrm>
        </p:grpSpPr>
        <p:sp>
          <p:nvSpPr>
            <p:cNvPr id="218" name="Google Shape;218;p14"/>
            <p:cNvSpPr/>
            <p:nvPr/>
          </p:nvSpPr>
          <p:spPr>
            <a:xfrm>
              <a:off x="7102066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7995238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7573035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8332231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7102066" y="3745069"/>
              <a:ext cx="965538" cy="648886"/>
            </a:xfrm>
            <a:custGeom>
              <a:avLst/>
              <a:gdLst/>
              <a:ahLst/>
              <a:cxnLst/>
              <a:rect l="l" t="t" r="r" b="b"/>
              <a:pathLst>
                <a:path w="29620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8067572" y="3745069"/>
              <a:ext cx="348272" cy="648886"/>
            </a:xfrm>
            <a:custGeom>
              <a:avLst/>
              <a:gdLst/>
              <a:ahLst/>
              <a:cxnLst/>
              <a:rect l="l" t="t" r="r" b="b"/>
              <a:pathLst>
                <a:path w="10684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7196371" y="3860269"/>
              <a:ext cx="781753" cy="211688"/>
            </a:xfrm>
            <a:custGeom>
              <a:avLst/>
              <a:gdLst/>
              <a:ahLst/>
              <a:cxnLst/>
              <a:rect l="l" t="t" r="r" b="b"/>
              <a:pathLst>
                <a:path w="23982" h="6494" extrusionOk="0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7542491" y="3932081"/>
              <a:ext cx="79310" cy="68390"/>
            </a:xfrm>
            <a:custGeom>
              <a:avLst/>
              <a:gdLst/>
              <a:ahLst/>
              <a:cxnLst/>
              <a:rect l="l" t="t" r="r" b="b"/>
              <a:pathLst>
                <a:path w="2433" h="2098" extrusionOk="0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7199044" y="3497557"/>
              <a:ext cx="221304" cy="244872"/>
            </a:xfrm>
            <a:custGeom>
              <a:avLst/>
              <a:gdLst/>
              <a:ahLst/>
              <a:cxnLst/>
              <a:rect l="l" t="t" r="r" b="b"/>
              <a:pathLst>
                <a:path w="6789" h="7512" extrusionOk="0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7652866" y="3598283"/>
              <a:ext cx="668705" cy="139322"/>
            </a:xfrm>
            <a:custGeom>
              <a:avLst/>
              <a:gdLst/>
              <a:ahLst/>
              <a:cxnLst/>
              <a:rect l="l" t="t" r="r" b="b"/>
              <a:pathLst>
                <a:path w="20514" h="4274" extrusionOk="0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8083642" y="3627751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652866" y="3464861"/>
              <a:ext cx="668705" cy="138800"/>
            </a:xfrm>
            <a:custGeom>
              <a:avLst/>
              <a:gdLst/>
              <a:ahLst/>
              <a:cxnLst/>
              <a:rect l="l" t="t" r="r" b="b"/>
              <a:pathLst>
                <a:path w="20514" h="4258" extrusionOk="0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8083642" y="3493775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4941425" y="1361775"/>
            <a:ext cx="33618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1"/>
          </p:nvPr>
        </p:nvSpPr>
        <p:spPr>
          <a:xfrm>
            <a:off x="2571750" y="2437675"/>
            <a:ext cx="2000400" cy="3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subTitle" idx="2"/>
          </p:nvPr>
        </p:nvSpPr>
        <p:spPr>
          <a:xfrm>
            <a:off x="4941425" y="1953692"/>
            <a:ext cx="3353700" cy="11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250"/>
    </mc:Choice>
    <mc:Fallback xmlns="">
      <p:transition advTm="2325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8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8"/>
          <p:cNvSpPr txBox="1">
            <a:spLocks noGrp="1"/>
          </p:cNvSpPr>
          <p:nvPr>
            <p:ph type="title"/>
          </p:nvPr>
        </p:nvSpPr>
        <p:spPr>
          <a:xfrm>
            <a:off x="3726000" y="4089600"/>
            <a:ext cx="3380400" cy="5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18"/>
          <p:cNvSpPr txBox="1">
            <a:spLocks noGrp="1"/>
          </p:cNvSpPr>
          <p:nvPr>
            <p:ph type="subTitle" idx="1"/>
          </p:nvPr>
        </p:nvSpPr>
        <p:spPr>
          <a:xfrm>
            <a:off x="3726000" y="2935650"/>
            <a:ext cx="3380400" cy="11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397" name="Google Shape;397;p18"/>
          <p:cNvGrpSpPr/>
          <p:nvPr/>
        </p:nvGrpSpPr>
        <p:grpSpPr>
          <a:xfrm>
            <a:off x="3519477" y="424219"/>
            <a:ext cx="1304531" cy="2282345"/>
            <a:chOff x="3519477" y="424219"/>
            <a:chExt cx="1304531" cy="2282345"/>
          </a:xfrm>
        </p:grpSpPr>
        <p:sp>
          <p:nvSpPr>
            <p:cNvPr id="398" name="Google Shape;398;p18"/>
            <p:cNvSpPr/>
            <p:nvPr/>
          </p:nvSpPr>
          <p:spPr>
            <a:xfrm>
              <a:off x="3519477" y="972018"/>
              <a:ext cx="276912" cy="593374"/>
            </a:xfrm>
            <a:custGeom>
              <a:avLst/>
              <a:gdLst/>
              <a:ahLst/>
              <a:cxnLst/>
              <a:rect l="l" t="t" r="r" b="b"/>
              <a:pathLst>
                <a:path w="8640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8639" y="18514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3808119" y="1606608"/>
              <a:ext cx="340083" cy="573022"/>
            </a:xfrm>
            <a:custGeom>
              <a:avLst/>
              <a:gdLst/>
              <a:ahLst/>
              <a:cxnLst/>
              <a:rect l="l" t="t" r="r" b="b"/>
              <a:pathLst>
                <a:path w="10611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10611" y="17879"/>
                  </a:lnTo>
                  <a:lnTo>
                    <a:pt x="106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4189931" y="424219"/>
              <a:ext cx="634077" cy="537671"/>
            </a:xfrm>
            <a:custGeom>
              <a:avLst/>
              <a:gdLst/>
              <a:ahLst/>
              <a:cxnLst/>
              <a:rect l="l" t="t" r="r" b="b"/>
              <a:pathLst>
                <a:path w="19784" h="16776" extrusionOk="0">
                  <a:moveTo>
                    <a:pt x="1" y="0"/>
                  </a:moveTo>
                  <a:lnTo>
                    <a:pt x="1" y="16775"/>
                  </a:lnTo>
                  <a:lnTo>
                    <a:pt x="10076" y="16775"/>
                  </a:lnTo>
                  <a:lnTo>
                    <a:pt x="10076" y="368"/>
                  </a:lnTo>
                  <a:lnTo>
                    <a:pt x="10444" y="368"/>
                  </a:lnTo>
                  <a:lnTo>
                    <a:pt x="10444" y="16775"/>
                  </a:lnTo>
                  <a:lnTo>
                    <a:pt x="19784" y="16775"/>
                  </a:lnTo>
                  <a:lnTo>
                    <a:pt x="197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519477" y="1606608"/>
              <a:ext cx="276912" cy="573022"/>
            </a:xfrm>
            <a:custGeom>
              <a:avLst/>
              <a:gdLst/>
              <a:ahLst/>
              <a:cxnLst/>
              <a:rect l="l" t="t" r="r" b="b"/>
              <a:pathLst>
                <a:path w="8640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8639" y="1787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4524629" y="1606608"/>
              <a:ext cx="299379" cy="573022"/>
            </a:xfrm>
            <a:custGeom>
              <a:avLst/>
              <a:gdLst/>
              <a:ahLst/>
              <a:cxnLst/>
              <a:rect l="l" t="t" r="r" b="b"/>
              <a:pathLst>
                <a:path w="9341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9341" y="17879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3808119" y="972018"/>
              <a:ext cx="340083" cy="593374"/>
            </a:xfrm>
            <a:custGeom>
              <a:avLst/>
              <a:gdLst/>
              <a:ahLst/>
              <a:cxnLst/>
              <a:rect l="l" t="t" r="r" b="b"/>
              <a:pathLst>
                <a:path w="10611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10611" y="18514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4524629" y="972018"/>
              <a:ext cx="299379" cy="593374"/>
            </a:xfrm>
            <a:custGeom>
              <a:avLst/>
              <a:gdLst/>
              <a:ahLst/>
              <a:cxnLst/>
              <a:rect l="l" t="t" r="r" b="b"/>
              <a:pathLst>
                <a:path w="9341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9341" y="18514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3519477" y="2189757"/>
              <a:ext cx="276912" cy="516806"/>
            </a:xfrm>
            <a:custGeom>
              <a:avLst/>
              <a:gdLst/>
              <a:ahLst/>
              <a:cxnLst/>
              <a:rect l="l" t="t" r="r" b="b"/>
              <a:pathLst>
                <a:path w="8640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8639" y="1612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3519477" y="424219"/>
              <a:ext cx="628725" cy="537671"/>
            </a:xfrm>
            <a:custGeom>
              <a:avLst/>
              <a:gdLst/>
              <a:ahLst/>
              <a:cxnLst/>
              <a:rect l="l" t="t" r="r" b="b"/>
              <a:pathLst>
                <a:path w="19617" h="16776" extrusionOk="0">
                  <a:moveTo>
                    <a:pt x="1" y="0"/>
                  </a:moveTo>
                  <a:lnTo>
                    <a:pt x="1" y="16775"/>
                  </a:lnTo>
                  <a:lnTo>
                    <a:pt x="8639" y="16775"/>
                  </a:lnTo>
                  <a:lnTo>
                    <a:pt x="8639" y="368"/>
                  </a:lnTo>
                  <a:lnTo>
                    <a:pt x="9007" y="368"/>
                  </a:lnTo>
                  <a:lnTo>
                    <a:pt x="9007" y="16775"/>
                  </a:lnTo>
                  <a:lnTo>
                    <a:pt x="19617" y="16775"/>
                  </a:lnTo>
                  <a:lnTo>
                    <a:pt x="1961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3808119" y="2189757"/>
              <a:ext cx="340083" cy="516806"/>
            </a:xfrm>
            <a:custGeom>
              <a:avLst/>
              <a:gdLst/>
              <a:ahLst/>
              <a:cxnLst/>
              <a:rect l="l" t="t" r="r" b="b"/>
              <a:pathLst>
                <a:path w="10611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10611" y="16125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4524629" y="2189757"/>
              <a:ext cx="299379" cy="516806"/>
            </a:xfrm>
            <a:custGeom>
              <a:avLst/>
              <a:gdLst/>
              <a:ahLst/>
              <a:cxnLst/>
              <a:rect l="l" t="t" r="r" b="b"/>
              <a:pathLst>
                <a:path w="9341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9341" y="16125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4189931" y="972018"/>
              <a:ext cx="322968" cy="593374"/>
            </a:xfrm>
            <a:custGeom>
              <a:avLst/>
              <a:gdLst/>
              <a:ahLst/>
              <a:cxnLst/>
              <a:rect l="l" t="t" r="r" b="b"/>
              <a:pathLst>
                <a:path w="10077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10076" y="18514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4189931" y="2189757"/>
              <a:ext cx="322968" cy="516806"/>
            </a:xfrm>
            <a:custGeom>
              <a:avLst/>
              <a:gdLst/>
              <a:ahLst/>
              <a:cxnLst/>
              <a:rect l="l" t="t" r="r" b="b"/>
              <a:pathLst>
                <a:path w="10077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10076" y="16125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4189931" y="1606608"/>
              <a:ext cx="322968" cy="573022"/>
            </a:xfrm>
            <a:custGeom>
              <a:avLst/>
              <a:gdLst/>
              <a:ahLst/>
              <a:cxnLst/>
              <a:rect l="l" t="t" r="r" b="b"/>
              <a:pathLst>
                <a:path w="10077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10076" y="17879"/>
                  </a:lnTo>
                  <a:lnTo>
                    <a:pt x="1007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18"/>
          <p:cNvGrpSpPr/>
          <p:nvPr/>
        </p:nvGrpSpPr>
        <p:grpSpPr>
          <a:xfrm>
            <a:off x="6096361" y="424219"/>
            <a:ext cx="1304531" cy="2282345"/>
            <a:chOff x="6096361" y="424219"/>
            <a:chExt cx="1304531" cy="2282345"/>
          </a:xfrm>
        </p:grpSpPr>
        <p:sp>
          <p:nvSpPr>
            <p:cNvPr id="413" name="Google Shape;413;p18"/>
            <p:cNvSpPr/>
            <p:nvPr/>
          </p:nvSpPr>
          <p:spPr>
            <a:xfrm>
              <a:off x="6096361" y="972018"/>
              <a:ext cx="277425" cy="593374"/>
            </a:xfrm>
            <a:custGeom>
              <a:avLst/>
              <a:gdLst/>
              <a:ahLst/>
              <a:cxnLst/>
              <a:rect l="l" t="t" r="r" b="b"/>
              <a:pathLst>
                <a:path w="8656" h="18514" extrusionOk="0">
                  <a:moveTo>
                    <a:pt x="0" y="1"/>
                  </a:moveTo>
                  <a:lnTo>
                    <a:pt x="0" y="18514"/>
                  </a:lnTo>
                  <a:lnTo>
                    <a:pt x="8655" y="18514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6385003" y="1606608"/>
              <a:ext cx="340595" cy="573022"/>
            </a:xfrm>
            <a:custGeom>
              <a:avLst/>
              <a:gdLst/>
              <a:ahLst/>
              <a:cxnLst/>
              <a:rect l="l" t="t" r="r" b="b"/>
              <a:pathLst>
                <a:path w="10627" h="17879" extrusionOk="0">
                  <a:moveTo>
                    <a:pt x="0" y="0"/>
                  </a:moveTo>
                  <a:lnTo>
                    <a:pt x="0" y="17879"/>
                  </a:lnTo>
                  <a:lnTo>
                    <a:pt x="10627" y="17879"/>
                  </a:lnTo>
                  <a:lnTo>
                    <a:pt x="1062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6766815" y="424219"/>
              <a:ext cx="634077" cy="537671"/>
            </a:xfrm>
            <a:custGeom>
              <a:avLst/>
              <a:gdLst/>
              <a:ahLst/>
              <a:cxnLst/>
              <a:rect l="l" t="t" r="r" b="b"/>
              <a:pathLst>
                <a:path w="19784" h="16776" extrusionOk="0">
                  <a:moveTo>
                    <a:pt x="1" y="0"/>
                  </a:moveTo>
                  <a:lnTo>
                    <a:pt x="1" y="16775"/>
                  </a:lnTo>
                  <a:lnTo>
                    <a:pt x="10093" y="16775"/>
                  </a:lnTo>
                  <a:lnTo>
                    <a:pt x="10093" y="368"/>
                  </a:lnTo>
                  <a:lnTo>
                    <a:pt x="10443" y="368"/>
                  </a:lnTo>
                  <a:lnTo>
                    <a:pt x="10443" y="16775"/>
                  </a:lnTo>
                  <a:lnTo>
                    <a:pt x="19783" y="16775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6096361" y="1606608"/>
              <a:ext cx="277425" cy="573022"/>
            </a:xfrm>
            <a:custGeom>
              <a:avLst/>
              <a:gdLst/>
              <a:ahLst/>
              <a:cxnLst/>
              <a:rect l="l" t="t" r="r" b="b"/>
              <a:pathLst>
                <a:path w="8656" h="17879" extrusionOk="0">
                  <a:moveTo>
                    <a:pt x="0" y="0"/>
                  </a:moveTo>
                  <a:lnTo>
                    <a:pt x="0" y="17879"/>
                  </a:lnTo>
                  <a:lnTo>
                    <a:pt x="8655" y="17879"/>
                  </a:lnTo>
                  <a:lnTo>
                    <a:pt x="865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7101513" y="1606608"/>
              <a:ext cx="299379" cy="573022"/>
            </a:xfrm>
            <a:custGeom>
              <a:avLst/>
              <a:gdLst/>
              <a:ahLst/>
              <a:cxnLst/>
              <a:rect l="l" t="t" r="r" b="b"/>
              <a:pathLst>
                <a:path w="9341" h="17879" extrusionOk="0">
                  <a:moveTo>
                    <a:pt x="0" y="0"/>
                  </a:moveTo>
                  <a:lnTo>
                    <a:pt x="0" y="17879"/>
                  </a:lnTo>
                  <a:lnTo>
                    <a:pt x="9340" y="17879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6385003" y="972018"/>
              <a:ext cx="340595" cy="593374"/>
            </a:xfrm>
            <a:custGeom>
              <a:avLst/>
              <a:gdLst/>
              <a:ahLst/>
              <a:cxnLst/>
              <a:rect l="l" t="t" r="r" b="b"/>
              <a:pathLst>
                <a:path w="10627" h="18514" extrusionOk="0">
                  <a:moveTo>
                    <a:pt x="0" y="1"/>
                  </a:moveTo>
                  <a:lnTo>
                    <a:pt x="0" y="18514"/>
                  </a:lnTo>
                  <a:lnTo>
                    <a:pt x="10627" y="18514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7101513" y="972018"/>
              <a:ext cx="299379" cy="593374"/>
            </a:xfrm>
            <a:custGeom>
              <a:avLst/>
              <a:gdLst/>
              <a:ahLst/>
              <a:cxnLst/>
              <a:rect l="l" t="t" r="r" b="b"/>
              <a:pathLst>
                <a:path w="9341" h="18514" extrusionOk="0">
                  <a:moveTo>
                    <a:pt x="0" y="1"/>
                  </a:moveTo>
                  <a:lnTo>
                    <a:pt x="0" y="18514"/>
                  </a:lnTo>
                  <a:lnTo>
                    <a:pt x="9340" y="18514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6096361" y="2189757"/>
              <a:ext cx="277425" cy="516806"/>
            </a:xfrm>
            <a:custGeom>
              <a:avLst/>
              <a:gdLst/>
              <a:ahLst/>
              <a:cxnLst/>
              <a:rect l="l" t="t" r="r" b="b"/>
              <a:pathLst>
                <a:path w="8656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8655" y="16125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6096361" y="424219"/>
              <a:ext cx="629238" cy="537671"/>
            </a:xfrm>
            <a:custGeom>
              <a:avLst/>
              <a:gdLst/>
              <a:ahLst/>
              <a:cxnLst/>
              <a:rect l="l" t="t" r="r" b="b"/>
              <a:pathLst>
                <a:path w="19633" h="16776" extrusionOk="0">
                  <a:moveTo>
                    <a:pt x="0" y="0"/>
                  </a:moveTo>
                  <a:lnTo>
                    <a:pt x="0" y="16775"/>
                  </a:lnTo>
                  <a:lnTo>
                    <a:pt x="8655" y="16775"/>
                  </a:lnTo>
                  <a:lnTo>
                    <a:pt x="8655" y="368"/>
                  </a:lnTo>
                  <a:lnTo>
                    <a:pt x="9006" y="368"/>
                  </a:lnTo>
                  <a:lnTo>
                    <a:pt x="9006" y="16775"/>
                  </a:lnTo>
                  <a:lnTo>
                    <a:pt x="19633" y="16775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6385003" y="2189757"/>
              <a:ext cx="340595" cy="516806"/>
            </a:xfrm>
            <a:custGeom>
              <a:avLst/>
              <a:gdLst/>
              <a:ahLst/>
              <a:cxnLst/>
              <a:rect l="l" t="t" r="r" b="b"/>
              <a:pathLst>
                <a:path w="10627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10627" y="16125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7101513" y="2189757"/>
              <a:ext cx="299379" cy="516806"/>
            </a:xfrm>
            <a:custGeom>
              <a:avLst/>
              <a:gdLst/>
              <a:ahLst/>
              <a:cxnLst/>
              <a:rect l="l" t="t" r="r" b="b"/>
              <a:pathLst>
                <a:path w="9341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9340" y="1612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6766815" y="972018"/>
              <a:ext cx="323481" cy="593374"/>
            </a:xfrm>
            <a:custGeom>
              <a:avLst/>
              <a:gdLst/>
              <a:ahLst/>
              <a:cxnLst/>
              <a:rect l="l" t="t" r="r" b="b"/>
              <a:pathLst>
                <a:path w="10093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10093" y="18514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6766815" y="2189757"/>
              <a:ext cx="323481" cy="516806"/>
            </a:xfrm>
            <a:custGeom>
              <a:avLst/>
              <a:gdLst/>
              <a:ahLst/>
              <a:cxnLst/>
              <a:rect l="l" t="t" r="r" b="b"/>
              <a:pathLst>
                <a:path w="10093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10093" y="16125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6766815" y="1606608"/>
              <a:ext cx="323481" cy="573022"/>
            </a:xfrm>
            <a:custGeom>
              <a:avLst/>
              <a:gdLst/>
              <a:ahLst/>
              <a:cxnLst/>
              <a:rect l="l" t="t" r="r" b="b"/>
              <a:pathLst>
                <a:path w="10093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10093" y="17879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18"/>
          <p:cNvGrpSpPr/>
          <p:nvPr/>
        </p:nvGrpSpPr>
        <p:grpSpPr>
          <a:xfrm>
            <a:off x="7823375" y="3028019"/>
            <a:ext cx="701542" cy="1644902"/>
            <a:chOff x="7823375" y="3040429"/>
            <a:chExt cx="701542" cy="1644902"/>
          </a:xfrm>
        </p:grpSpPr>
        <p:sp>
          <p:nvSpPr>
            <p:cNvPr id="428" name="Google Shape;428;p18"/>
            <p:cNvSpPr/>
            <p:nvPr/>
          </p:nvSpPr>
          <p:spPr>
            <a:xfrm>
              <a:off x="8030611" y="3040429"/>
              <a:ext cx="494307" cy="1211137"/>
            </a:xfrm>
            <a:custGeom>
              <a:avLst/>
              <a:gdLst/>
              <a:ahLst/>
              <a:cxnLst/>
              <a:rect l="l" t="t" r="r" b="b"/>
              <a:pathLst>
                <a:path w="15423" h="37789" extrusionOk="0">
                  <a:moveTo>
                    <a:pt x="5674" y="1"/>
                  </a:moveTo>
                  <a:cubicBezTo>
                    <a:pt x="5475" y="1"/>
                    <a:pt x="5272" y="9"/>
                    <a:pt x="5063" y="26"/>
                  </a:cubicBezTo>
                  <a:cubicBezTo>
                    <a:pt x="2875" y="376"/>
                    <a:pt x="1906" y="3066"/>
                    <a:pt x="2089" y="5272"/>
                  </a:cubicBezTo>
                  <a:cubicBezTo>
                    <a:pt x="2290" y="7478"/>
                    <a:pt x="3192" y="9633"/>
                    <a:pt x="2958" y="11838"/>
                  </a:cubicBezTo>
                  <a:cubicBezTo>
                    <a:pt x="2641" y="14629"/>
                    <a:pt x="535" y="17001"/>
                    <a:pt x="285" y="19792"/>
                  </a:cubicBezTo>
                  <a:cubicBezTo>
                    <a:pt x="1" y="23100"/>
                    <a:pt x="2323" y="26024"/>
                    <a:pt x="3025" y="29265"/>
                  </a:cubicBezTo>
                  <a:cubicBezTo>
                    <a:pt x="3376" y="30853"/>
                    <a:pt x="3326" y="32524"/>
                    <a:pt x="3911" y="34027"/>
                  </a:cubicBezTo>
                  <a:cubicBezTo>
                    <a:pt x="4780" y="36252"/>
                    <a:pt x="7143" y="37788"/>
                    <a:pt x="9522" y="37788"/>
                  </a:cubicBezTo>
                  <a:cubicBezTo>
                    <a:pt x="9842" y="37788"/>
                    <a:pt x="10161" y="37761"/>
                    <a:pt x="10477" y="37703"/>
                  </a:cubicBezTo>
                  <a:cubicBezTo>
                    <a:pt x="13167" y="37235"/>
                    <a:pt x="15323" y="34696"/>
                    <a:pt x="15373" y="31972"/>
                  </a:cubicBezTo>
                  <a:cubicBezTo>
                    <a:pt x="15423" y="29432"/>
                    <a:pt x="13852" y="27043"/>
                    <a:pt x="14053" y="24520"/>
                  </a:cubicBezTo>
                  <a:cubicBezTo>
                    <a:pt x="14186" y="22649"/>
                    <a:pt x="15289" y="20878"/>
                    <a:pt x="15055" y="19006"/>
                  </a:cubicBezTo>
                  <a:cubicBezTo>
                    <a:pt x="14771" y="16801"/>
                    <a:pt x="12716" y="15230"/>
                    <a:pt x="11998" y="13108"/>
                  </a:cubicBezTo>
                  <a:cubicBezTo>
                    <a:pt x="11262" y="11003"/>
                    <a:pt x="11964" y="8681"/>
                    <a:pt x="11713" y="6458"/>
                  </a:cubicBezTo>
                  <a:cubicBezTo>
                    <a:pt x="11286" y="2689"/>
                    <a:pt x="9282" y="1"/>
                    <a:pt x="567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7823375" y="3658673"/>
              <a:ext cx="426842" cy="595040"/>
            </a:xfrm>
            <a:custGeom>
              <a:avLst/>
              <a:gdLst/>
              <a:ahLst/>
              <a:cxnLst/>
              <a:rect l="l" t="t" r="r" b="b"/>
              <a:pathLst>
                <a:path w="13318" h="18566" extrusionOk="0">
                  <a:moveTo>
                    <a:pt x="368" y="0"/>
                  </a:moveTo>
                  <a:lnTo>
                    <a:pt x="368" y="0"/>
                  </a:lnTo>
                  <a:cubicBezTo>
                    <a:pt x="1" y="3693"/>
                    <a:pt x="1621" y="8037"/>
                    <a:pt x="3526" y="11212"/>
                  </a:cubicBezTo>
                  <a:cubicBezTo>
                    <a:pt x="5448" y="14420"/>
                    <a:pt x="8338" y="16926"/>
                    <a:pt x="11780" y="18380"/>
                  </a:cubicBezTo>
                  <a:cubicBezTo>
                    <a:pt x="12007" y="18478"/>
                    <a:pt x="12268" y="18565"/>
                    <a:pt x="12509" y="18565"/>
                  </a:cubicBezTo>
                  <a:cubicBezTo>
                    <a:pt x="12678" y="18565"/>
                    <a:pt x="12836" y="18523"/>
                    <a:pt x="12966" y="18413"/>
                  </a:cubicBezTo>
                  <a:cubicBezTo>
                    <a:pt x="13234" y="18196"/>
                    <a:pt x="13267" y="17812"/>
                    <a:pt x="13267" y="17461"/>
                  </a:cubicBezTo>
                  <a:cubicBezTo>
                    <a:pt x="13317" y="9424"/>
                    <a:pt x="8071" y="2306"/>
                    <a:pt x="36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7986157" y="3871806"/>
              <a:ext cx="363671" cy="622828"/>
            </a:xfrm>
            <a:custGeom>
              <a:avLst/>
              <a:gdLst/>
              <a:ahLst/>
              <a:cxnLst/>
              <a:rect l="l" t="t" r="r" b="b"/>
              <a:pathLst>
                <a:path w="11347" h="19433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8" y="134"/>
                    <a:pt x="118" y="201"/>
                  </a:cubicBezTo>
                  <a:cubicBezTo>
                    <a:pt x="218" y="335"/>
                    <a:pt x="352" y="502"/>
                    <a:pt x="519" y="719"/>
                  </a:cubicBezTo>
                  <a:cubicBezTo>
                    <a:pt x="870" y="1170"/>
                    <a:pt x="1371" y="1838"/>
                    <a:pt x="1973" y="2657"/>
                  </a:cubicBezTo>
                  <a:cubicBezTo>
                    <a:pt x="5114" y="6951"/>
                    <a:pt x="7821" y="11563"/>
                    <a:pt x="10009" y="16408"/>
                  </a:cubicBezTo>
                  <a:cubicBezTo>
                    <a:pt x="10427" y="17344"/>
                    <a:pt x="10761" y="18096"/>
                    <a:pt x="10978" y="18630"/>
                  </a:cubicBezTo>
                  <a:cubicBezTo>
                    <a:pt x="11095" y="18881"/>
                    <a:pt x="11179" y="19082"/>
                    <a:pt x="11246" y="19232"/>
                  </a:cubicBezTo>
                  <a:cubicBezTo>
                    <a:pt x="11279" y="19299"/>
                    <a:pt x="11313" y="19382"/>
                    <a:pt x="11346" y="19432"/>
                  </a:cubicBezTo>
                  <a:cubicBezTo>
                    <a:pt x="11346" y="19366"/>
                    <a:pt x="11313" y="19282"/>
                    <a:pt x="11279" y="19215"/>
                  </a:cubicBezTo>
                  <a:cubicBezTo>
                    <a:pt x="11229" y="19048"/>
                    <a:pt x="11146" y="18848"/>
                    <a:pt x="11062" y="18597"/>
                  </a:cubicBezTo>
                  <a:cubicBezTo>
                    <a:pt x="10862" y="18062"/>
                    <a:pt x="10544" y="17294"/>
                    <a:pt x="10143" y="16358"/>
                  </a:cubicBezTo>
                  <a:cubicBezTo>
                    <a:pt x="8021" y="11446"/>
                    <a:pt x="5314" y="6817"/>
                    <a:pt x="2090" y="2574"/>
                  </a:cubicBezTo>
                  <a:cubicBezTo>
                    <a:pt x="1471" y="1755"/>
                    <a:pt x="953" y="1103"/>
                    <a:pt x="586" y="669"/>
                  </a:cubicBezTo>
                  <a:cubicBezTo>
                    <a:pt x="402" y="468"/>
                    <a:pt x="268" y="301"/>
                    <a:pt x="151" y="167"/>
                  </a:cubicBezTo>
                  <a:cubicBezTo>
                    <a:pt x="101" y="101"/>
                    <a:pt x="51" y="5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8273742" y="3368428"/>
              <a:ext cx="78747" cy="1116558"/>
            </a:xfrm>
            <a:custGeom>
              <a:avLst/>
              <a:gdLst/>
              <a:ahLst/>
              <a:cxnLst/>
              <a:rect l="l" t="t" r="r" b="b"/>
              <a:pathLst>
                <a:path w="2457" h="34838" extrusionOk="0">
                  <a:moveTo>
                    <a:pt x="0" y="0"/>
                  </a:moveTo>
                  <a:cubicBezTo>
                    <a:pt x="0" y="117"/>
                    <a:pt x="0" y="234"/>
                    <a:pt x="0" y="351"/>
                  </a:cubicBezTo>
                  <a:cubicBezTo>
                    <a:pt x="17" y="602"/>
                    <a:pt x="17" y="936"/>
                    <a:pt x="34" y="1371"/>
                  </a:cubicBezTo>
                  <a:cubicBezTo>
                    <a:pt x="84" y="2273"/>
                    <a:pt x="134" y="3543"/>
                    <a:pt x="218" y="5113"/>
                  </a:cubicBezTo>
                  <a:cubicBezTo>
                    <a:pt x="368" y="8271"/>
                    <a:pt x="635" y="12615"/>
                    <a:pt x="970" y="17444"/>
                  </a:cubicBezTo>
                  <a:cubicBezTo>
                    <a:pt x="1304" y="22256"/>
                    <a:pt x="1671" y="26600"/>
                    <a:pt x="1939" y="29758"/>
                  </a:cubicBezTo>
                  <a:cubicBezTo>
                    <a:pt x="2089" y="31312"/>
                    <a:pt x="2206" y="32582"/>
                    <a:pt x="2306" y="33484"/>
                  </a:cubicBezTo>
                  <a:cubicBezTo>
                    <a:pt x="2340" y="33902"/>
                    <a:pt x="2373" y="34253"/>
                    <a:pt x="2406" y="34487"/>
                  </a:cubicBezTo>
                  <a:cubicBezTo>
                    <a:pt x="2406" y="34620"/>
                    <a:pt x="2440" y="34737"/>
                    <a:pt x="2457" y="34838"/>
                  </a:cubicBezTo>
                  <a:cubicBezTo>
                    <a:pt x="2457" y="34721"/>
                    <a:pt x="2457" y="34604"/>
                    <a:pt x="2457" y="34487"/>
                  </a:cubicBezTo>
                  <a:cubicBezTo>
                    <a:pt x="2423" y="34236"/>
                    <a:pt x="2406" y="33902"/>
                    <a:pt x="2373" y="33468"/>
                  </a:cubicBezTo>
                  <a:cubicBezTo>
                    <a:pt x="2306" y="32565"/>
                    <a:pt x="2206" y="31295"/>
                    <a:pt x="2089" y="29742"/>
                  </a:cubicBezTo>
                  <a:cubicBezTo>
                    <a:pt x="1855" y="26584"/>
                    <a:pt x="1521" y="22239"/>
                    <a:pt x="1170" y="17427"/>
                  </a:cubicBezTo>
                  <a:cubicBezTo>
                    <a:pt x="836" y="12615"/>
                    <a:pt x="552" y="8254"/>
                    <a:pt x="351" y="5097"/>
                  </a:cubicBezTo>
                  <a:cubicBezTo>
                    <a:pt x="251" y="3543"/>
                    <a:pt x="184" y="2256"/>
                    <a:pt x="117" y="1354"/>
                  </a:cubicBezTo>
                  <a:cubicBezTo>
                    <a:pt x="84" y="936"/>
                    <a:pt x="67" y="602"/>
                    <a:pt x="51" y="351"/>
                  </a:cubicBezTo>
                  <a:cubicBezTo>
                    <a:pt x="34" y="234"/>
                    <a:pt x="34" y="101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8165028" y="4326435"/>
              <a:ext cx="296174" cy="358896"/>
            </a:xfrm>
            <a:custGeom>
              <a:avLst/>
              <a:gdLst/>
              <a:ahLst/>
              <a:cxnLst/>
              <a:rect l="l" t="t" r="r" b="b"/>
              <a:pathLst>
                <a:path w="9241" h="11198" extrusionOk="0">
                  <a:moveTo>
                    <a:pt x="1" y="1"/>
                  </a:moveTo>
                  <a:lnTo>
                    <a:pt x="385" y="7019"/>
                  </a:lnTo>
                  <a:cubicBezTo>
                    <a:pt x="516" y="9366"/>
                    <a:pt x="2454" y="11197"/>
                    <a:pt x="4804" y="11197"/>
                  </a:cubicBezTo>
                  <a:cubicBezTo>
                    <a:pt x="4846" y="11197"/>
                    <a:pt x="4888" y="11197"/>
                    <a:pt x="4930" y="11196"/>
                  </a:cubicBezTo>
                  <a:cubicBezTo>
                    <a:pt x="7319" y="11146"/>
                    <a:pt x="9240" y="9174"/>
                    <a:pt x="9240" y="6768"/>
                  </a:cubicBezTo>
                  <a:lnTo>
                    <a:pt x="924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250"/>
    </mc:Choice>
    <mc:Fallback xmlns="">
      <p:transition advTm="2325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5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23"/>
          <p:cNvSpPr txBox="1">
            <a:spLocks noGrp="1"/>
          </p:cNvSpPr>
          <p:nvPr>
            <p:ph type="subTitle" idx="1"/>
          </p:nvPr>
        </p:nvSpPr>
        <p:spPr>
          <a:xfrm>
            <a:off x="2030400" y="885025"/>
            <a:ext cx="5076000" cy="7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637" name="Google Shape;637;p23"/>
          <p:cNvGrpSpPr/>
          <p:nvPr/>
        </p:nvGrpSpPr>
        <p:grpSpPr>
          <a:xfrm>
            <a:off x="-145649" y="2212114"/>
            <a:ext cx="1171202" cy="1706979"/>
            <a:chOff x="-145649" y="2212114"/>
            <a:chExt cx="1171202" cy="1706979"/>
          </a:xfrm>
        </p:grpSpPr>
        <p:sp>
          <p:nvSpPr>
            <p:cNvPr id="638" name="Google Shape;638;p23"/>
            <p:cNvSpPr/>
            <p:nvPr/>
          </p:nvSpPr>
          <p:spPr>
            <a:xfrm>
              <a:off x="-145649" y="2212114"/>
              <a:ext cx="1171202" cy="1706979"/>
            </a:xfrm>
            <a:custGeom>
              <a:avLst/>
              <a:gdLst/>
              <a:ahLst/>
              <a:cxnLst/>
              <a:rect l="l" t="t" r="r" b="b"/>
              <a:pathLst>
                <a:path w="35448" h="51664" extrusionOk="0">
                  <a:moveTo>
                    <a:pt x="665" y="1"/>
                  </a:moveTo>
                  <a:lnTo>
                    <a:pt x="0" y="51209"/>
                  </a:lnTo>
                  <a:lnTo>
                    <a:pt x="34782" y="51664"/>
                  </a:lnTo>
                  <a:lnTo>
                    <a:pt x="35447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32205" y="2506798"/>
              <a:ext cx="517572" cy="8095"/>
            </a:xfrm>
            <a:custGeom>
              <a:avLst/>
              <a:gdLst/>
              <a:ahLst/>
              <a:cxnLst/>
              <a:rect l="l" t="t" r="r" b="b"/>
              <a:pathLst>
                <a:path w="15665" h="245" extrusionOk="0">
                  <a:moveTo>
                    <a:pt x="1069" y="0"/>
                  </a:moveTo>
                  <a:cubicBezTo>
                    <a:pt x="390" y="0"/>
                    <a:pt x="1" y="6"/>
                    <a:pt x="1" y="17"/>
                  </a:cubicBezTo>
                  <a:cubicBezTo>
                    <a:pt x="1" y="65"/>
                    <a:pt x="3503" y="130"/>
                    <a:pt x="7833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5" y="239"/>
                    <a:pt x="15665" y="227"/>
                  </a:cubicBezTo>
                  <a:cubicBezTo>
                    <a:pt x="15665" y="195"/>
                    <a:pt x="12162" y="114"/>
                    <a:pt x="7833" y="65"/>
                  </a:cubicBezTo>
                  <a:cubicBezTo>
                    <a:pt x="4946" y="22"/>
                    <a:pt x="2427" y="0"/>
                    <a:pt x="10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30586" y="2629145"/>
              <a:ext cx="858346" cy="11960"/>
            </a:xfrm>
            <a:custGeom>
              <a:avLst/>
              <a:gdLst/>
              <a:ahLst/>
              <a:cxnLst/>
              <a:rect l="l" t="t" r="r" b="b"/>
              <a:pathLst>
                <a:path w="25979" h="362" extrusionOk="0">
                  <a:moveTo>
                    <a:pt x="755" y="1"/>
                  </a:moveTo>
                  <a:cubicBezTo>
                    <a:pt x="267" y="1"/>
                    <a:pt x="1" y="4"/>
                    <a:pt x="1" y="11"/>
                  </a:cubicBezTo>
                  <a:cubicBezTo>
                    <a:pt x="1" y="43"/>
                    <a:pt x="5822" y="157"/>
                    <a:pt x="12990" y="254"/>
                  </a:cubicBezTo>
                  <a:cubicBezTo>
                    <a:pt x="18625" y="318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90" y="108"/>
                  </a:cubicBezTo>
                  <a:cubicBezTo>
                    <a:pt x="7354" y="44"/>
                    <a:pt x="2550" y="1"/>
                    <a:pt x="75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29000" y="2755820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168" y="1"/>
                  </a:moveTo>
                  <a:cubicBezTo>
                    <a:pt x="418" y="1"/>
                    <a:pt x="0" y="7"/>
                    <a:pt x="0" y="20"/>
                  </a:cubicBezTo>
                  <a:cubicBezTo>
                    <a:pt x="0" y="52"/>
                    <a:pt x="5822" y="150"/>
                    <a:pt x="12989" y="247"/>
                  </a:cubicBezTo>
                  <a:cubicBezTo>
                    <a:pt x="18236" y="318"/>
                    <a:pt x="22761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2" y="214"/>
                    <a:pt x="12989" y="117"/>
                  </a:cubicBezTo>
                  <a:cubicBezTo>
                    <a:pt x="7742" y="46"/>
                    <a:pt x="3217" y="1"/>
                    <a:pt x="11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27381" y="288249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022" y="1"/>
                  </a:moveTo>
                  <a:cubicBezTo>
                    <a:pt x="364" y="1"/>
                    <a:pt x="1" y="5"/>
                    <a:pt x="1" y="13"/>
                  </a:cubicBezTo>
                  <a:cubicBezTo>
                    <a:pt x="1" y="45"/>
                    <a:pt x="5822" y="159"/>
                    <a:pt x="12989" y="240"/>
                  </a:cubicBezTo>
                  <a:cubicBezTo>
                    <a:pt x="18661" y="317"/>
                    <a:pt x="23489" y="363"/>
                    <a:pt x="25258" y="363"/>
                  </a:cubicBezTo>
                  <a:cubicBezTo>
                    <a:pt x="25724" y="363"/>
                    <a:pt x="25978" y="360"/>
                    <a:pt x="25978" y="353"/>
                  </a:cubicBezTo>
                  <a:cubicBezTo>
                    <a:pt x="25978" y="305"/>
                    <a:pt x="20173" y="207"/>
                    <a:pt x="12989" y="110"/>
                  </a:cubicBezTo>
                  <a:cubicBezTo>
                    <a:pt x="7614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25762" y="3009006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755" y="0"/>
                  </a:moveTo>
                  <a:cubicBezTo>
                    <a:pt x="267" y="0"/>
                    <a:pt x="1" y="4"/>
                    <a:pt x="1" y="11"/>
                  </a:cubicBezTo>
                  <a:cubicBezTo>
                    <a:pt x="1" y="59"/>
                    <a:pt x="5822" y="156"/>
                    <a:pt x="12990" y="254"/>
                  </a:cubicBezTo>
                  <a:cubicBezTo>
                    <a:pt x="18365" y="327"/>
                    <a:pt x="22983" y="363"/>
                    <a:pt x="24957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57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27381" y="3157884"/>
              <a:ext cx="857784" cy="12027"/>
            </a:xfrm>
            <a:custGeom>
              <a:avLst/>
              <a:gdLst/>
              <a:ahLst/>
              <a:cxnLst/>
              <a:rect l="l" t="t" r="r" b="b"/>
              <a:pathLst>
                <a:path w="25962" h="364" extrusionOk="0">
                  <a:moveTo>
                    <a:pt x="1020" y="0"/>
                  </a:moveTo>
                  <a:cubicBezTo>
                    <a:pt x="363" y="0"/>
                    <a:pt x="1" y="4"/>
                    <a:pt x="1" y="12"/>
                  </a:cubicBezTo>
                  <a:cubicBezTo>
                    <a:pt x="1" y="45"/>
                    <a:pt x="5806" y="158"/>
                    <a:pt x="12973" y="256"/>
                  </a:cubicBezTo>
                  <a:cubicBezTo>
                    <a:pt x="18621" y="319"/>
                    <a:pt x="23418" y="363"/>
                    <a:pt x="25210" y="363"/>
                  </a:cubicBezTo>
                  <a:cubicBezTo>
                    <a:pt x="25697" y="363"/>
                    <a:pt x="25962" y="360"/>
                    <a:pt x="25962" y="353"/>
                  </a:cubicBezTo>
                  <a:cubicBezTo>
                    <a:pt x="25962" y="304"/>
                    <a:pt x="20157" y="207"/>
                    <a:pt x="12989" y="110"/>
                  </a:cubicBezTo>
                  <a:cubicBezTo>
                    <a:pt x="7602" y="37"/>
                    <a:pt x="2989" y="0"/>
                    <a:pt x="10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25233" y="3284394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721" y="0"/>
                  </a:moveTo>
                  <a:cubicBezTo>
                    <a:pt x="254" y="0"/>
                    <a:pt x="1" y="4"/>
                    <a:pt x="1" y="10"/>
                  </a:cubicBezTo>
                  <a:cubicBezTo>
                    <a:pt x="1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9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3" y="205"/>
                    <a:pt x="12989" y="124"/>
                  </a:cubicBezTo>
                  <a:cubicBezTo>
                    <a:pt x="7318" y="47"/>
                    <a:pt x="2489" y="0"/>
                    <a:pt x="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23648" y="3411070"/>
              <a:ext cx="858313" cy="11994"/>
            </a:xfrm>
            <a:custGeom>
              <a:avLst/>
              <a:gdLst/>
              <a:ahLst/>
              <a:cxnLst/>
              <a:rect l="l" t="t" r="r" b="b"/>
              <a:pathLst>
                <a:path w="25978" h="363" extrusionOk="0">
                  <a:moveTo>
                    <a:pt x="1168" y="0"/>
                  </a:moveTo>
                  <a:cubicBezTo>
                    <a:pt x="418" y="0"/>
                    <a:pt x="0" y="6"/>
                    <a:pt x="0" y="19"/>
                  </a:cubicBezTo>
                  <a:cubicBezTo>
                    <a:pt x="0" y="52"/>
                    <a:pt x="5821" y="165"/>
                    <a:pt x="12989" y="246"/>
                  </a:cubicBezTo>
                  <a:cubicBezTo>
                    <a:pt x="18247" y="318"/>
                    <a:pt x="22767" y="363"/>
                    <a:pt x="24812" y="363"/>
                  </a:cubicBezTo>
                  <a:cubicBezTo>
                    <a:pt x="25561" y="363"/>
                    <a:pt x="25977" y="357"/>
                    <a:pt x="25977" y="344"/>
                  </a:cubicBezTo>
                  <a:cubicBezTo>
                    <a:pt x="25977" y="311"/>
                    <a:pt x="20172" y="214"/>
                    <a:pt x="12989" y="117"/>
                  </a:cubicBezTo>
                  <a:cubicBezTo>
                    <a:pt x="7742" y="45"/>
                    <a:pt x="3216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22029" y="3537811"/>
              <a:ext cx="858313" cy="11927"/>
            </a:xfrm>
            <a:custGeom>
              <a:avLst/>
              <a:gdLst/>
              <a:ahLst/>
              <a:cxnLst/>
              <a:rect l="l" t="t" r="r" b="b"/>
              <a:pathLst>
                <a:path w="25978" h="361" extrusionOk="0">
                  <a:moveTo>
                    <a:pt x="754" y="0"/>
                  </a:moveTo>
                  <a:cubicBezTo>
                    <a:pt x="266" y="0"/>
                    <a:pt x="0" y="3"/>
                    <a:pt x="0" y="10"/>
                  </a:cubicBezTo>
                  <a:cubicBezTo>
                    <a:pt x="0" y="43"/>
                    <a:pt x="5822" y="156"/>
                    <a:pt x="12989" y="254"/>
                  </a:cubicBezTo>
                  <a:cubicBezTo>
                    <a:pt x="18625" y="317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23"/>
          <p:cNvGrpSpPr/>
          <p:nvPr/>
        </p:nvGrpSpPr>
        <p:grpSpPr>
          <a:xfrm>
            <a:off x="1206050" y="1908344"/>
            <a:ext cx="1531767" cy="2249694"/>
            <a:chOff x="1206050" y="1908344"/>
            <a:chExt cx="1531767" cy="2249694"/>
          </a:xfrm>
        </p:grpSpPr>
        <p:sp>
          <p:nvSpPr>
            <p:cNvPr id="649" name="Google Shape;649;p23"/>
            <p:cNvSpPr/>
            <p:nvPr/>
          </p:nvSpPr>
          <p:spPr>
            <a:xfrm>
              <a:off x="1206050" y="1908344"/>
              <a:ext cx="1531767" cy="2249694"/>
            </a:xfrm>
            <a:custGeom>
              <a:avLst/>
              <a:gdLst/>
              <a:ahLst/>
              <a:cxnLst/>
              <a:rect l="l" t="t" r="r" b="b"/>
              <a:pathLst>
                <a:path w="46361" h="68090" extrusionOk="0">
                  <a:moveTo>
                    <a:pt x="46134" y="1"/>
                  </a:moveTo>
                  <a:lnTo>
                    <a:pt x="1" y="163"/>
                  </a:lnTo>
                  <a:lnTo>
                    <a:pt x="228" y="68090"/>
                  </a:lnTo>
                  <a:lnTo>
                    <a:pt x="46361" y="67927"/>
                  </a:lnTo>
                  <a:lnTo>
                    <a:pt x="46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1419290" y="2297655"/>
              <a:ext cx="686340" cy="6311"/>
            </a:xfrm>
            <a:custGeom>
              <a:avLst/>
              <a:gdLst/>
              <a:ahLst/>
              <a:cxnLst/>
              <a:rect l="l" t="t" r="r" b="b"/>
              <a:pathLst>
                <a:path w="20773" h="191" extrusionOk="0">
                  <a:moveTo>
                    <a:pt x="14438" y="0"/>
                  </a:moveTo>
                  <a:cubicBezTo>
                    <a:pt x="13196" y="0"/>
                    <a:pt x="11830" y="2"/>
                    <a:pt x="10395" y="6"/>
                  </a:cubicBezTo>
                  <a:cubicBezTo>
                    <a:pt x="4654" y="23"/>
                    <a:pt x="1" y="71"/>
                    <a:pt x="1" y="136"/>
                  </a:cubicBezTo>
                  <a:cubicBezTo>
                    <a:pt x="1" y="173"/>
                    <a:pt x="2618" y="191"/>
                    <a:pt x="6349" y="191"/>
                  </a:cubicBezTo>
                  <a:cubicBezTo>
                    <a:pt x="7592" y="191"/>
                    <a:pt x="8960" y="189"/>
                    <a:pt x="10395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64" y="0"/>
                    <a:pt x="144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1419819" y="2458361"/>
              <a:ext cx="1138525" cy="6872"/>
            </a:xfrm>
            <a:custGeom>
              <a:avLst/>
              <a:gdLst/>
              <a:ahLst/>
              <a:cxnLst/>
              <a:rect l="l" t="t" r="r" b="b"/>
              <a:pathLst>
                <a:path w="34459" h="208" extrusionOk="0">
                  <a:moveTo>
                    <a:pt x="28438" y="1"/>
                  </a:moveTo>
                  <a:cubicBezTo>
                    <a:pt x="25428" y="1"/>
                    <a:pt x="21516" y="9"/>
                    <a:pt x="17238" y="23"/>
                  </a:cubicBezTo>
                  <a:cubicBezTo>
                    <a:pt x="7719" y="39"/>
                    <a:pt x="1" y="104"/>
                    <a:pt x="1" y="169"/>
                  </a:cubicBezTo>
                  <a:cubicBezTo>
                    <a:pt x="1" y="196"/>
                    <a:pt x="2340" y="208"/>
                    <a:pt x="6031" y="208"/>
                  </a:cubicBezTo>
                  <a:cubicBezTo>
                    <a:pt x="9045" y="208"/>
                    <a:pt x="12959" y="200"/>
                    <a:pt x="17238" y="185"/>
                  </a:cubicBezTo>
                  <a:cubicBezTo>
                    <a:pt x="26756" y="169"/>
                    <a:pt x="34459" y="88"/>
                    <a:pt x="34459" y="39"/>
                  </a:cubicBezTo>
                  <a:cubicBezTo>
                    <a:pt x="34459" y="13"/>
                    <a:pt x="32124" y="1"/>
                    <a:pt x="28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1420347" y="262623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1420909" y="2794477"/>
              <a:ext cx="1139054" cy="7038"/>
            </a:xfrm>
            <a:custGeom>
              <a:avLst/>
              <a:gdLst/>
              <a:ahLst/>
              <a:cxnLst/>
              <a:rect l="l" t="t" r="r" b="b"/>
              <a:pathLst>
                <a:path w="34475" h="213" extrusionOk="0">
                  <a:moveTo>
                    <a:pt x="26408" y="0"/>
                  </a:moveTo>
                  <a:cubicBezTo>
                    <a:pt x="23753" y="0"/>
                    <a:pt x="20609" y="6"/>
                    <a:pt x="17237" y="17"/>
                  </a:cubicBezTo>
                  <a:cubicBezTo>
                    <a:pt x="7719" y="50"/>
                    <a:pt x="0" y="115"/>
                    <a:pt x="0" y="163"/>
                  </a:cubicBezTo>
                  <a:cubicBezTo>
                    <a:pt x="0" y="195"/>
                    <a:pt x="3219" y="213"/>
                    <a:pt x="8062" y="213"/>
                  </a:cubicBezTo>
                  <a:cubicBezTo>
                    <a:pt x="10719" y="213"/>
                    <a:pt x="13865" y="207"/>
                    <a:pt x="17237" y="196"/>
                  </a:cubicBezTo>
                  <a:cubicBezTo>
                    <a:pt x="26756" y="163"/>
                    <a:pt x="34474" y="98"/>
                    <a:pt x="34474" y="50"/>
                  </a:cubicBezTo>
                  <a:lnTo>
                    <a:pt x="34458" y="50"/>
                  </a:lnTo>
                  <a:cubicBezTo>
                    <a:pt x="34458" y="18"/>
                    <a:pt x="31246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1421438" y="2962155"/>
              <a:ext cx="1139054" cy="7071"/>
            </a:xfrm>
            <a:custGeom>
              <a:avLst/>
              <a:gdLst/>
              <a:ahLst/>
              <a:cxnLst/>
              <a:rect l="l" t="t" r="r" b="b"/>
              <a:pathLst>
                <a:path w="34475" h="214" extrusionOk="0">
                  <a:moveTo>
                    <a:pt x="26408" y="1"/>
                  </a:moveTo>
                  <a:cubicBezTo>
                    <a:pt x="23753" y="1"/>
                    <a:pt x="20609" y="6"/>
                    <a:pt x="17238" y="18"/>
                  </a:cubicBezTo>
                  <a:cubicBezTo>
                    <a:pt x="7719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6" y="164"/>
                    <a:pt x="34475" y="99"/>
                    <a:pt x="34475" y="50"/>
                  </a:cubicBezTo>
                  <a:lnTo>
                    <a:pt x="34458" y="50"/>
                  </a:lnTo>
                  <a:cubicBezTo>
                    <a:pt x="34458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1426790" y="3159338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03" y="50"/>
                    <a:pt x="1" y="114"/>
                    <a:pt x="1" y="163"/>
                  </a:cubicBezTo>
                  <a:cubicBezTo>
                    <a:pt x="1" y="194"/>
                    <a:pt x="3212" y="212"/>
                    <a:pt x="8051" y="212"/>
                  </a:cubicBezTo>
                  <a:cubicBezTo>
                    <a:pt x="10706" y="212"/>
                    <a:pt x="13850" y="207"/>
                    <a:pt x="17221" y="195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1427319" y="3327544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03" y="50"/>
                    <a:pt x="1" y="115"/>
                    <a:pt x="1" y="164"/>
                  </a:cubicBezTo>
                  <a:cubicBezTo>
                    <a:pt x="1" y="195"/>
                    <a:pt x="3213" y="213"/>
                    <a:pt x="8051" y="213"/>
                  </a:cubicBezTo>
                  <a:cubicBezTo>
                    <a:pt x="10706" y="213"/>
                    <a:pt x="13850" y="208"/>
                    <a:pt x="17222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1427881" y="3495487"/>
              <a:ext cx="1138492" cy="7004"/>
            </a:xfrm>
            <a:custGeom>
              <a:avLst/>
              <a:gdLst/>
              <a:ahLst/>
              <a:cxnLst/>
              <a:rect l="l" t="t" r="r" b="b"/>
              <a:pathLst>
                <a:path w="34458" h="212" extrusionOk="0">
                  <a:moveTo>
                    <a:pt x="26659" y="1"/>
                  </a:moveTo>
                  <a:cubicBezTo>
                    <a:pt x="23948" y="1"/>
                    <a:pt x="20705" y="4"/>
                    <a:pt x="17221" y="10"/>
                  </a:cubicBezTo>
                  <a:cubicBezTo>
                    <a:pt x="7702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27" y="211"/>
                  </a:cubicBezTo>
                  <a:cubicBezTo>
                    <a:pt x="9039" y="211"/>
                    <a:pt x="12950" y="203"/>
                    <a:pt x="17221" y="189"/>
                  </a:cubicBezTo>
                  <a:cubicBezTo>
                    <a:pt x="26739" y="156"/>
                    <a:pt x="34458" y="91"/>
                    <a:pt x="34458" y="43"/>
                  </a:cubicBezTo>
                  <a:cubicBezTo>
                    <a:pt x="34458" y="12"/>
                    <a:pt x="31356" y="1"/>
                    <a:pt x="266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1428409" y="3663495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0"/>
                  </a:moveTo>
                  <a:cubicBezTo>
                    <a:pt x="23739" y="0"/>
                    <a:pt x="20593" y="5"/>
                    <a:pt x="17221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19" y="212"/>
                    <a:pt x="13865" y="207"/>
                    <a:pt x="17237" y="195"/>
                  </a:cubicBezTo>
                  <a:cubicBezTo>
                    <a:pt x="26740" y="163"/>
                    <a:pt x="34458" y="98"/>
                    <a:pt x="34458" y="49"/>
                  </a:cubicBezTo>
                  <a:cubicBezTo>
                    <a:pt x="34458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23"/>
          <p:cNvGrpSpPr/>
          <p:nvPr/>
        </p:nvGrpSpPr>
        <p:grpSpPr>
          <a:xfrm>
            <a:off x="8118448" y="2212114"/>
            <a:ext cx="1171202" cy="1706979"/>
            <a:chOff x="8118448" y="2212114"/>
            <a:chExt cx="1171202" cy="1706979"/>
          </a:xfrm>
        </p:grpSpPr>
        <p:sp>
          <p:nvSpPr>
            <p:cNvPr id="660" name="Google Shape;660;p23"/>
            <p:cNvSpPr/>
            <p:nvPr/>
          </p:nvSpPr>
          <p:spPr>
            <a:xfrm>
              <a:off x="8118448" y="2212114"/>
              <a:ext cx="1171202" cy="1706979"/>
            </a:xfrm>
            <a:custGeom>
              <a:avLst/>
              <a:gdLst/>
              <a:ahLst/>
              <a:cxnLst/>
              <a:rect l="l" t="t" r="r" b="b"/>
              <a:pathLst>
                <a:path w="35448" h="51664" extrusionOk="0">
                  <a:moveTo>
                    <a:pt x="665" y="1"/>
                  </a:moveTo>
                  <a:lnTo>
                    <a:pt x="0" y="51209"/>
                  </a:lnTo>
                  <a:lnTo>
                    <a:pt x="34783" y="51664"/>
                  </a:lnTo>
                  <a:lnTo>
                    <a:pt x="35448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8296335" y="2506798"/>
              <a:ext cx="517572" cy="8095"/>
            </a:xfrm>
            <a:custGeom>
              <a:avLst/>
              <a:gdLst/>
              <a:ahLst/>
              <a:cxnLst/>
              <a:rect l="l" t="t" r="r" b="b"/>
              <a:pathLst>
                <a:path w="15665" h="245" extrusionOk="0">
                  <a:moveTo>
                    <a:pt x="1068" y="0"/>
                  </a:moveTo>
                  <a:cubicBezTo>
                    <a:pt x="389" y="0"/>
                    <a:pt x="0" y="6"/>
                    <a:pt x="0" y="17"/>
                  </a:cubicBezTo>
                  <a:cubicBezTo>
                    <a:pt x="0" y="65"/>
                    <a:pt x="3503" y="130"/>
                    <a:pt x="7832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4" y="239"/>
                    <a:pt x="15664" y="227"/>
                  </a:cubicBezTo>
                  <a:cubicBezTo>
                    <a:pt x="15664" y="195"/>
                    <a:pt x="12162" y="114"/>
                    <a:pt x="7832" y="65"/>
                  </a:cubicBezTo>
                  <a:cubicBezTo>
                    <a:pt x="4946" y="22"/>
                    <a:pt x="2427" y="0"/>
                    <a:pt x="10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8294716" y="2629145"/>
              <a:ext cx="858313" cy="11960"/>
            </a:xfrm>
            <a:custGeom>
              <a:avLst/>
              <a:gdLst/>
              <a:ahLst/>
              <a:cxnLst/>
              <a:rect l="l" t="t" r="r" b="b"/>
              <a:pathLst>
                <a:path w="25978" h="362" extrusionOk="0">
                  <a:moveTo>
                    <a:pt x="754" y="1"/>
                  </a:moveTo>
                  <a:cubicBezTo>
                    <a:pt x="266" y="1"/>
                    <a:pt x="0" y="4"/>
                    <a:pt x="0" y="11"/>
                  </a:cubicBezTo>
                  <a:cubicBezTo>
                    <a:pt x="0" y="43"/>
                    <a:pt x="5822" y="157"/>
                    <a:pt x="12989" y="254"/>
                  </a:cubicBezTo>
                  <a:cubicBezTo>
                    <a:pt x="18625" y="318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1"/>
                    <a:pt x="7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8293097" y="2755820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1169" y="1"/>
                  </a:moveTo>
                  <a:cubicBezTo>
                    <a:pt x="419" y="1"/>
                    <a:pt x="1" y="7"/>
                    <a:pt x="1" y="20"/>
                  </a:cubicBezTo>
                  <a:cubicBezTo>
                    <a:pt x="1" y="52"/>
                    <a:pt x="5822" y="150"/>
                    <a:pt x="12989" y="247"/>
                  </a:cubicBezTo>
                  <a:cubicBezTo>
                    <a:pt x="18236" y="318"/>
                    <a:pt x="22762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3" y="214"/>
                    <a:pt x="12989" y="117"/>
                  </a:cubicBezTo>
                  <a:cubicBezTo>
                    <a:pt x="7743" y="46"/>
                    <a:pt x="3217" y="1"/>
                    <a:pt x="1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8291511" y="288249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022" y="1"/>
                  </a:moveTo>
                  <a:cubicBezTo>
                    <a:pt x="364" y="1"/>
                    <a:pt x="0" y="5"/>
                    <a:pt x="0" y="13"/>
                  </a:cubicBezTo>
                  <a:cubicBezTo>
                    <a:pt x="0" y="45"/>
                    <a:pt x="5821" y="159"/>
                    <a:pt x="12989" y="240"/>
                  </a:cubicBezTo>
                  <a:cubicBezTo>
                    <a:pt x="18660" y="317"/>
                    <a:pt x="23489" y="363"/>
                    <a:pt x="25257" y="363"/>
                  </a:cubicBezTo>
                  <a:cubicBezTo>
                    <a:pt x="25724" y="363"/>
                    <a:pt x="25977" y="360"/>
                    <a:pt x="25977" y="353"/>
                  </a:cubicBezTo>
                  <a:cubicBezTo>
                    <a:pt x="25977" y="305"/>
                    <a:pt x="20172" y="207"/>
                    <a:pt x="12989" y="110"/>
                  </a:cubicBezTo>
                  <a:cubicBezTo>
                    <a:pt x="7613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8289892" y="300900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754" y="0"/>
                  </a:moveTo>
                  <a:cubicBezTo>
                    <a:pt x="266" y="0"/>
                    <a:pt x="0" y="4"/>
                    <a:pt x="0" y="11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65" y="327"/>
                    <a:pt x="22983" y="363"/>
                    <a:pt x="24956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8290949" y="3157884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1036" y="0"/>
                  </a:moveTo>
                  <a:cubicBezTo>
                    <a:pt x="380" y="0"/>
                    <a:pt x="17" y="4"/>
                    <a:pt x="17" y="12"/>
                  </a:cubicBezTo>
                  <a:cubicBezTo>
                    <a:pt x="1" y="45"/>
                    <a:pt x="5822" y="158"/>
                    <a:pt x="12990" y="256"/>
                  </a:cubicBezTo>
                  <a:cubicBezTo>
                    <a:pt x="18638" y="319"/>
                    <a:pt x="23434" y="363"/>
                    <a:pt x="25226" y="363"/>
                  </a:cubicBezTo>
                  <a:cubicBezTo>
                    <a:pt x="25713" y="363"/>
                    <a:pt x="25978" y="360"/>
                    <a:pt x="25978" y="353"/>
                  </a:cubicBezTo>
                  <a:cubicBezTo>
                    <a:pt x="25978" y="304"/>
                    <a:pt x="20173" y="207"/>
                    <a:pt x="13006" y="110"/>
                  </a:cubicBezTo>
                  <a:cubicBezTo>
                    <a:pt x="7618" y="37"/>
                    <a:pt x="3006" y="0"/>
                    <a:pt x="10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8289363" y="3284394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720" y="0"/>
                  </a:moveTo>
                  <a:cubicBezTo>
                    <a:pt x="254" y="0"/>
                    <a:pt x="0" y="4"/>
                    <a:pt x="0" y="10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8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2" y="205"/>
                    <a:pt x="12989" y="124"/>
                  </a:cubicBezTo>
                  <a:cubicBezTo>
                    <a:pt x="7318" y="47"/>
                    <a:pt x="2489" y="0"/>
                    <a:pt x="7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8287744" y="3411070"/>
              <a:ext cx="858313" cy="11994"/>
            </a:xfrm>
            <a:custGeom>
              <a:avLst/>
              <a:gdLst/>
              <a:ahLst/>
              <a:cxnLst/>
              <a:rect l="l" t="t" r="r" b="b"/>
              <a:pathLst>
                <a:path w="25978" h="363" extrusionOk="0">
                  <a:moveTo>
                    <a:pt x="1168" y="0"/>
                  </a:moveTo>
                  <a:cubicBezTo>
                    <a:pt x="419" y="0"/>
                    <a:pt x="1" y="6"/>
                    <a:pt x="1" y="19"/>
                  </a:cubicBezTo>
                  <a:cubicBezTo>
                    <a:pt x="1" y="52"/>
                    <a:pt x="5822" y="165"/>
                    <a:pt x="12989" y="246"/>
                  </a:cubicBezTo>
                  <a:cubicBezTo>
                    <a:pt x="18248" y="318"/>
                    <a:pt x="22768" y="363"/>
                    <a:pt x="24813" y="363"/>
                  </a:cubicBezTo>
                  <a:cubicBezTo>
                    <a:pt x="25561" y="363"/>
                    <a:pt x="25978" y="357"/>
                    <a:pt x="25978" y="344"/>
                  </a:cubicBezTo>
                  <a:cubicBezTo>
                    <a:pt x="25978" y="311"/>
                    <a:pt x="20173" y="214"/>
                    <a:pt x="12989" y="117"/>
                  </a:cubicBezTo>
                  <a:cubicBezTo>
                    <a:pt x="7742" y="45"/>
                    <a:pt x="3217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8286126" y="3537811"/>
              <a:ext cx="858346" cy="11927"/>
            </a:xfrm>
            <a:custGeom>
              <a:avLst/>
              <a:gdLst/>
              <a:ahLst/>
              <a:cxnLst/>
              <a:rect l="l" t="t" r="r" b="b"/>
              <a:pathLst>
                <a:path w="25979" h="361" extrusionOk="0">
                  <a:moveTo>
                    <a:pt x="755" y="0"/>
                  </a:moveTo>
                  <a:cubicBezTo>
                    <a:pt x="267" y="0"/>
                    <a:pt x="1" y="3"/>
                    <a:pt x="1" y="10"/>
                  </a:cubicBezTo>
                  <a:cubicBezTo>
                    <a:pt x="1" y="43"/>
                    <a:pt x="5822" y="156"/>
                    <a:pt x="12990" y="254"/>
                  </a:cubicBezTo>
                  <a:cubicBezTo>
                    <a:pt x="18625" y="317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23"/>
          <p:cNvGrpSpPr/>
          <p:nvPr/>
        </p:nvGrpSpPr>
        <p:grpSpPr>
          <a:xfrm>
            <a:off x="6409916" y="1908344"/>
            <a:ext cx="1531767" cy="2249694"/>
            <a:chOff x="6409916" y="1908344"/>
            <a:chExt cx="1531767" cy="2249694"/>
          </a:xfrm>
        </p:grpSpPr>
        <p:sp>
          <p:nvSpPr>
            <p:cNvPr id="671" name="Google Shape;671;p23"/>
            <p:cNvSpPr/>
            <p:nvPr/>
          </p:nvSpPr>
          <p:spPr>
            <a:xfrm>
              <a:off x="6409916" y="1908344"/>
              <a:ext cx="1531767" cy="2249694"/>
            </a:xfrm>
            <a:custGeom>
              <a:avLst/>
              <a:gdLst/>
              <a:ahLst/>
              <a:cxnLst/>
              <a:rect l="l" t="t" r="r" b="b"/>
              <a:pathLst>
                <a:path w="46361" h="68090" extrusionOk="0">
                  <a:moveTo>
                    <a:pt x="46133" y="1"/>
                  </a:moveTo>
                  <a:lnTo>
                    <a:pt x="0" y="163"/>
                  </a:lnTo>
                  <a:lnTo>
                    <a:pt x="227" y="68090"/>
                  </a:lnTo>
                  <a:lnTo>
                    <a:pt x="46360" y="67927"/>
                  </a:lnTo>
                  <a:lnTo>
                    <a:pt x="4613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6623123" y="2297655"/>
              <a:ext cx="686373" cy="6311"/>
            </a:xfrm>
            <a:custGeom>
              <a:avLst/>
              <a:gdLst/>
              <a:ahLst/>
              <a:cxnLst/>
              <a:rect l="l" t="t" r="r" b="b"/>
              <a:pathLst>
                <a:path w="20774" h="191" extrusionOk="0">
                  <a:moveTo>
                    <a:pt x="14425" y="0"/>
                  </a:moveTo>
                  <a:cubicBezTo>
                    <a:pt x="13181" y="0"/>
                    <a:pt x="11814" y="2"/>
                    <a:pt x="10379" y="6"/>
                  </a:cubicBezTo>
                  <a:cubicBezTo>
                    <a:pt x="4655" y="23"/>
                    <a:pt x="1" y="71"/>
                    <a:pt x="1" y="136"/>
                  </a:cubicBezTo>
                  <a:cubicBezTo>
                    <a:pt x="1" y="173"/>
                    <a:pt x="2619" y="191"/>
                    <a:pt x="6343" y="191"/>
                  </a:cubicBezTo>
                  <a:cubicBezTo>
                    <a:pt x="7584" y="191"/>
                    <a:pt x="8948" y="189"/>
                    <a:pt x="10379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55" y="0"/>
                    <a:pt x="14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6623685" y="2458361"/>
              <a:ext cx="1138525" cy="6872"/>
            </a:xfrm>
            <a:custGeom>
              <a:avLst/>
              <a:gdLst/>
              <a:ahLst/>
              <a:cxnLst/>
              <a:rect l="l" t="t" r="r" b="b"/>
              <a:pathLst>
                <a:path w="34459" h="208" extrusionOk="0">
                  <a:moveTo>
                    <a:pt x="28428" y="1"/>
                  </a:moveTo>
                  <a:cubicBezTo>
                    <a:pt x="25414" y="1"/>
                    <a:pt x="21500" y="9"/>
                    <a:pt x="17221" y="23"/>
                  </a:cubicBezTo>
                  <a:cubicBezTo>
                    <a:pt x="7703" y="39"/>
                    <a:pt x="0" y="104"/>
                    <a:pt x="0" y="169"/>
                  </a:cubicBezTo>
                  <a:cubicBezTo>
                    <a:pt x="0" y="196"/>
                    <a:pt x="2334" y="208"/>
                    <a:pt x="6021" y="208"/>
                  </a:cubicBezTo>
                  <a:cubicBezTo>
                    <a:pt x="9031" y="208"/>
                    <a:pt x="12943" y="200"/>
                    <a:pt x="17221" y="185"/>
                  </a:cubicBezTo>
                  <a:cubicBezTo>
                    <a:pt x="26740" y="169"/>
                    <a:pt x="34458" y="88"/>
                    <a:pt x="34458" y="39"/>
                  </a:cubicBezTo>
                  <a:cubicBezTo>
                    <a:pt x="34458" y="13"/>
                    <a:pt x="32119" y="1"/>
                    <a:pt x="284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6624214" y="262623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1"/>
                  </a:moveTo>
                  <a:cubicBezTo>
                    <a:pt x="23739" y="1"/>
                    <a:pt x="20593" y="6"/>
                    <a:pt x="17221" y="18"/>
                  </a:cubicBezTo>
                  <a:cubicBezTo>
                    <a:pt x="7703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58" y="213"/>
                  </a:cubicBezTo>
                  <a:cubicBezTo>
                    <a:pt x="10713" y="213"/>
                    <a:pt x="13855" y="208"/>
                    <a:pt x="17221" y="196"/>
                  </a:cubicBezTo>
                  <a:cubicBezTo>
                    <a:pt x="26740" y="164"/>
                    <a:pt x="34458" y="99"/>
                    <a:pt x="34458" y="50"/>
                  </a:cubicBezTo>
                  <a:cubicBezTo>
                    <a:pt x="34458" y="19"/>
                    <a:pt x="31240" y="1"/>
                    <a:pt x="263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6624742" y="279447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7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19" y="50"/>
                    <a:pt x="1" y="115"/>
                    <a:pt x="1" y="163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7"/>
                    <a:pt x="17238" y="196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6625271" y="2962155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19" y="50"/>
                    <a:pt x="1" y="115"/>
                    <a:pt x="1" y="164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6630095" y="3159338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408" y="0"/>
                  </a:moveTo>
                  <a:cubicBezTo>
                    <a:pt x="23754" y="0"/>
                    <a:pt x="20610" y="6"/>
                    <a:pt x="17238" y="17"/>
                  </a:cubicBezTo>
                  <a:cubicBezTo>
                    <a:pt x="7719" y="50"/>
                    <a:pt x="1" y="114"/>
                    <a:pt x="1" y="163"/>
                  </a:cubicBezTo>
                  <a:cubicBezTo>
                    <a:pt x="1" y="194"/>
                    <a:pt x="3219" y="212"/>
                    <a:pt x="8063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59" y="98"/>
                    <a:pt x="34459" y="50"/>
                  </a:cubicBezTo>
                  <a:cubicBezTo>
                    <a:pt x="34459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6630623" y="3327544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6631185" y="3495487"/>
              <a:ext cx="1138525" cy="7004"/>
            </a:xfrm>
            <a:custGeom>
              <a:avLst/>
              <a:gdLst/>
              <a:ahLst/>
              <a:cxnLst/>
              <a:rect l="l" t="t" r="r" b="b"/>
              <a:pathLst>
                <a:path w="34459" h="212" extrusionOk="0">
                  <a:moveTo>
                    <a:pt x="26671" y="1"/>
                  </a:moveTo>
                  <a:cubicBezTo>
                    <a:pt x="23962" y="1"/>
                    <a:pt x="20721" y="4"/>
                    <a:pt x="17237" y="10"/>
                  </a:cubicBezTo>
                  <a:cubicBezTo>
                    <a:pt x="7719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30" y="211"/>
                  </a:cubicBezTo>
                  <a:cubicBezTo>
                    <a:pt x="9044" y="211"/>
                    <a:pt x="12959" y="203"/>
                    <a:pt x="17237" y="189"/>
                  </a:cubicBezTo>
                  <a:cubicBezTo>
                    <a:pt x="26756" y="156"/>
                    <a:pt x="34458" y="91"/>
                    <a:pt x="34458" y="43"/>
                  </a:cubicBezTo>
                  <a:cubicBezTo>
                    <a:pt x="34458" y="12"/>
                    <a:pt x="31362" y="1"/>
                    <a:pt x="266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6631714" y="3663495"/>
              <a:ext cx="1139054" cy="7038"/>
            </a:xfrm>
            <a:custGeom>
              <a:avLst/>
              <a:gdLst/>
              <a:ahLst/>
              <a:cxnLst/>
              <a:rect l="l" t="t" r="r" b="b"/>
              <a:pathLst>
                <a:path w="34475" h="213" extrusionOk="0">
                  <a:moveTo>
                    <a:pt x="26408" y="0"/>
                  </a:moveTo>
                  <a:cubicBezTo>
                    <a:pt x="23753" y="0"/>
                    <a:pt x="20609" y="5"/>
                    <a:pt x="17238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75" y="98"/>
                    <a:pt x="34475" y="49"/>
                  </a:cubicBezTo>
                  <a:lnTo>
                    <a:pt x="34458" y="49"/>
                  </a:lnTo>
                  <a:cubicBezTo>
                    <a:pt x="34458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250"/>
    </mc:Choice>
    <mc:Fallback xmlns="">
      <p:transition advTm="2325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6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4"/>
          <p:cNvSpPr txBox="1">
            <a:spLocks noGrp="1"/>
          </p:cNvSpPr>
          <p:nvPr>
            <p:ph type="title"/>
          </p:nvPr>
        </p:nvSpPr>
        <p:spPr>
          <a:xfrm>
            <a:off x="4572000" y="541350"/>
            <a:ext cx="3852000" cy="40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250"/>
    </mc:Choice>
    <mc:Fallback xmlns="">
      <p:transition advTm="2325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250"/>
    </mc:Choice>
    <mc:Fallback xmlns="">
      <p:transition advTm="2325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250"/>
    </mc:Choice>
    <mc:Fallback xmlns="">
      <p:transition advTm="2325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250"/>
    </mc:Choice>
    <mc:Fallback xmlns="">
      <p:transition advTm="2325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860400"/>
            <a:ext cx="5611200" cy="3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/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AutoNum type="romanLcPeriod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250"/>
    </mc:Choice>
    <mc:Fallback xmlns="">
      <p:transition advTm="2325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2776200" y="1514400"/>
            <a:ext cx="35916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2776200" y="2937600"/>
            <a:ext cx="35916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" name="Google Shape;24;p5"/>
          <p:cNvGrpSpPr/>
          <p:nvPr/>
        </p:nvGrpSpPr>
        <p:grpSpPr>
          <a:xfrm>
            <a:off x="6685382" y="628692"/>
            <a:ext cx="1531897" cy="1110209"/>
            <a:chOff x="6418270" y="761967"/>
            <a:chExt cx="1531897" cy="1110209"/>
          </a:xfrm>
        </p:grpSpPr>
        <p:sp>
          <p:nvSpPr>
            <p:cNvPr id="25" name="Google Shape;25;p5"/>
            <p:cNvSpPr/>
            <p:nvPr/>
          </p:nvSpPr>
          <p:spPr>
            <a:xfrm>
              <a:off x="6671186" y="1121765"/>
              <a:ext cx="134523" cy="286940"/>
            </a:xfrm>
            <a:custGeom>
              <a:avLst/>
              <a:gdLst/>
              <a:ahLst/>
              <a:cxnLst/>
              <a:rect l="l" t="t" r="r" b="b"/>
              <a:pathLst>
                <a:path w="4195" h="8948" extrusionOk="0">
                  <a:moveTo>
                    <a:pt x="192" y="0"/>
                  </a:moveTo>
                  <a:cubicBezTo>
                    <a:pt x="181" y="0"/>
                    <a:pt x="173" y="3"/>
                    <a:pt x="167" y="9"/>
                  </a:cubicBezTo>
                  <a:lnTo>
                    <a:pt x="151" y="9"/>
                  </a:lnTo>
                  <a:cubicBezTo>
                    <a:pt x="0" y="159"/>
                    <a:pt x="1471" y="1830"/>
                    <a:pt x="2523" y="4286"/>
                  </a:cubicBezTo>
                  <a:cubicBezTo>
                    <a:pt x="3605" y="6733"/>
                    <a:pt x="3808" y="8948"/>
                    <a:pt x="4025" y="8948"/>
                  </a:cubicBezTo>
                  <a:cubicBezTo>
                    <a:pt x="4025" y="8948"/>
                    <a:pt x="4026" y="8948"/>
                    <a:pt x="4027" y="8948"/>
                  </a:cubicBezTo>
                  <a:cubicBezTo>
                    <a:pt x="4127" y="8948"/>
                    <a:pt x="4194" y="8380"/>
                    <a:pt x="4111" y="7461"/>
                  </a:cubicBezTo>
                  <a:cubicBezTo>
                    <a:pt x="4060" y="6926"/>
                    <a:pt x="3977" y="6391"/>
                    <a:pt x="3843" y="5873"/>
                  </a:cubicBezTo>
                  <a:cubicBezTo>
                    <a:pt x="3509" y="4587"/>
                    <a:pt x="2991" y="3367"/>
                    <a:pt x="2273" y="2264"/>
                  </a:cubicBezTo>
                  <a:cubicBezTo>
                    <a:pt x="1989" y="1796"/>
                    <a:pt x="1654" y="1379"/>
                    <a:pt x="1304" y="978"/>
                  </a:cubicBezTo>
                  <a:cubicBezTo>
                    <a:pt x="737" y="335"/>
                    <a:pt x="311" y="0"/>
                    <a:pt x="1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6784769" y="761967"/>
              <a:ext cx="42361" cy="705677"/>
            </a:xfrm>
            <a:custGeom>
              <a:avLst/>
              <a:gdLst/>
              <a:ahLst/>
              <a:cxnLst/>
              <a:rect l="l" t="t" r="r" b="b"/>
              <a:pathLst>
                <a:path w="1321" h="22006" extrusionOk="0">
                  <a:moveTo>
                    <a:pt x="351" y="0"/>
                  </a:moveTo>
                  <a:cubicBezTo>
                    <a:pt x="251" y="0"/>
                    <a:pt x="151" y="1237"/>
                    <a:pt x="84" y="3242"/>
                  </a:cubicBezTo>
                  <a:cubicBezTo>
                    <a:pt x="34" y="5230"/>
                    <a:pt x="1" y="7987"/>
                    <a:pt x="84" y="11028"/>
                  </a:cubicBezTo>
                  <a:cubicBezTo>
                    <a:pt x="151" y="14086"/>
                    <a:pt x="368" y="16843"/>
                    <a:pt x="602" y="18831"/>
                  </a:cubicBezTo>
                  <a:cubicBezTo>
                    <a:pt x="851" y="20789"/>
                    <a:pt x="1116" y="22006"/>
                    <a:pt x="1218" y="22006"/>
                  </a:cubicBezTo>
                  <a:cubicBezTo>
                    <a:pt x="1219" y="22006"/>
                    <a:pt x="1220" y="22006"/>
                    <a:pt x="1220" y="22006"/>
                  </a:cubicBezTo>
                  <a:cubicBezTo>
                    <a:pt x="1321" y="21989"/>
                    <a:pt x="1237" y="20769"/>
                    <a:pt x="1120" y="18781"/>
                  </a:cubicBezTo>
                  <a:cubicBezTo>
                    <a:pt x="1020" y="16792"/>
                    <a:pt x="886" y="14052"/>
                    <a:pt x="819" y="11011"/>
                  </a:cubicBezTo>
                  <a:cubicBezTo>
                    <a:pt x="736" y="7987"/>
                    <a:pt x="686" y="5230"/>
                    <a:pt x="602" y="3242"/>
                  </a:cubicBezTo>
                  <a:cubicBezTo>
                    <a:pt x="535" y="1237"/>
                    <a:pt x="452" y="0"/>
                    <a:pt x="35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6817991" y="912460"/>
              <a:ext cx="151134" cy="513401"/>
            </a:xfrm>
            <a:custGeom>
              <a:avLst/>
              <a:gdLst/>
              <a:ahLst/>
              <a:cxnLst/>
              <a:rect l="l" t="t" r="r" b="b"/>
              <a:pathLst>
                <a:path w="4713" h="16010" extrusionOk="0">
                  <a:moveTo>
                    <a:pt x="4620" y="0"/>
                  </a:moveTo>
                  <a:cubicBezTo>
                    <a:pt x="4511" y="0"/>
                    <a:pt x="3974" y="764"/>
                    <a:pt x="3342" y="2108"/>
                  </a:cubicBezTo>
                  <a:cubicBezTo>
                    <a:pt x="2540" y="3929"/>
                    <a:pt x="1872" y="5800"/>
                    <a:pt x="1354" y="7705"/>
                  </a:cubicBezTo>
                  <a:cubicBezTo>
                    <a:pt x="819" y="9627"/>
                    <a:pt x="418" y="11565"/>
                    <a:pt x="184" y="13536"/>
                  </a:cubicBezTo>
                  <a:cubicBezTo>
                    <a:pt x="0" y="15057"/>
                    <a:pt x="84" y="16009"/>
                    <a:pt x="184" y="16009"/>
                  </a:cubicBezTo>
                  <a:cubicBezTo>
                    <a:pt x="285" y="16009"/>
                    <a:pt x="385" y="15090"/>
                    <a:pt x="686" y="13620"/>
                  </a:cubicBezTo>
                  <a:cubicBezTo>
                    <a:pt x="986" y="12133"/>
                    <a:pt x="1454" y="10111"/>
                    <a:pt x="2072" y="7906"/>
                  </a:cubicBezTo>
                  <a:cubicBezTo>
                    <a:pt x="2691" y="5700"/>
                    <a:pt x="3309" y="3729"/>
                    <a:pt x="3827" y="2308"/>
                  </a:cubicBezTo>
                  <a:cubicBezTo>
                    <a:pt x="4328" y="905"/>
                    <a:pt x="4712" y="53"/>
                    <a:pt x="4629" y="3"/>
                  </a:cubicBezTo>
                  <a:cubicBezTo>
                    <a:pt x="4626" y="1"/>
                    <a:pt x="4623" y="0"/>
                    <a:pt x="462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6640113" y="1386706"/>
              <a:ext cx="332219" cy="243296"/>
            </a:xfrm>
            <a:custGeom>
              <a:avLst/>
              <a:gdLst/>
              <a:ahLst/>
              <a:cxnLst/>
              <a:rect l="l" t="t" r="r" b="b"/>
              <a:pathLst>
                <a:path w="10360" h="7587" extrusionOk="0">
                  <a:moveTo>
                    <a:pt x="0" y="1"/>
                  </a:moveTo>
                  <a:lnTo>
                    <a:pt x="0" y="2423"/>
                  </a:lnTo>
                  <a:cubicBezTo>
                    <a:pt x="0" y="5280"/>
                    <a:pt x="2323" y="7586"/>
                    <a:pt x="5180" y="7586"/>
                  </a:cubicBezTo>
                  <a:cubicBezTo>
                    <a:pt x="8037" y="7586"/>
                    <a:pt x="10360" y="5280"/>
                    <a:pt x="10360" y="2423"/>
                  </a:cubicBezTo>
                  <a:lnTo>
                    <a:pt x="1036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6640113" y="1449943"/>
              <a:ext cx="334913" cy="4842"/>
            </a:xfrm>
            <a:custGeom>
              <a:avLst/>
              <a:gdLst/>
              <a:ahLst/>
              <a:cxnLst/>
              <a:rect l="l" t="t" r="r" b="b"/>
              <a:pathLst>
                <a:path w="10444" h="151" extrusionOk="0">
                  <a:moveTo>
                    <a:pt x="5230" y="0"/>
                  </a:moveTo>
                  <a:cubicBezTo>
                    <a:pt x="2339" y="0"/>
                    <a:pt x="0" y="34"/>
                    <a:pt x="0" y="67"/>
                  </a:cubicBezTo>
                  <a:cubicBezTo>
                    <a:pt x="0" y="117"/>
                    <a:pt x="2339" y="151"/>
                    <a:pt x="5230" y="151"/>
                  </a:cubicBezTo>
                  <a:cubicBezTo>
                    <a:pt x="8104" y="151"/>
                    <a:pt x="10443" y="117"/>
                    <a:pt x="10443" y="67"/>
                  </a:cubicBezTo>
                  <a:cubicBezTo>
                    <a:pt x="10443" y="34"/>
                    <a:pt x="8104" y="0"/>
                    <a:pt x="52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6640113" y="1471365"/>
              <a:ext cx="334913" cy="4842"/>
            </a:xfrm>
            <a:custGeom>
              <a:avLst/>
              <a:gdLst/>
              <a:ahLst/>
              <a:cxnLst/>
              <a:rect l="l" t="t" r="r" b="b"/>
              <a:pathLst>
                <a:path w="10444" h="151" extrusionOk="0">
                  <a:moveTo>
                    <a:pt x="5230" y="1"/>
                  </a:moveTo>
                  <a:cubicBezTo>
                    <a:pt x="2339" y="1"/>
                    <a:pt x="0" y="34"/>
                    <a:pt x="0" y="84"/>
                  </a:cubicBezTo>
                  <a:cubicBezTo>
                    <a:pt x="0" y="117"/>
                    <a:pt x="2339" y="151"/>
                    <a:pt x="5230" y="151"/>
                  </a:cubicBezTo>
                  <a:cubicBezTo>
                    <a:pt x="8104" y="151"/>
                    <a:pt x="10443" y="117"/>
                    <a:pt x="10443" y="84"/>
                  </a:cubicBezTo>
                  <a:cubicBezTo>
                    <a:pt x="10443" y="34"/>
                    <a:pt x="8104" y="1"/>
                    <a:pt x="52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6418270" y="1629970"/>
              <a:ext cx="1531897" cy="88955"/>
            </a:xfrm>
            <a:custGeom>
              <a:avLst/>
              <a:gdLst/>
              <a:ahLst/>
              <a:cxnLst/>
              <a:rect l="l" t="t" r="r" b="b"/>
              <a:pathLst>
                <a:path w="47771" h="2774" extrusionOk="0">
                  <a:moveTo>
                    <a:pt x="1" y="0"/>
                  </a:moveTo>
                  <a:lnTo>
                    <a:pt x="1" y="2774"/>
                  </a:lnTo>
                  <a:lnTo>
                    <a:pt x="47771" y="2774"/>
                  </a:lnTo>
                  <a:lnTo>
                    <a:pt x="4777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6708673" y="1718894"/>
              <a:ext cx="50955" cy="153283"/>
            </a:xfrm>
            <a:custGeom>
              <a:avLst/>
              <a:gdLst/>
              <a:ahLst/>
              <a:cxnLst/>
              <a:rect l="l" t="t" r="r" b="b"/>
              <a:pathLst>
                <a:path w="1589" h="4780" extrusionOk="0">
                  <a:moveTo>
                    <a:pt x="1" y="1"/>
                  </a:moveTo>
                  <a:lnTo>
                    <a:pt x="1" y="4779"/>
                  </a:lnTo>
                  <a:lnTo>
                    <a:pt x="1588" y="4779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7548809" y="1718894"/>
              <a:ext cx="50955" cy="153283"/>
            </a:xfrm>
            <a:custGeom>
              <a:avLst/>
              <a:gdLst/>
              <a:ahLst/>
              <a:cxnLst/>
              <a:rect l="l" t="t" r="r" b="b"/>
              <a:pathLst>
                <a:path w="1589" h="4780" extrusionOk="0">
                  <a:moveTo>
                    <a:pt x="1" y="1"/>
                  </a:moveTo>
                  <a:lnTo>
                    <a:pt x="1" y="4779"/>
                  </a:lnTo>
                  <a:lnTo>
                    <a:pt x="1588" y="4779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7258951" y="1305800"/>
              <a:ext cx="481718" cy="322054"/>
            </a:xfrm>
            <a:custGeom>
              <a:avLst/>
              <a:gdLst/>
              <a:ahLst/>
              <a:cxnLst/>
              <a:rect l="l" t="t" r="r" b="b"/>
              <a:pathLst>
                <a:path w="15022" h="10043" extrusionOk="0">
                  <a:moveTo>
                    <a:pt x="1087" y="1"/>
                  </a:moveTo>
                  <a:lnTo>
                    <a:pt x="1" y="10042"/>
                  </a:lnTo>
                  <a:lnTo>
                    <a:pt x="13869" y="10042"/>
                  </a:lnTo>
                  <a:lnTo>
                    <a:pt x="150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278256" y="1329370"/>
              <a:ext cx="433488" cy="281328"/>
            </a:xfrm>
            <a:custGeom>
              <a:avLst/>
              <a:gdLst/>
              <a:ahLst/>
              <a:cxnLst/>
              <a:rect l="l" t="t" r="r" b="b"/>
              <a:pathLst>
                <a:path w="13518" h="8773" extrusionOk="0">
                  <a:moveTo>
                    <a:pt x="1053" y="1"/>
                  </a:moveTo>
                  <a:lnTo>
                    <a:pt x="0" y="8773"/>
                  </a:lnTo>
                  <a:lnTo>
                    <a:pt x="12515" y="8773"/>
                  </a:lnTo>
                  <a:lnTo>
                    <a:pt x="135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358617" y="1376541"/>
              <a:ext cx="266321" cy="187018"/>
            </a:xfrm>
            <a:custGeom>
              <a:avLst/>
              <a:gdLst/>
              <a:ahLst/>
              <a:cxnLst/>
              <a:rect l="l" t="t" r="r" b="b"/>
              <a:pathLst>
                <a:path w="8305" h="5832" extrusionOk="0">
                  <a:moveTo>
                    <a:pt x="652" y="0"/>
                  </a:moveTo>
                  <a:lnTo>
                    <a:pt x="0" y="5831"/>
                  </a:lnTo>
                  <a:lnTo>
                    <a:pt x="7904" y="5831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7703663" y="1432787"/>
              <a:ext cx="112557" cy="196670"/>
            </a:xfrm>
            <a:custGeom>
              <a:avLst/>
              <a:gdLst/>
              <a:ahLst/>
              <a:cxnLst/>
              <a:rect l="l" t="t" r="r" b="b"/>
              <a:pathLst>
                <a:path w="3510" h="6133" extrusionOk="0">
                  <a:moveTo>
                    <a:pt x="686" y="0"/>
                  </a:moveTo>
                  <a:lnTo>
                    <a:pt x="1" y="6082"/>
                  </a:lnTo>
                  <a:lnTo>
                    <a:pt x="3510" y="6133"/>
                  </a:lnTo>
                  <a:lnTo>
                    <a:pt x="652" y="368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5"/>
          <p:cNvGrpSpPr/>
          <p:nvPr/>
        </p:nvGrpSpPr>
        <p:grpSpPr>
          <a:xfrm>
            <a:off x="444493" y="717090"/>
            <a:ext cx="1721576" cy="1153083"/>
            <a:chOff x="735556" y="934490"/>
            <a:chExt cx="1721576" cy="1153083"/>
          </a:xfrm>
        </p:grpSpPr>
        <p:sp>
          <p:nvSpPr>
            <p:cNvPr id="39" name="Google Shape;39;p5"/>
            <p:cNvSpPr/>
            <p:nvPr/>
          </p:nvSpPr>
          <p:spPr>
            <a:xfrm>
              <a:off x="735556" y="1437084"/>
              <a:ext cx="990212" cy="650489"/>
            </a:xfrm>
            <a:custGeom>
              <a:avLst/>
              <a:gdLst/>
              <a:ahLst/>
              <a:cxnLst/>
              <a:rect l="l" t="t" r="r" b="b"/>
              <a:pathLst>
                <a:path w="30879" h="20285" extrusionOk="0">
                  <a:moveTo>
                    <a:pt x="1" y="0"/>
                  </a:moveTo>
                  <a:lnTo>
                    <a:pt x="1" y="20284"/>
                  </a:lnTo>
                  <a:lnTo>
                    <a:pt x="30878" y="20284"/>
                  </a:lnTo>
                  <a:lnTo>
                    <a:pt x="3087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770381" y="1463316"/>
              <a:ext cx="920562" cy="595333"/>
            </a:xfrm>
            <a:custGeom>
              <a:avLst/>
              <a:gdLst/>
              <a:ahLst/>
              <a:cxnLst/>
              <a:rect l="l" t="t" r="r" b="b"/>
              <a:pathLst>
                <a:path w="28707" h="18565" extrusionOk="0">
                  <a:moveTo>
                    <a:pt x="1" y="1"/>
                  </a:moveTo>
                  <a:lnTo>
                    <a:pt x="1" y="18564"/>
                  </a:lnTo>
                  <a:lnTo>
                    <a:pt x="28706" y="18564"/>
                  </a:lnTo>
                  <a:lnTo>
                    <a:pt x="2870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080634" y="1680316"/>
              <a:ext cx="300056" cy="163993"/>
            </a:xfrm>
            <a:custGeom>
              <a:avLst/>
              <a:gdLst/>
              <a:ahLst/>
              <a:cxnLst/>
              <a:rect l="l" t="t" r="r" b="b"/>
              <a:pathLst>
                <a:path w="9357" h="5114" extrusionOk="0">
                  <a:moveTo>
                    <a:pt x="0" y="1"/>
                  </a:moveTo>
                  <a:lnTo>
                    <a:pt x="0" y="5114"/>
                  </a:lnTo>
                  <a:lnTo>
                    <a:pt x="9357" y="5114"/>
                  </a:lnTo>
                  <a:lnTo>
                    <a:pt x="935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2088452" y="1209886"/>
              <a:ext cx="368680" cy="559963"/>
            </a:xfrm>
            <a:custGeom>
              <a:avLst/>
              <a:gdLst/>
              <a:ahLst/>
              <a:cxnLst/>
              <a:rect l="l" t="t" r="r" b="b"/>
              <a:pathLst>
                <a:path w="11497" h="17462" extrusionOk="0">
                  <a:moveTo>
                    <a:pt x="1" y="1"/>
                  </a:moveTo>
                  <a:lnTo>
                    <a:pt x="1" y="17461"/>
                  </a:lnTo>
                  <a:lnTo>
                    <a:pt x="11496" y="17461"/>
                  </a:lnTo>
                  <a:lnTo>
                    <a:pt x="1149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2103459" y="1229704"/>
              <a:ext cx="337061" cy="520840"/>
            </a:xfrm>
            <a:custGeom>
              <a:avLst/>
              <a:gdLst/>
              <a:ahLst/>
              <a:cxnLst/>
              <a:rect l="l" t="t" r="r" b="b"/>
              <a:pathLst>
                <a:path w="10511" h="16242" extrusionOk="0">
                  <a:moveTo>
                    <a:pt x="1" y="1"/>
                  </a:moveTo>
                  <a:lnTo>
                    <a:pt x="1" y="16242"/>
                  </a:lnTo>
                  <a:lnTo>
                    <a:pt x="10510" y="16242"/>
                  </a:lnTo>
                  <a:lnTo>
                    <a:pt x="1051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226695" y="1404921"/>
              <a:ext cx="92194" cy="169894"/>
            </a:xfrm>
            <a:custGeom>
              <a:avLst/>
              <a:gdLst/>
              <a:ahLst/>
              <a:cxnLst/>
              <a:rect l="l" t="t" r="r" b="b"/>
              <a:pathLst>
                <a:path w="2875" h="5298" extrusionOk="0">
                  <a:moveTo>
                    <a:pt x="1" y="1"/>
                  </a:moveTo>
                  <a:lnTo>
                    <a:pt x="1" y="5297"/>
                  </a:lnTo>
                  <a:lnTo>
                    <a:pt x="2875" y="5297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1603014" y="934490"/>
              <a:ext cx="211678" cy="322054"/>
            </a:xfrm>
            <a:custGeom>
              <a:avLst/>
              <a:gdLst/>
              <a:ahLst/>
              <a:cxnLst/>
              <a:rect l="l" t="t" r="r" b="b"/>
              <a:pathLst>
                <a:path w="6601" h="10043" extrusionOk="0">
                  <a:moveTo>
                    <a:pt x="1" y="1"/>
                  </a:moveTo>
                  <a:lnTo>
                    <a:pt x="1" y="10042"/>
                  </a:lnTo>
                  <a:lnTo>
                    <a:pt x="6601" y="10042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611608" y="945746"/>
              <a:ext cx="193463" cy="299543"/>
            </a:xfrm>
            <a:custGeom>
              <a:avLst/>
              <a:gdLst/>
              <a:ahLst/>
              <a:cxnLst/>
              <a:rect l="l" t="t" r="r" b="b"/>
              <a:pathLst>
                <a:path w="6033" h="9341" extrusionOk="0">
                  <a:moveTo>
                    <a:pt x="0" y="0"/>
                  </a:moveTo>
                  <a:lnTo>
                    <a:pt x="0" y="9341"/>
                  </a:lnTo>
                  <a:lnTo>
                    <a:pt x="6032" y="9341"/>
                  </a:lnTo>
                  <a:lnTo>
                    <a:pt x="603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682317" y="1046470"/>
              <a:ext cx="53072" cy="97549"/>
            </a:xfrm>
            <a:custGeom>
              <a:avLst/>
              <a:gdLst/>
              <a:ahLst/>
              <a:cxnLst/>
              <a:rect l="l" t="t" r="r" b="b"/>
              <a:pathLst>
                <a:path w="1655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1655" y="3042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>
            <a:off x="1388705" y="4044813"/>
            <a:ext cx="938231" cy="663893"/>
            <a:chOff x="1278330" y="4044813"/>
            <a:chExt cx="938231" cy="663893"/>
          </a:xfrm>
        </p:grpSpPr>
        <p:sp>
          <p:nvSpPr>
            <p:cNvPr id="49" name="Google Shape;49;p5"/>
            <p:cNvSpPr/>
            <p:nvPr/>
          </p:nvSpPr>
          <p:spPr>
            <a:xfrm>
              <a:off x="1306197" y="4117158"/>
              <a:ext cx="794088" cy="258272"/>
            </a:xfrm>
            <a:custGeom>
              <a:avLst/>
              <a:gdLst/>
              <a:ahLst/>
              <a:cxnLst/>
              <a:rect l="l" t="t" r="r" b="b"/>
              <a:pathLst>
                <a:path w="24763" h="8054" extrusionOk="0">
                  <a:moveTo>
                    <a:pt x="0" y="0"/>
                  </a:moveTo>
                  <a:lnTo>
                    <a:pt x="0" y="8054"/>
                  </a:lnTo>
                  <a:lnTo>
                    <a:pt x="24762" y="8054"/>
                  </a:lnTo>
                  <a:lnTo>
                    <a:pt x="2476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278330" y="4044813"/>
              <a:ext cx="855176" cy="72376"/>
            </a:xfrm>
            <a:custGeom>
              <a:avLst/>
              <a:gdLst/>
              <a:ahLst/>
              <a:cxnLst/>
              <a:rect l="l" t="t" r="r" b="b"/>
              <a:pathLst>
                <a:path w="26668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6667" y="2256"/>
                  </a:lnTo>
                  <a:lnTo>
                    <a:pt x="266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278330" y="4044813"/>
              <a:ext cx="444199" cy="330616"/>
            </a:xfrm>
            <a:custGeom>
              <a:avLst/>
              <a:gdLst/>
              <a:ahLst/>
              <a:cxnLst/>
              <a:rect l="l" t="t" r="r" b="b"/>
              <a:pathLst>
                <a:path w="13852" h="10310" extrusionOk="0">
                  <a:moveTo>
                    <a:pt x="1" y="1"/>
                  </a:moveTo>
                  <a:lnTo>
                    <a:pt x="1" y="2256"/>
                  </a:lnTo>
                  <a:lnTo>
                    <a:pt x="869" y="2256"/>
                  </a:lnTo>
                  <a:lnTo>
                    <a:pt x="869" y="10310"/>
                  </a:lnTo>
                  <a:lnTo>
                    <a:pt x="13334" y="10310"/>
                  </a:lnTo>
                  <a:lnTo>
                    <a:pt x="13852" y="2056"/>
                  </a:lnTo>
                  <a:lnTo>
                    <a:pt x="1385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1828064" y="4158942"/>
              <a:ext cx="161300" cy="38609"/>
            </a:xfrm>
            <a:custGeom>
              <a:avLst/>
              <a:gdLst/>
              <a:ahLst/>
              <a:cxnLst/>
              <a:rect l="l" t="t" r="r" b="b"/>
              <a:pathLst>
                <a:path w="5030" h="1204" extrusionOk="0">
                  <a:moveTo>
                    <a:pt x="1" y="0"/>
                  </a:moveTo>
                  <a:lnTo>
                    <a:pt x="1" y="1203"/>
                  </a:lnTo>
                  <a:lnTo>
                    <a:pt x="5030" y="1203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803404" y="4246262"/>
              <a:ext cx="206867" cy="82029"/>
            </a:xfrm>
            <a:custGeom>
              <a:avLst/>
              <a:gdLst/>
              <a:ahLst/>
              <a:cxnLst/>
              <a:rect l="l" t="t" r="r" b="b"/>
              <a:pathLst>
                <a:path w="6451" h="2558" extrusionOk="0">
                  <a:moveTo>
                    <a:pt x="1" y="1"/>
                  </a:moveTo>
                  <a:lnTo>
                    <a:pt x="1" y="2557"/>
                  </a:lnTo>
                  <a:lnTo>
                    <a:pt x="6450" y="255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1389252" y="4450403"/>
              <a:ext cx="794088" cy="258304"/>
            </a:xfrm>
            <a:custGeom>
              <a:avLst/>
              <a:gdLst/>
              <a:ahLst/>
              <a:cxnLst/>
              <a:rect l="l" t="t" r="r" b="b"/>
              <a:pathLst>
                <a:path w="24763" h="8055" extrusionOk="0">
                  <a:moveTo>
                    <a:pt x="0" y="1"/>
                  </a:moveTo>
                  <a:lnTo>
                    <a:pt x="0" y="8054"/>
                  </a:lnTo>
                  <a:lnTo>
                    <a:pt x="24762" y="8054"/>
                  </a:lnTo>
                  <a:lnTo>
                    <a:pt x="2476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1361385" y="4378091"/>
              <a:ext cx="855176" cy="72344"/>
            </a:xfrm>
            <a:custGeom>
              <a:avLst/>
              <a:gdLst/>
              <a:ahLst/>
              <a:cxnLst/>
              <a:rect l="l" t="t" r="r" b="b"/>
              <a:pathLst>
                <a:path w="26668" h="2256" extrusionOk="0">
                  <a:moveTo>
                    <a:pt x="0" y="0"/>
                  </a:moveTo>
                  <a:lnTo>
                    <a:pt x="0" y="2256"/>
                  </a:lnTo>
                  <a:lnTo>
                    <a:pt x="26667" y="2256"/>
                  </a:lnTo>
                  <a:lnTo>
                    <a:pt x="266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1361385" y="4378091"/>
              <a:ext cx="444199" cy="330616"/>
            </a:xfrm>
            <a:custGeom>
              <a:avLst/>
              <a:gdLst/>
              <a:ahLst/>
              <a:cxnLst/>
              <a:rect l="l" t="t" r="r" b="b"/>
              <a:pathLst>
                <a:path w="13852" h="10310" extrusionOk="0">
                  <a:moveTo>
                    <a:pt x="0" y="0"/>
                  </a:moveTo>
                  <a:lnTo>
                    <a:pt x="0" y="2256"/>
                  </a:lnTo>
                  <a:lnTo>
                    <a:pt x="869" y="2256"/>
                  </a:lnTo>
                  <a:lnTo>
                    <a:pt x="869" y="10309"/>
                  </a:lnTo>
                  <a:lnTo>
                    <a:pt x="13334" y="10309"/>
                  </a:lnTo>
                  <a:lnTo>
                    <a:pt x="13852" y="2039"/>
                  </a:lnTo>
                  <a:lnTo>
                    <a:pt x="1385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1911118" y="4492219"/>
              <a:ext cx="160754" cy="38609"/>
            </a:xfrm>
            <a:custGeom>
              <a:avLst/>
              <a:gdLst/>
              <a:ahLst/>
              <a:cxnLst/>
              <a:rect l="l" t="t" r="r" b="b"/>
              <a:pathLst>
                <a:path w="5013" h="1204" extrusionOk="0">
                  <a:moveTo>
                    <a:pt x="0" y="0"/>
                  </a:moveTo>
                  <a:lnTo>
                    <a:pt x="0" y="1203"/>
                  </a:lnTo>
                  <a:lnTo>
                    <a:pt x="5013" y="1203"/>
                  </a:lnTo>
                  <a:lnTo>
                    <a:pt x="50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1885945" y="4579539"/>
              <a:ext cx="206835" cy="82029"/>
            </a:xfrm>
            <a:custGeom>
              <a:avLst/>
              <a:gdLst/>
              <a:ahLst/>
              <a:cxnLst/>
              <a:rect l="l" t="t" r="r" b="b"/>
              <a:pathLst>
                <a:path w="6450" h="2558" extrusionOk="0">
                  <a:moveTo>
                    <a:pt x="0" y="1"/>
                  </a:moveTo>
                  <a:lnTo>
                    <a:pt x="0" y="2557"/>
                  </a:lnTo>
                  <a:lnTo>
                    <a:pt x="6450" y="255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5"/>
          <p:cNvGrpSpPr/>
          <p:nvPr/>
        </p:nvGrpSpPr>
        <p:grpSpPr>
          <a:xfrm>
            <a:off x="6953203" y="3236296"/>
            <a:ext cx="837507" cy="1448842"/>
            <a:chOff x="7002828" y="3236296"/>
            <a:chExt cx="837507" cy="1448842"/>
          </a:xfrm>
        </p:grpSpPr>
        <p:sp>
          <p:nvSpPr>
            <p:cNvPr id="60" name="Google Shape;60;p5"/>
            <p:cNvSpPr/>
            <p:nvPr/>
          </p:nvSpPr>
          <p:spPr>
            <a:xfrm>
              <a:off x="7002828" y="3236296"/>
              <a:ext cx="837507" cy="1448842"/>
            </a:xfrm>
            <a:custGeom>
              <a:avLst/>
              <a:gdLst/>
              <a:ahLst/>
              <a:cxnLst/>
              <a:rect l="l" t="t" r="r" b="b"/>
              <a:pathLst>
                <a:path w="26117" h="45181" extrusionOk="0">
                  <a:moveTo>
                    <a:pt x="586" y="0"/>
                  </a:moveTo>
                  <a:lnTo>
                    <a:pt x="1" y="45180"/>
                  </a:lnTo>
                  <a:lnTo>
                    <a:pt x="26116" y="45180"/>
                  </a:lnTo>
                  <a:lnTo>
                    <a:pt x="26116" y="61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7465242" y="3247551"/>
              <a:ext cx="375094" cy="1437586"/>
            </a:xfrm>
            <a:custGeom>
              <a:avLst/>
              <a:gdLst/>
              <a:ahLst/>
              <a:cxnLst/>
              <a:rect l="l" t="t" r="r" b="b"/>
              <a:pathLst>
                <a:path w="11697" h="44830" extrusionOk="0">
                  <a:moveTo>
                    <a:pt x="234" y="0"/>
                  </a:moveTo>
                  <a:lnTo>
                    <a:pt x="0" y="44829"/>
                  </a:lnTo>
                  <a:lnTo>
                    <a:pt x="11696" y="44829"/>
                  </a:lnTo>
                  <a:lnTo>
                    <a:pt x="11696" y="2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7048396" y="3262559"/>
              <a:ext cx="396515" cy="296304"/>
            </a:xfrm>
            <a:custGeom>
              <a:avLst/>
              <a:gdLst/>
              <a:ahLst/>
              <a:cxnLst/>
              <a:rect l="l" t="t" r="r" b="b"/>
              <a:pathLst>
                <a:path w="12365" h="9240" extrusionOk="0">
                  <a:moveTo>
                    <a:pt x="0" y="0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7185004" y="3340226"/>
              <a:ext cx="121119" cy="47716"/>
            </a:xfrm>
            <a:custGeom>
              <a:avLst/>
              <a:gdLst/>
              <a:ahLst/>
              <a:cxnLst/>
              <a:rect l="l" t="t" r="r" b="b"/>
              <a:pathLst>
                <a:path w="3777" h="1488" extrusionOk="0">
                  <a:moveTo>
                    <a:pt x="3777" y="1"/>
                  </a:moveTo>
                  <a:lnTo>
                    <a:pt x="1" y="118"/>
                  </a:lnTo>
                  <a:lnTo>
                    <a:pt x="1" y="1488"/>
                  </a:lnTo>
                  <a:lnTo>
                    <a:pt x="3777" y="1488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7185004" y="3424885"/>
              <a:ext cx="125416" cy="17733"/>
            </a:xfrm>
            <a:custGeom>
              <a:avLst/>
              <a:gdLst/>
              <a:ahLst/>
              <a:cxnLst/>
              <a:rect l="l" t="t" r="r" b="b"/>
              <a:pathLst>
                <a:path w="3911" h="553" extrusionOk="0">
                  <a:moveTo>
                    <a:pt x="1" y="1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7048396" y="4300937"/>
              <a:ext cx="396515" cy="295791"/>
            </a:xfrm>
            <a:custGeom>
              <a:avLst/>
              <a:gdLst/>
              <a:ahLst/>
              <a:cxnLst/>
              <a:rect l="l" t="t" r="r" b="b"/>
              <a:pathLst>
                <a:path w="12365" h="9224" extrusionOk="0">
                  <a:moveTo>
                    <a:pt x="0" y="0"/>
                  </a:moveTo>
                  <a:lnTo>
                    <a:pt x="0" y="9223"/>
                  </a:lnTo>
                  <a:lnTo>
                    <a:pt x="12364" y="9223"/>
                  </a:lnTo>
                  <a:lnTo>
                    <a:pt x="12364" y="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7185004" y="4378091"/>
              <a:ext cx="121119" cy="47716"/>
            </a:xfrm>
            <a:custGeom>
              <a:avLst/>
              <a:gdLst/>
              <a:ahLst/>
              <a:cxnLst/>
              <a:rect l="l" t="t" r="r" b="b"/>
              <a:pathLst>
                <a:path w="3777" h="1488" extrusionOk="0">
                  <a:moveTo>
                    <a:pt x="3777" y="0"/>
                  </a:moveTo>
                  <a:lnTo>
                    <a:pt x="1" y="134"/>
                  </a:lnTo>
                  <a:lnTo>
                    <a:pt x="1" y="1487"/>
                  </a:lnTo>
                  <a:lnTo>
                    <a:pt x="3777" y="148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7185004" y="4462749"/>
              <a:ext cx="125416" cy="17701"/>
            </a:xfrm>
            <a:custGeom>
              <a:avLst/>
              <a:gdLst/>
              <a:ahLst/>
              <a:cxnLst/>
              <a:rect l="l" t="t" r="r" b="b"/>
              <a:pathLst>
                <a:path w="3911" h="552" extrusionOk="0">
                  <a:moveTo>
                    <a:pt x="1" y="0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7048396" y="3596349"/>
              <a:ext cx="396515" cy="296336"/>
            </a:xfrm>
            <a:custGeom>
              <a:avLst/>
              <a:gdLst/>
              <a:ahLst/>
              <a:cxnLst/>
              <a:rect l="l" t="t" r="r" b="b"/>
              <a:pathLst>
                <a:path w="12365" h="9241" extrusionOk="0">
                  <a:moveTo>
                    <a:pt x="0" y="1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4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7185004" y="3674049"/>
              <a:ext cx="121119" cy="47716"/>
            </a:xfrm>
            <a:custGeom>
              <a:avLst/>
              <a:gdLst/>
              <a:ahLst/>
              <a:cxnLst/>
              <a:rect l="l" t="t" r="r" b="b"/>
              <a:pathLst>
                <a:path w="3777" h="1488" extrusionOk="0">
                  <a:moveTo>
                    <a:pt x="3777" y="0"/>
                  </a:moveTo>
                  <a:lnTo>
                    <a:pt x="1" y="134"/>
                  </a:lnTo>
                  <a:lnTo>
                    <a:pt x="1" y="1487"/>
                  </a:lnTo>
                  <a:lnTo>
                    <a:pt x="3777" y="148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185004" y="3758707"/>
              <a:ext cx="125416" cy="17701"/>
            </a:xfrm>
            <a:custGeom>
              <a:avLst/>
              <a:gdLst/>
              <a:ahLst/>
              <a:cxnLst/>
              <a:rect l="l" t="t" r="r" b="b"/>
              <a:pathLst>
                <a:path w="3911" h="552" extrusionOk="0">
                  <a:moveTo>
                    <a:pt x="1" y="0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7043041" y="3951048"/>
              <a:ext cx="396515" cy="296336"/>
            </a:xfrm>
            <a:custGeom>
              <a:avLst/>
              <a:gdLst/>
              <a:ahLst/>
              <a:cxnLst/>
              <a:rect l="l" t="t" r="r" b="b"/>
              <a:pathLst>
                <a:path w="12365" h="9241" extrusionOk="0">
                  <a:moveTo>
                    <a:pt x="0" y="1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7182342" y="4081242"/>
              <a:ext cx="114160" cy="44510"/>
            </a:xfrm>
            <a:custGeom>
              <a:avLst/>
              <a:gdLst/>
              <a:ahLst/>
              <a:cxnLst/>
              <a:rect l="l" t="t" r="r" b="b"/>
              <a:pathLst>
                <a:path w="3560" h="1388" extrusionOk="0">
                  <a:moveTo>
                    <a:pt x="3559" y="1"/>
                  </a:moveTo>
                  <a:lnTo>
                    <a:pt x="0" y="118"/>
                  </a:lnTo>
                  <a:lnTo>
                    <a:pt x="0" y="1388"/>
                  </a:lnTo>
                  <a:lnTo>
                    <a:pt x="3559" y="1388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7182342" y="4160545"/>
              <a:ext cx="117912" cy="16643"/>
            </a:xfrm>
            <a:custGeom>
              <a:avLst/>
              <a:gdLst/>
              <a:ahLst/>
              <a:cxnLst/>
              <a:rect l="l" t="t" r="r" b="b"/>
              <a:pathLst>
                <a:path w="3677" h="519" extrusionOk="0">
                  <a:moveTo>
                    <a:pt x="0" y="1"/>
                  </a:moveTo>
                  <a:lnTo>
                    <a:pt x="0" y="519"/>
                  </a:lnTo>
                  <a:lnTo>
                    <a:pt x="3676" y="519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250"/>
    </mc:Choice>
    <mc:Fallback xmlns="">
      <p:transition advTm="2325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250"/>
    </mc:Choice>
    <mc:Fallback xmlns="">
      <p:transition advTm="2325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1061275" y="1767600"/>
            <a:ext cx="2622300" cy="1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969567" y="515578"/>
            <a:ext cx="720724" cy="932648"/>
            <a:chOff x="7529776" y="988432"/>
            <a:chExt cx="845524" cy="1094143"/>
          </a:xfrm>
        </p:grpSpPr>
        <p:sp>
          <p:nvSpPr>
            <p:cNvPr id="152" name="Google Shape;152;p8"/>
            <p:cNvSpPr/>
            <p:nvPr/>
          </p:nvSpPr>
          <p:spPr>
            <a:xfrm>
              <a:off x="7529776" y="988432"/>
              <a:ext cx="845524" cy="1094143"/>
            </a:xfrm>
            <a:custGeom>
              <a:avLst/>
              <a:gdLst/>
              <a:ahLst/>
              <a:cxnLst/>
              <a:rect l="l" t="t" r="r" b="b"/>
              <a:pathLst>
                <a:path w="26367" h="34120" extrusionOk="0">
                  <a:moveTo>
                    <a:pt x="702" y="1"/>
                  </a:moveTo>
                  <a:lnTo>
                    <a:pt x="0" y="34120"/>
                  </a:lnTo>
                  <a:lnTo>
                    <a:pt x="25681" y="34003"/>
                  </a:lnTo>
                  <a:lnTo>
                    <a:pt x="26366" y="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7584964" y="1027554"/>
              <a:ext cx="741048" cy="998229"/>
            </a:xfrm>
            <a:custGeom>
              <a:avLst/>
              <a:gdLst/>
              <a:ahLst/>
              <a:cxnLst/>
              <a:rect l="l" t="t" r="r" b="b"/>
              <a:pathLst>
                <a:path w="23109" h="31129" extrusionOk="0">
                  <a:moveTo>
                    <a:pt x="635" y="0"/>
                  </a:moveTo>
                  <a:lnTo>
                    <a:pt x="0" y="31128"/>
                  </a:lnTo>
                  <a:lnTo>
                    <a:pt x="0" y="31128"/>
                  </a:lnTo>
                  <a:lnTo>
                    <a:pt x="22473" y="30828"/>
                  </a:lnTo>
                  <a:lnTo>
                    <a:pt x="23108" y="468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7714068" y="1199019"/>
              <a:ext cx="492461" cy="680504"/>
            </a:xfrm>
            <a:custGeom>
              <a:avLst/>
              <a:gdLst/>
              <a:ahLst/>
              <a:cxnLst/>
              <a:rect l="l" t="t" r="r" b="b"/>
              <a:pathLst>
                <a:path w="15357" h="21221" extrusionOk="0">
                  <a:moveTo>
                    <a:pt x="15356" y="0"/>
                  </a:moveTo>
                  <a:lnTo>
                    <a:pt x="435" y="251"/>
                  </a:lnTo>
                  <a:lnTo>
                    <a:pt x="1" y="20903"/>
                  </a:lnTo>
                  <a:lnTo>
                    <a:pt x="14922" y="21220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7721571" y="1199019"/>
              <a:ext cx="484957" cy="680504"/>
            </a:xfrm>
            <a:custGeom>
              <a:avLst/>
              <a:gdLst/>
              <a:ahLst/>
              <a:cxnLst/>
              <a:rect l="l" t="t" r="r" b="b"/>
              <a:pathLst>
                <a:path w="15123" h="21221" extrusionOk="0">
                  <a:moveTo>
                    <a:pt x="15122" y="0"/>
                  </a:moveTo>
                  <a:lnTo>
                    <a:pt x="1" y="10009"/>
                  </a:lnTo>
                  <a:lnTo>
                    <a:pt x="14688" y="21220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8"/>
          <p:cNvGrpSpPr/>
          <p:nvPr/>
        </p:nvGrpSpPr>
        <p:grpSpPr>
          <a:xfrm>
            <a:off x="2231807" y="374498"/>
            <a:ext cx="518860" cy="670484"/>
            <a:chOff x="7179887" y="2301692"/>
            <a:chExt cx="608705" cy="786584"/>
          </a:xfrm>
        </p:grpSpPr>
        <p:sp>
          <p:nvSpPr>
            <p:cNvPr id="157" name="Google Shape;157;p8"/>
            <p:cNvSpPr/>
            <p:nvPr/>
          </p:nvSpPr>
          <p:spPr>
            <a:xfrm>
              <a:off x="7179887" y="2301692"/>
              <a:ext cx="608705" cy="786584"/>
            </a:xfrm>
            <a:custGeom>
              <a:avLst/>
              <a:gdLst/>
              <a:ahLst/>
              <a:cxnLst/>
              <a:rect l="l" t="t" r="r" b="b"/>
              <a:pathLst>
                <a:path w="18982" h="24529" extrusionOk="0">
                  <a:moveTo>
                    <a:pt x="518" y="0"/>
                  </a:moveTo>
                  <a:lnTo>
                    <a:pt x="0" y="24528"/>
                  </a:lnTo>
                  <a:lnTo>
                    <a:pt x="18480" y="24445"/>
                  </a:lnTo>
                  <a:lnTo>
                    <a:pt x="18981" y="36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7220068" y="2329559"/>
              <a:ext cx="532609" cy="717991"/>
            </a:xfrm>
            <a:custGeom>
              <a:avLst/>
              <a:gdLst/>
              <a:ahLst/>
              <a:cxnLst/>
              <a:rect l="l" t="t" r="r" b="b"/>
              <a:pathLst>
                <a:path w="16609" h="22390" extrusionOk="0">
                  <a:moveTo>
                    <a:pt x="452" y="0"/>
                  </a:moveTo>
                  <a:lnTo>
                    <a:pt x="1" y="22390"/>
                  </a:lnTo>
                  <a:lnTo>
                    <a:pt x="16158" y="22172"/>
                  </a:lnTo>
                  <a:lnTo>
                    <a:pt x="16609" y="33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7312775" y="2452794"/>
              <a:ext cx="354186" cy="489735"/>
            </a:xfrm>
            <a:custGeom>
              <a:avLst/>
              <a:gdLst/>
              <a:ahLst/>
              <a:cxnLst/>
              <a:rect l="l" t="t" r="r" b="b"/>
              <a:pathLst>
                <a:path w="11045" h="15272" extrusionOk="0">
                  <a:moveTo>
                    <a:pt x="11045" y="0"/>
                  </a:moveTo>
                  <a:lnTo>
                    <a:pt x="318" y="184"/>
                  </a:lnTo>
                  <a:lnTo>
                    <a:pt x="0" y="15038"/>
                  </a:lnTo>
                  <a:lnTo>
                    <a:pt x="10727" y="15272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8"/>
          <p:cNvSpPr/>
          <p:nvPr/>
        </p:nvSpPr>
        <p:spPr>
          <a:xfrm>
            <a:off x="3947200" y="412723"/>
            <a:ext cx="4815108" cy="3872540"/>
          </a:xfrm>
          <a:custGeom>
            <a:avLst/>
            <a:gdLst/>
            <a:ahLst/>
            <a:cxnLst/>
            <a:rect l="l" t="t" r="r" b="b"/>
            <a:pathLst>
              <a:path w="31496" h="25331" extrusionOk="0">
                <a:moveTo>
                  <a:pt x="351" y="0"/>
                </a:moveTo>
                <a:lnTo>
                  <a:pt x="0" y="24879"/>
                </a:lnTo>
                <a:lnTo>
                  <a:pt x="31128" y="25330"/>
                </a:lnTo>
                <a:lnTo>
                  <a:pt x="31496" y="435"/>
                </a:lnTo>
                <a:lnTo>
                  <a:pt x="351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8"/>
          <p:cNvGrpSpPr/>
          <p:nvPr/>
        </p:nvGrpSpPr>
        <p:grpSpPr>
          <a:xfrm flipH="1">
            <a:off x="241877" y="3611495"/>
            <a:ext cx="1154285" cy="1063438"/>
            <a:chOff x="7102066" y="3464861"/>
            <a:chExt cx="1313777" cy="1210378"/>
          </a:xfrm>
        </p:grpSpPr>
        <p:sp>
          <p:nvSpPr>
            <p:cNvPr id="162" name="Google Shape;162;p8"/>
            <p:cNvSpPr/>
            <p:nvPr/>
          </p:nvSpPr>
          <p:spPr>
            <a:xfrm>
              <a:off x="7102066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7995238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7573035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8332231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102066" y="3745069"/>
              <a:ext cx="965538" cy="648886"/>
            </a:xfrm>
            <a:custGeom>
              <a:avLst/>
              <a:gdLst/>
              <a:ahLst/>
              <a:cxnLst/>
              <a:rect l="l" t="t" r="r" b="b"/>
              <a:pathLst>
                <a:path w="29620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8067572" y="3745069"/>
              <a:ext cx="348272" cy="648886"/>
            </a:xfrm>
            <a:custGeom>
              <a:avLst/>
              <a:gdLst/>
              <a:ahLst/>
              <a:cxnLst/>
              <a:rect l="l" t="t" r="r" b="b"/>
              <a:pathLst>
                <a:path w="10684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7196371" y="3860269"/>
              <a:ext cx="781753" cy="211688"/>
            </a:xfrm>
            <a:custGeom>
              <a:avLst/>
              <a:gdLst/>
              <a:ahLst/>
              <a:cxnLst/>
              <a:rect l="l" t="t" r="r" b="b"/>
              <a:pathLst>
                <a:path w="23982" h="6494" extrusionOk="0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7542491" y="3932081"/>
              <a:ext cx="79310" cy="68390"/>
            </a:xfrm>
            <a:custGeom>
              <a:avLst/>
              <a:gdLst/>
              <a:ahLst/>
              <a:cxnLst/>
              <a:rect l="l" t="t" r="r" b="b"/>
              <a:pathLst>
                <a:path w="2433" h="2098" extrusionOk="0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7199044" y="3497557"/>
              <a:ext cx="221304" cy="244872"/>
            </a:xfrm>
            <a:custGeom>
              <a:avLst/>
              <a:gdLst/>
              <a:ahLst/>
              <a:cxnLst/>
              <a:rect l="l" t="t" r="r" b="b"/>
              <a:pathLst>
                <a:path w="6789" h="7512" extrusionOk="0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7652866" y="3598283"/>
              <a:ext cx="668705" cy="139322"/>
            </a:xfrm>
            <a:custGeom>
              <a:avLst/>
              <a:gdLst/>
              <a:ahLst/>
              <a:cxnLst/>
              <a:rect l="l" t="t" r="r" b="b"/>
              <a:pathLst>
                <a:path w="20514" h="4274" extrusionOk="0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8083642" y="3627751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7652866" y="3464861"/>
              <a:ext cx="668705" cy="138800"/>
            </a:xfrm>
            <a:custGeom>
              <a:avLst/>
              <a:gdLst/>
              <a:ahLst/>
              <a:cxnLst/>
              <a:rect l="l" t="t" r="r" b="b"/>
              <a:pathLst>
                <a:path w="20514" h="4258" extrusionOk="0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8083642" y="3493775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8"/>
          <p:cNvSpPr/>
          <p:nvPr/>
        </p:nvSpPr>
        <p:spPr>
          <a:xfrm>
            <a:off x="4113227" y="652742"/>
            <a:ext cx="4475409" cy="3389906"/>
          </a:xfrm>
          <a:custGeom>
            <a:avLst/>
            <a:gdLst/>
            <a:ahLst/>
            <a:cxnLst/>
            <a:rect l="l" t="t" r="r" b="b"/>
            <a:pathLst>
              <a:path w="29274" h="22174" extrusionOk="0">
                <a:moveTo>
                  <a:pt x="318" y="1"/>
                </a:moveTo>
                <a:lnTo>
                  <a:pt x="0" y="21755"/>
                </a:lnTo>
                <a:lnTo>
                  <a:pt x="28956" y="22173"/>
                </a:lnTo>
                <a:lnTo>
                  <a:pt x="29274" y="419"/>
                </a:lnTo>
                <a:lnTo>
                  <a:pt x="318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250"/>
    </mc:Choice>
    <mc:Fallback xmlns="">
      <p:transition advTm="2325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0" name="Google Shape;180;p9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250"/>
    </mc:Choice>
    <mc:Fallback xmlns="">
      <p:transition advTm="2325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1"/>
          </p:nvPr>
        </p:nvSpPr>
        <p:spPr>
          <a:xfrm>
            <a:off x="726600" y="39957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250"/>
    </mc:Choice>
    <mc:Fallback xmlns="">
      <p:transition advTm="2325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11"/>
          <p:cNvSpPr txBox="1">
            <a:spLocks noGrp="1"/>
          </p:cNvSpPr>
          <p:nvPr>
            <p:ph type="body" idx="1"/>
          </p:nvPr>
        </p:nvSpPr>
        <p:spPr>
          <a:xfrm>
            <a:off x="720000" y="3152225"/>
            <a:ext cx="7704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250"/>
    </mc:Choice>
    <mc:Fallback xmlns="">
      <p:transition advTm="2325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4" r:id="rId12"/>
    <p:sldLayoutId id="2147483669" r:id="rId13"/>
    <p:sldLayoutId id="2147483670" r:id="rId14"/>
    <p:sldLayoutId id="2147483677" r:id="rId15"/>
  </p:sldLayoutIdLst>
  <mc:AlternateContent xmlns:mc="http://schemas.openxmlformats.org/markup-compatibility/2006" xmlns:p14="http://schemas.microsoft.com/office/powerpoint/2010/main">
    <mc:Choice Requires="p14">
      <p:transition p14:dur="0" advTm="23250"/>
    </mc:Choice>
    <mc:Fallback xmlns="">
      <p:transition advTm="2325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855" name="Google Shape;855;p3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</p:sldLayoutIdLst>
  <mc:AlternateContent xmlns:mc="http://schemas.openxmlformats.org/markup-compatibility/2006" xmlns:p14="http://schemas.microsoft.com/office/powerpoint/2010/main">
    <mc:Choice Requires="p14">
      <p:transition p14:dur="0" advTm="23250"/>
    </mc:Choice>
    <mc:Fallback xmlns="">
      <p:transition advTm="2325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5.pn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microsoft.com/office/2007/relationships/media" Target="../media/media12.mp3"/><Relationship Id="rId1" Type="http://schemas.openxmlformats.org/officeDocument/2006/relationships/audi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5.png"/><Relationship Id="rId2" Type="http://schemas.microsoft.com/office/2007/relationships/media" Target="../media/media12.mp3"/><Relationship Id="rId1" Type="http://schemas.openxmlformats.org/officeDocument/2006/relationships/audi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microsoft.com/office/2007/relationships/media" Target="../media/media12.mp3"/><Relationship Id="rId1" Type="http://schemas.openxmlformats.org/officeDocument/2006/relationships/audi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20.jpe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microsoft.com/office/2007/relationships/media" Target="../media/media12.mp3"/><Relationship Id="rId1" Type="http://schemas.openxmlformats.org/officeDocument/2006/relationships/audi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16.xml"/><Relationship Id="rId9" Type="http://schemas.microsoft.com/office/2007/relationships/hdphoto" Target="../media/hdphoto1.wdp"/><Relationship Id="rId1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15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conomia.uol.com.br/noticias/redacao/2020/05/18/habito-de-consumo-adquirido-na-pandemia-deve-permanecer-apos-covid-19.htm" TargetMode="External"/><Relationship Id="rId3" Type="http://schemas.openxmlformats.org/officeDocument/2006/relationships/slideLayout" Target="../slideLayouts/slideLayout14.xml"/><Relationship Id="rId7" Type="http://schemas.openxmlformats.org/officeDocument/2006/relationships/hyperlink" Target="http://sbvc.com.br/novos-habitos-digitais-em-tempos-de-covid-19/" TargetMode="Externa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hyperlink" Target="https://datasebrae.com.br/wp-content/uploads/2020/04/Impacto-do-coronav%C3%ADrus-nas-MPE-2%C2%AAedicao_geral-v4-1.pdf" TargetMode="External"/><Relationship Id="rId11" Type="http://schemas.openxmlformats.org/officeDocument/2006/relationships/image" Target="../media/image1.png"/><Relationship Id="rId5" Type="http://schemas.openxmlformats.org/officeDocument/2006/relationships/image" Target="../media/image30.jpg"/><Relationship Id="rId10" Type="http://schemas.openxmlformats.org/officeDocument/2006/relationships/hyperlink" Target="http://www.economia.unicamp.br/covid19/pandemia-e-desemprego-analise-e-perspectivas" TargetMode="External"/><Relationship Id="rId4" Type="http://schemas.openxmlformats.org/officeDocument/2006/relationships/notesSlide" Target="../notesSlides/notesSlide18.xml"/><Relationship Id="rId9" Type="http://schemas.openxmlformats.org/officeDocument/2006/relationships/hyperlink" Target="https://www1.folha.uol.com.br/mercado/2020/02/informalidade-atinge-recorde-em-19-estados-e-no-df-diz-ibge.s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7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3.jpe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7.pn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34"/>
          <p:cNvSpPr txBox="1">
            <a:spLocks noGrp="1"/>
          </p:cNvSpPr>
          <p:nvPr>
            <p:ph type="ctrTitle"/>
          </p:nvPr>
        </p:nvSpPr>
        <p:spPr>
          <a:xfrm>
            <a:off x="609361" y="1193485"/>
            <a:ext cx="3741472" cy="10502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POÁGILERS</a:t>
            </a:r>
            <a:br>
              <a:rPr lang="pt-BR" dirty="0"/>
            </a:br>
            <a:r>
              <a:rPr lang="pt-BR" dirty="0"/>
              <a:t>N2020</a:t>
            </a:r>
            <a:endParaRPr dirty="0"/>
          </a:p>
        </p:txBody>
      </p:sp>
      <p:grpSp>
        <p:nvGrpSpPr>
          <p:cNvPr id="863" name="Google Shape;863;p34"/>
          <p:cNvGrpSpPr/>
          <p:nvPr/>
        </p:nvGrpSpPr>
        <p:grpSpPr>
          <a:xfrm>
            <a:off x="3551078" y="894499"/>
            <a:ext cx="5591283" cy="3790746"/>
            <a:chOff x="3551078" y="894499"/>
            <a:chExt cx="5591283" cy="3790746"/>
          </a:xfrm>
        </p:grpSpPr>
        <p:sp>
          <p:nvSpPr>
            <p:cNvPr id="864" name="Google Shape;864;p34"/>
            <p:cNvSpPr/>
            <p:nvPr/>
          </p:nvSpPr>
          <p:spPr>
            <a:xfrm>
              <a:off x="7439416" y="1150995"/>
              <a:ext cx="1702945" cy="1120308"/>
            </a:xfrm>
            <a:custGeom>
              <a:avLst/>
              <a:gdLst/>
              <a:ahLst/>
              <a:cxnLst/>
              <a:rect l="l" t="t" r="r" b="b"/>
              <a:pathLst>
                <a:path w="53134" h="34955" extrusionOk="0">
                  <a:moveTo>
                    <a:pt x="3626" y="1"/>
                  </a:moveTo>
                  <a:lnTo>
                    <a:pt x="0" y="34955"/>
                  </a:lnTo>
                  <a:lnTo>
                    <a:pt x="49074" y="34955"/>
                  </a:lnTo>
                  <a:lnTo>
                    <a:pt x="53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7610788" y="1330924"/>
              <a:ext cx="80349" cy="752438"/>
            </a:xfrm>
            <a:custGeom>
              <a:avLst/>
              <a:gdLst/>
              <a:ahLst/>
              <a:cxnLst/>
              <a:rect l="l" t="t" r="r" b="b"/>
              <a:pathLst>
                <a:path w="2507" h="23477" extrusionOk="0">
                  <a:moveTo>
                    <a:pt x="2473" y="1"/>
                  </a:moveTo>
                  <a:lnTo>
                    <a:pt x="2473" y="1"/>
                  </a:lnTo>
                  <a:cubicBezTo>
                    <a:pt x="2423" y="1"/>
                    <a:pt x="1855" y="5247"/>
                    <a:pt x="1187" y="11730"/>
                  </a:cubicBezTo>
                  <a:cubicBezTo>
                    <a:pt x="518" y="18213"/>
                    <a:pt x="0" y="23476"/>
                    <a:pt x="50" y="23476"/>
                  </a:cubicBezTo>
                  <a:cubicBezTo>
                    <a:pt x="84" y="23476"/>
                    <a:pt x="669" y="18230"/>
                    <a:pt x="1337" y="11747"/>
                  </a:cubicBezTo>
                  <a:cubicBezTo>
                    <a:pt x="2005" y="5264"/>
                    <a:pt x="2507" y="17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7740911" y="1366275"/>
              <a:ext cx="158007" cy="4840"/>
            </a:xfrm>
            <a:custGeom>
              <a:avLst/>
              <a:gdLst/>
              <a:ahLst/>
              <a:cxnLst/>
              <a:rect l="l" t="t" r="r" b="b"/>
              <a:pathLst>
                <a:path w="4930" h="151" extrusionOk="0">
                  <a:moveTo>
                    <a:pt x="2457" y="0"/>
                  </a:moveTo>
                  <a:cubicBezTo>
                    <a:pt x="1103" y="0"/>
                    <a:pt x="0" y="34"/>
                    <a:pt x="0" y="67"/>
                  </a:cubicBezTo>
                  <a:cubicBezTo>
                    <a:pt x="0" y="117"/>
                    <a:pt x="1103" y="151"/>
                    <a:pt x="2457" y="151"/>
                  </a:cubicBezTo>
                  <a:cubicBezTo>
                    <a:pt x="3827" y="151"/>
                    <a:pt x="4929" y="117"/>
                    <a:pt x="4929" y="67"/>
                  </a:cubicBezTo>
                  <a:cubicBezTo>
                    <a:pt x="4929" y="34"/>
                    <a:pt x="3827" y="0"/>
                    <a:pt x="24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7941736" y="1366275"/>
              <a:ext cx="628693" cy="4840"/>
            </a:xfrm>
            <a:custGeom>
              <a:avLst/>
              <a:gdLst/>
              <a:ahLst/>
              <a:cxnLst/>
              <a:rect l="l" t="t" r="r" b="b"/>
              <a:pathLst>
                <a:path w="19616" h="151" extrusionOk="0">
                  <a:moveTo>
                    <a:pt x="9808" y="0"/>
                  </a:moveTo>
                  <a:cubicBezTo>
                    <a:pt x="4394" y="0"/>
                    <a:pt x="0" y="34"/>
                    <a:pt x="0" y="67"/>
                  </a:cubicBezTo>
                  <a:cubicBezTo>
                    <a:pt x="0" y="117"/>
                    <a:pt x="4394" y="151"/>
                    <a:pt x="9808" y="151"/>
                  </a:cubicBezTo>
                  <a:cubicBezTo>
                    <a:pt x="15222" y="151"/>
                    <a:pt x="19616" y="117"/>
                    <a:pt x="19616" y="67"/>
                  </a:cubicBezTo>
                  <a:cubicBezTo>
                    <a:pt x="19616" y="34"/>
                    <a:pt x="15238" y="0"/>
                    <a:pt x="98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7722161" y="1764144"/>
              <a:ext cx="158007" cy="5384"/>
            </a:xfrm>
            <a:custGeom>
              <a:avLst/>
              <a:gdLst/>
              <a:ahLst/>
              <a:cxnLst/>
              <a:rect l="l" t="t" r="r" b="b"/>
              <a:pathLst>
                <a:path w="4930" h="168" extrusionOk="0">
                  <a:moveTo>
                    <a:pt x="2473" y="1"/>
                  </a:moveTo>
                  <a:cubicBezTo>
                    <a:pt x="1103" y="1"/>
                    <a:pt x="1" y="34"/>
                    <a:pt x="1" y="84"/>
                  </a:cubicBezTo>
                  <a:cubicBezTo>
                    <a:pt x="1" y="118"/>
                    <a:pt x="1103" y="168"/>
                    <a:pt x="2473" y="168"/>
                  </a:cubicBezTo>
                  <a:cubicBezTo>
                    <a:pt x="3827" y="168"/>
                    <a:pt x="4930" y="118"/>
                    <a:pt x="4930" y="84"/>
                  </a:cubicBezTo>
                  <a:cubicBezTo>
                    <a:pt x="4930" y="34"/>
                    <a:pt x="3827" y="1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7922987" y="1764144"/>
              <a:ext cx="629238" cy="5384"/>
            </a:xfrm>
            <a:custGeom>
              <a:avLst/>
              <a:gdLst/>
              <a:ahLst/>
              <a:cxnLst/>
              <a:rect l="l" t="t" r="r" b="b"/>
              <a:pathLst>
                <a:path w="19633" h="168" extrusionOk="0">
                  <a:moveTo>
                    <a:pt x="9808" y="1"/>
                  </a:moveTo>
                  <a:cubicBezTo>
                    <a:pt x="4395" y="1"/>
                    <a:pt x="0" y="34"/>
                    <a:pt x="0" y="84"/>
                  </a:cubicBezTo>
                  <a:cubicBezTo>
                    <a:pt x="0" y="118"/>
                    <a:pt x="4395" y="168"/>
                    <a:pt x="9808" y="168"/>
                  </a:cubicBezTo>
                  <a:cubicBezTo>
                    <a:pt x="15239" y="168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7708764" y="1947822"/>
              <a:ext cx="629270" cy="4872"/>
            </a:xfrm>
            <a:custGeom>
              <a:avLst/>
              <a:gdLst/>
              <a:ahLst/>
              <a:cxnLst/>
              <a:rect l="l" t="t" r="r" b="b"/>
              <a:pathLst>
                <a:path w="19634" h="152" extrusionOk="0">
                  <a:moveTo>
                    <a:pt x="9809" y="1"/>
                  </a:moveTo>
                  <a:cubicBezTo>
                    <a:pt x="4395" y="1"/>
                    <a:pt x="1" y="34"/>
                    <a:pt x="1" y="84"/>
                  </a:cubicBezTo>
                  <a:cubicBezTo>
                    <a:pt x="1" y="118"/>
                    <a:pt x="4395" y="151"/>
                    <a:pt x="9809" y="151"/>
                  </a:cubicBezTo>
                  <a:cubicBezTo>
                    <a:pt x="15239" y="151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7746263" y="1478194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59" y="0"/>
                  </a:moveTo>
                  <a:cubicBezTo>
                    <a:pt x="1554" y="0"/>
                    <a:pt x="1" y="51"/>
                    <a:pt x="1" y="84"/>
                  </a:cubicBezTo>
                  <a:cubicBezTo>
                    <a:pt x="1" y="134"/>
                    <a:pt x="1554" y="168"/>
                    <a:pt x="3459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51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7740366" y="1643123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76" y="1"/>
                  </a:moveTo>
                  <a:cubicBezTo>
                    <a:pt x="1555" y="1"/>
                    <a:pt x="1" y="34"/>
                    <a:pt x="1" y="84"/>
                  </a:cubicBezTo>
                  <a:cubicBezTo>
                    <a:pt x="1" y="134"/>
                    <a:pt x="1555" y="168"/>
                    <a:pt x="3476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34"/>
                    <a:pt x="5381" y="1"/>
                    <a:pt x="34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7928339" y="1878755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59" y="0"/>
                  </a:moveTo>
                  <a:cubicBezTo>
                    <a:pt x="1554" y="0"/>
                    <a:pt x="0" y="34"/>
                    <a:pt x="0" y="84"/>
                  </a:cubicBezTo>
                  <a:cubicBezTo>
                    <a:pt x="0" y="117"/>
                    <a:pt x="1554" y="167"/>
                    <a:pt x="3459" y="167"/>
                  </a:cubicBezTo>
                  <a:cubicBezTo>
                    <a:pt x="5381" y="167"/>
                    <a:pt x="6934" y="117"/>
                    <a:pt x="6934" y="84"/>
                  </a:cubicBezTo>
                  <a:cubicBezTo>
                    <a:pt x="6934" y="34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8208937" y="1478194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1" y="0"/>
                    <a:pt x="1" y="51"/>
                    <a:pt x="1" y="84"/>
                  </a:cubicBezTo>
                  <a:cubicBezTo>
                    <a:pt x="1" y="134"/>
                    <a:pt x="3961" y="168"/>
                    <a:pt x="8856" y="168"/>
                  </a:cubicBezTo>
                  <a:cubicBezTo>
                    <a:pt x="13752" y="168"/>
                    <a:pt x="17712" y="134"/>
                    <a:pt x="17712" y="84"/>
                  </a:cubicBezTo>
                  <a:cubicBezTo>
                    <a:pt x="17712" y="51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8033848" y="1652770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0" y="0"/>
                    <a:pt x="0" y="34"/>
                    <a:pt x="0" y="84"/>
                  </a:cubicBezTo>
                  <a:cubicBezTo>
                    <a:pt x="0" y="117"/>
                    <a:pt x="3960" y="167"/>
                    <a:pt x="8856" y="167"/>
                  </a:cubicBezTo>
                  <a:cubicBezTo>
                    <a:pt x="13751" y="167"/>
                    <a:pt x="17711" y="117"/>
                    <a:pt x="17711" y="84"/>
                  </a:cubicBezTo>
                  <a:cubicBezTo>
                    <a:pt x="17711" y="34"/>
                    <a:pt x="13751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8229288" y="1878755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1" y="0"/>
                    <a:pt x="1" y="34"/>
                    <a:pt x="1" y="84"/>
                  </a:cubicBezTo>
                  <a:cubicBezTo>
                    <a:pt x="1" y="117"/>
                    <a:pt x="3961" y="167"/>
                    <a:pt x="8856" y="167"/>
                  </a:cubicBezTo>
                  <a:cubicBezTo>
                    <a:pt x="13735" y="167"/>
                    <a:pt x="17712" y="117"/>
                    <a:pt x="17712" y="84"/>
                  </a:cubicBezTo>
                  <a:cubicBezTo>
                    <a:pt x="17712" y="34"/>
                    <a:pt x="13735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7710912" y="2080637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7"/>
                    <a:pt x="3961" y="168"/>
                    <a:pt x="8856" y="168"/>
                  </a:cubicBezTo>
                  <a:cubicBezTo>
                    <a:pt x="13752" y="168"/>
                    <a:pt x="17712" y="117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8338547" y="2080637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1"/>
                  </a:moveTo>
                  <a:cubicBezTo>
                    <a:pt x="3960" y="1"/>
                    <a:pt x="0" y="34"/>
                    <a:pt x="0" y="84"/>
                  </a:cubicBezTo>
                  <a:cubicBezTo>
                    <a:pt x="0" y="117"/>
                    <a:pt x="3960" y="168"/>
                    <a:pt x="8856" y="168"/>
                  </a:cubicBezTo>
                  <a:cubicBezTo>
                    <a:pt x="13751" y="168"/>
                    <a:pt x="17711" y="117"/>
                    <a:pt x="17711" y="84"/>
                  </a:cubicBezTo>
                  <a:cubicBezTo>
                    <a:pt x="17711" y="34"/>
                    <a:pt x="13751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7710912" y="2146500"/>
              <a:ext cx="567670" cy="4872"/>
            </a:xfrm>
            <a:custGeom>
              <a:avLst/>
              <a:gdLst/>
              <a:ahLst/>
              <a:cxnLst/>
              <a:rect l="l" t="t" r="r" b="b"/>
              <a:pathLst>
                <a:path w="17712" h="152" extrusionOk="0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8"/>
                    <a:pt x="3961" y="151"/>
                    <a:pt x="8856" y="151"/>
                  </a:cubicBezTo>
                  <a:cubicBezTo>
                    <a:pt x="13735" y="151"/>
                    <a:pt x="17712" y="118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7738218" y="1525852"/>
              <a:ext cx="567670" cy="4840"/>
            </a:xfrm>
            <a:custGeom>
              <a:avLst/>
              <a:gdLst/>
              <a:ahLst/>
              <a:cxnLst/>
              <a:rect l="l" t="t" r="r" b="b"/>
              <a:pathLst>
                <a:path w="17712" h="151" extrusionOk="0">
                  <a:moveTo>
                    <a:pt x="8856" y="0"/>
                  </a:moveTo>
                  <a:cubicBezTo>
                    <a:pt x="3978" y="0"/>
                    <a:pt x="1" y="34"/>
                    <a:pt x="1" y="84"/>
                  </a:cubicBezTo>
                  <a:cubicBezTo>
                    <a:pt x="1" y="117"/>
                    <a:pt x="3978" y="151"/>
                    <a:pt x="8856" y="151"/>
                  </a:cubicBezTo>
                  <a:cubicBezTo>
                    <a:pt x="13752" y="151"/>
                    <a:pt x="17712" y="117"/>
                    <a:pt x="17712" y="84"/>
                  </a:cubicBezTo>
                  <a:cubicBezTo>
                    <a:pt x="17712" y="34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8008656" y="1479251"/>
              <a:ext cx="146244" cy="4872"/>
            </a:xfrm>
            <a:custGeom>
              <a:avLst/>
              <a:gdLst/>
              <a:ahLst/>
              <a:cxnLst/>
              <a:rect l="l" t="t" r="r" b="b"/>
              <a:pathLst>
                <a:path w="4563" h="152" extrusionOk="0">
                  <a:moveTo>
                    <a:pt x="2273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73" y="151"/>
                  </a:cubicBezTo>
                  <a:cubicBezTo>
                    <a:pt x="3543" y="151"/>
                    <a:pt x="4562" y="118"/>
                    <a:pt x="4562" y="68"/>
                  </a:cubicBezTo>
                  <a:cubicBezTo>
                    <a:pt x="4562" y="34"/>
                    <a:pt x="3543" y="1"/>
                    <a:pt x="22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7715206" y="1818244"/>
              <a:ext cx="146212" cy="5384"/>
            </a:xfrm>
            <a:custGeom>
              <a:avLst/>
              <a:gdLst/>
              <a:ahLst/>
              <a:cxnLst/>
              <a:rect l="l" t="t" r="r" b="b"/>
              <a:pathLst>
                <a:path w="4562" h="168" extrusionOk="0">
                  <a:moveTo>
                    <a:pt x="2289" y="0"/>
                  </a:moveTo>
                  <a:cubicBezTo>
                    <a:pt x="1020" y="0"/>
                    <a:pt x="0" y="34"/>
                    <a:pt x="0" y="84"/>
                  </a:cubicBezTo>
                  <a:cubicBezTo>
                    <a:pt x="0" y="134"/>
                    <a:pt x="1020" y="167"/>
                    <a:pt x="2289" y="167"/>
                  </a:cubicBezTo>
                  <a:cubicBezTo>
                    <a:pt x="3543" y="167"/>
                    <a:pt x="4562" y="134"/>
                    <a:pt x="4562" y="84"/>
                  </a:cubicBezTo>
                  <a:cubicBezTo>
                    <a:pt x="4562" y="34"/>
                    <a:pt x="3543" y="0"/>
                    <a:pt x="228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7712001" y="1878755"/>
              <a:ext cx="146212" cy="5384"/>
            </a:xfrm>
            <a:custGeom>
              <a:avLst/>
              <a:gdLst/>
              <a:ahLst/>
              <a:cxnLst/>
              <a:rect l="l" t="t" r="r" b="b"/>
              <a:pathLst>
                <a:path w="4562" h="168" extrusionOk="0">
                  <a:moveTo>
                    <a:pt x="2273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67"/>
                    <a:pt x="2273" y="167"/>
                  </a:cubicBezTo>
                  <a:cubicBezTo>
                    <a:pt x="3542" y="167"/>
                    <a:pt x="4562" y="117"/>
                    <a:pt x="4562" y="84"/>
                  </a:cubicBezTo>
                  <a:cubicBezTo>
                    <a:pt x="4562" y="34"/>
                    <a:pt x="3542" y="0"/>
                    <a:pt x="22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7544380" y="1266664"/>
              <a:ext cx="1580321" cy="5384"/>
            </a:xfrm>
            <a:custGeom>
              <a:avLst/>
              <a:gdLst/>
              <a:ahLst/>
              <a:cxnLst/>
              <a:rect l="l" t="t" r="r" b="b"/>
              <a:pathLst>
                <a:path w="49308" h="168" extrusionOk="0">
                  <a:moveTo>
                    <a:pt x="24662" y="1"/>
                  </a:moveTo>
                  <a:cubicBezTo>
                    <a:pt x="11045" y="1"/>
                    <a:pt x="0" y="34"/>
                    <a:pt x="0" y="84"/>
                  </a:cubicBezTo>
                  <a:cubicBezTo>
                    <a:pt x="0" y="118"/>
                    <a:pt x="11045" y="168"/>
                    <a:pt x="24662" y="168"/>
                  </a:cubicBezTo>
                  <a:cubicBezTo>
                    <a:pt x="38280" y="168"/>
                    <a:pt x="49307" y="118"/>
                    <a:pt x="49307" y="84"/>
                  </a:cubicBezTo>
                  <a:cubicBezTo>
                    <a:pt x="49307" y="34"/>
                    <a:pt x="38280" y="1"/>
                    <a:pt x="2466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7625787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5" y="0"/>
                  </a:moveTo>
                  <a:cubicBezTo>
                    <a:pt x="267" y="0"/>
                    <a:pt x="0" y="635"/>
                    <a:pt x="384" y="1003"/>
                  </a:cubicBezTo>
                  <a:cubicBezTo>
                    <a:pt x="502" y="1121"/>
                    <a:pt x="646" y="1173"/>
                    <a:pt x="787" y="1173"/>
                  </a:cubicBezTo>
                  <a:cubicBezTo>
                    <a:pt x="1085" y="1173"/>
                    <a:pt x="1370" y="937"/>
                    <a:pt x="1370" y="585"/>
                  </a:cubicBezTo>
                  <a:cubicBezTo>
                    <a:pt x="1370" y="268"/>
                    <a:pt x="1120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7706649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5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5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7786966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6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6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4706705" y="1223300"/>
              <a:ext cx="1060342" cy="697793"/>
            </a:xfrm>
            <a:custGeom>
              <a:avLst/>
              <a:gdLst/>
              <a:ahLst/>
              <a:cxnLst/>
              <a:rect l="l" t="t" r="r" b="b"/>
              <a:pathLst>
                <a:path w="33084" h="21772" extrusionOk="0">
                  <a:moveTo>
                    <a:pt x="2256" y="0"/>
                  </a:moveTo>
                  <a:lnTo>
                    <a:pt x="1" y="21771"/>
                  </a:lnTo>
                  <a:lnTo>
                    <a:pt x="30561" y="21771"/>
                  </a:lnTo>
                  <a:lnTo>
                    <a:pt x="330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4812726" y="1335731"/>
              <a:ext cx="51440" cy="468603"/>
            </a:xfrm>
            <a:custGeom>
              <a:avLst/>
              <a:gdLst/>
              <a:ahLst/>
              <a:cxnLst/>
              <a:rect l="l" t="t" r="r" b="b"/>
              <a:pathLst>
                <a:path w="1605" h="14621" extrusionOk="0">
                  <a:moveTo>
                    <a:pt x="1554" y="1"/>
                  </a:moveTo>
                  <a:cubicBezTo>
                    <a:pt x="1503" y="1"/>
                    <a:pt x="1136" y="3269"/>
                    <a:pt x="719" y="7303"/>
                  </a:cubicBezTo>
                  <a:cubicBezTo>
                    <a:pt x="302" y="11329"/>
                    <a:pt x="1" y="14604"/>
                    <a:pt x="51" y="14621"/>
                  </a:cubicBezTo>
                  <a:cubicBezTo>
                    <a:pt x="84" y="14621"/>
                    <a:pt x="469" y="11346"/>
                    <a:pt x="886" y="7319"/>
                  </a:cubicBezTo>
                  <a:cubicBezTo>
                    <a:pt x="1304" y="3276"/>
                    <a:pt x="1605" y="1"/>
                    <a:pt x="1555" y="1"/>
                  </a:cubicBezTo>
                  <a:cubicBezTo>
                    <a:pt x="1555" y="1"/>
                    <a:pt x="1555" y="1"/>
                    <a:pt x="15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4894133" y="1356628"/>
              <a:ext cx="98586" cy="4840"/>
            </a:xfrm>
            <a:custGeom>
              <a:avLst/>
              <a:gdLst/>
              <a:ahLst/>
              <a:cxnLst/>
              <a:rect l="l" t="t" r="r" b="b"/>
              <a:pathLst>
                <a:path w="3076" h="151" extrusionOk="0">
                  <a:moveTo>
                    <a:pt x="1538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38" y="151"/>
                  </a:cubicBezTo>
                  <a:cubicBezTo>
                    <a:pt x="2390" y="151"/>
                    <a:pt x="3075" y="118"/>
                    <a:pt x="3075" y="67"/>
                  </a:cubicBezTo>
                  <a:cubicBezTo>
                    <a:pt x="3075" y="34"/>
                    <a:pt x="2390" y="1"/>
                    <a:pt x="15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5019449" y="1356628"/>
              <a:ext cx="391491" cy="4840"/>
            </a:xfrm>
            <a:custGeom>
              <a:avLst/>
              <a:gdLst/>
              <a:ahLst/>
              <a:cxnLst/>
              <a:rect l="l" t="t" r="r" b="b"/>
              <a:pathLst>
                <a:path w="12215" h="151" extrusionOk="0">
                  <a:moveTo>
                    <a:pt x="6116" y="1"/>
                  </a:moveTo>
                  <a:cubicBezTo>
                    <a:pt x="2724" y="1"/>
                    <a:pt x="0" y="34"/>
                    <a:pt x="0" y="67"/>
                  </a:cubicBezTo>
                  <a:cubicBezTo>
                    <a:pt x="0" y="118"/>
                    <a:pt x="2741" y="151"/>
                    <a:pt x="6116" y="151"/>
                  </a:cubicBezTo>
                  <a:cubicBezTo>
                    <a:pt x="9491" y="151"/>
                    <a:pt x="12214" y="118"/>
                    <a:pt x="12214" y="67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4882884" y="1604567"/>
              <a:ext cx="98041" cy="4872"/>
            </a:xfrm>
            <a:custGeom>
              <a:avLst/>
              <a:gdLst/>
              <a:ahLst/>
              <a:cxnLst/>
              <a:rect l="l" t="t" r="r" b="b"/>
              <a:pathLst>
                <a:path w="3059" h="152" extrusionOk="0">
                  <a:moveTo>
                    <a:pt x="1521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21" y="151"/>
                  </a:cubicBezTo>
                  <a:cubicBezTo>
                    <a:pt x="2373" y="151"/>
                    <a:pt x="3058" y="118"/>
                    <a:pt x="3058" y="67"/>
                  </a:cubicBezTo>
                  <a:cubicBezTo>
                    <a:pt x="3058" y="34"/>
                    <a:pt x="2373" y="1"/>
                    <a:pt x="15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5007655" y="1604567"/>
              <a:ext cx="392036" cy="4872"/>
            </a:xfrm>
            <a:custGeom>
              <a:avLst/>
              <a:gdLst/>
              <a:ahLst/>
              <a:cxnLst/>
              <a:rect l="l" t="t" r="r" b="b"/>
              <a:pathLst>
                <a:path w="12232" h="152" extrusionOk="0">
                  <a:moveTo>
                    <a:pt x="6116" y="1"/>
                  </a:moveTo>
                  <a:cubicBezTo>
                    <a:pt x="2741" y="1"/>
                    <a:pt x="1" y="34"/>
                    <a:pt x="1" y="67"/>
                  </a:cubicBezTo>
                  <a:cubicBezTo>
                    <a:pt x="1" y="118"/>
                    <a:pt x="2741" y="151"/>
                    <a:pt x="6116" y="151"/>
                  </a:cubicBezTo>
                  <a:cubicBezTo>
                    <a:pt x="9491" y="151"/>
                    <a:pt x="12232" y="118"/>
                    <a:pt x="12232" y="67"/>
                  </a:cubicBezTo>
                  <a:cubicBezTo>
                    <a:pt x="12232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4874327" y="1718633"/>
              <a:ext cx="391491" cy="5384"/>
            </a:xfrm>
            <a:custGeom>
              <a:avLst/>
              <a:gdLst/>
              <a:ahLst/>
              <a:cxnLst/>
              <a:rect l="l" t="t" r="r" b="b"/>
              <a:pathLst>
                <a:path w="12215" h="168" extrusionOk="0">
                  <a:moveTo>
                    <a:pt x="6116" y="1"/>
                  </a:moveTo>
                  <a:cubicBezTo>
                    <a:pt x="2741" y="1"/>
                    <a:pt x="0" y="34"/>
                    <a:pt x="0" y="84"/>
                  </a:cubicBezTo>
                  <a:cubicBezTo>
                    <a:pt x="0" y="134"/>
                    <a:pt x="2741" y="168"/>
                    <a:pt x="6116" y="168"/>
                  </a:cubicBezTo>
                  <a:cubicBezTo>
                    <a:pt x="9491" y="168"/>
                    <a:pt x="12214" y="134"/>
                    <a:pt x="12214" y="84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4897338" y="1426241"/>
              <a:ext cx="138744" cy="5384"/>
            </a:xfrm>
            <a:custGeom>
              <a:avLst/>
              <a:gdLst/>
              <a:ahLst/>
              <a:cxnLst/>
              <a:rect l="l" t="t" r="r" b="b"/>
              <a:pathLst>
                <a:path w="4329" h="168" extrusionOk="0">
                  <a:moveTo>
                    <a:pt x="2173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34"/>
                    <a:pt x="970" y="168"/>
                    <a:pt x="2173" y="168"/>
                  </a:cubicBezTo>
                  <a:cubicBezTo>
                    <a:pt x="3359" y="168"/>
                    <a:pt x="4328" y="134"/>
                    <a:pt x="4328" y="84"/>
                  </a:cubicBezTo>
                  <a:cubicBezTo>
                    <a:pt x="4328" y="34"/>
                    <a:pt x="3359" y="1"/>
                    <a:pt x="21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4894133" y="1529057"/>
              <a:ext cx="138200" cy="4872"/>
            </a:xfrm>
            <a:custGeom>
              <a:avLst/>
              <a:gdLst/>
              <a:ahLst/>
              <a:cxnLst/>
              <a:rect l="l" t="t" r="r" b="b"/>
              <a:pathLst>
                <a:path w="4312" h="152" extrusionOk="0">
                  <a:moveTo>
                    <a:pt x="2156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18"/>
                    <a:pt x="970" y="151"/>
                    <a:pt x="2156" y="151"/>
                  </a:cubicBezTo>
                  <a:cubicBezTo>
                    <a:pt x="3342" y="151"/>
                    <a:pt x="4311" y="118"/>
                    <a:pt x="4311" y="84"/>
                  </a:cubicBezTo>
                  <a:cubicBezTo>
                    <a:pt x="4311" y="34"/>
                    <a:pt x="3342" y="1"/>
                    <a:pt x="21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5010892" y="1675782"/>
              <a:ext cx="138712" cy="4872"/>
            </a:xfrm>
            <a:custGeom>
              <a:avLst/>
              <a:gdLst/>
              <a:ahLst/>
              <a:cxnLst/>
              <a:rect l="l" t="t" r="r" b="b"/>
              <a:pathLst>
                <a:path w="4328" h="152" extrusionOk="0">
                  <a:moveTo>
                    <a:pt x="2172" y="1"/>
                  </a:moveTo>
                  <a:cubicBezTo>
                    <a:pt x="969" y="1"/>
                    <a:pt x="0" y="34"/>
                    <a:pt x="0" y="84"/>
                  </a:cubicBezTo>
                  <a:cubicBezTo>
                    <a:pt x="0" y="118"/>
                    <a:pt x="969" y="151"/>
                    <a:pt x="2172" y="151"/>
                  </a:cubicBezTo>
                  <a:cubicBezTo>
                    <a:pt x="3359" y="151"/>
                    <a:pt x="4328" y="118"/>
                    <a:pt x="4328" y="84"/>
                  </a:cubicBezTo>
                  <a:cubicBezTo>
                    <a:pt x="4328" y="34"/>
                    <a:pt x="3359" y="1"/>
                    <a:pt x="21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5185981" y="1426241"/>
              <a:ext cx="353479" cy="5384"/>
            </a:xfrm>
            <a:custGeom>
              <a:avLst/>
              <a:gdLst/>
              <a:ahLst/>
              <a:cxnLst/>
              <a:rect l="l" t="t" r="r" b="b"/>
              <a:pathLst>
                <a:path w="11029" h="168" extrusionOk="0">
                  <a:moveTo>
                    <a:pt x="5515" y="1"/>
                  </a:moveTo>
                  <a:cubicBezTo>
                    <a:pt x="2474" y="1"/>
                    <a:pt x="1" y="34"/>
                    <a:pt x="1" y="84"/>
                  </a:cubicBezTo>
                  <a:cubicBezTo>
                    <a:pt x="1" y="134"/>
                    <a:pt x="2474" y="168"/>
                    <a:pt x="5515" y="168"/>
                  </a:cubicBezTo>
                  <a:cubicBezTo>
                    <a:pt x="8556" y="168"/>
                    <a:pt x="11028" y="134"/>
                    <a:pt x="11028" y="84"/>
                  </a:cubicBezTo>
                  <a:cubicBezTo>
                    <a:pt x="11028" y="34"/>
                    <a:pt x="8556" y="1"/>
                    <a:pt x="55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5076754" y="1534954"/>
              <a:ext cx="353447" cy="5384"/>
            </a:xfrm>
            <a:custGeom>
              <a:avLst/>
              <a:gdLst/>
              <a:ahLst/>
              <a:cxnLst/>
              <a:rect l="l" t="t" r="r" b="b"/>
              <a:pathLst>
                <a:path w="11028" h="168" extrusionOk="0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7"/>
                    <a:pt x="2473" y="168"/>
                    <a:pt x="5514" y="168"/>
                  </a:cubicBezTo>
                  <a:cubicBezTo>
                    <a:pt x="8555" y="168"/>
                    <a:pt x="11028" y="117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5198320" y="1675782"/>
              <a:ext cx="353447" cy="4872"/>
            </a:xfrm>
            <a:custGeom>
              <a:avLst/>
              <a:gdLst/>
              <a:ahLst/>
              <a:cxnLst/>
              <a:rect l="l" t="t" r="r" b="b"/>
              <a:pathLst>
                <a:path w="11028" h="152" extrusionOk="0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8"/>
                    <a:pt x="2473" y="151"/>
                    <a:pt x="5514" y="151"/>
                  </a:cubicBezTo>
                  <a:cubicBezTo>
                    <a:pt x="8572" y="151"/>
                    <a:pt x="11028" y="118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4875384" y="1801642"/>
              <a:ext cx="354024" cy="4840"/>
            </a:xfrm>
            <a:custGeom>
              <a:avLst/>
              <a:gdLst/>
              <a:ahLst/>
              <a:cxnLst/>
              <a:rect l="l" t="t" r="r" b="b"/>
              <a:pathLst>
                <a:path w="11046" h="151" extrusionOk="0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17"/>
                    <a:pt x="2474" y="151"/>
                    <a:pt x="5531" y="151"/>
                  </a:cubicBezTo>
                  <a:cubicBezTo>
                    <a:pt x="8572" y="151"/>
                    <a:pt x="11045" y="117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5266843" y="1801642"/>
              <a:ext cx="353479" cy="4840"/>
            </a:xfrm>
            <a:custGeom>
              <a:avLst/>
              <a:gdLst/>
              <a:ahLst/>
              <a:cxnLst/>
              <a:rect l="l" t="t" r="r" b="b"/>
              <a:pathLst>
                <a:path w="11029" h="151" extrusionOk="0">
                  <a:moveTo>
                    <a:pt x="5515" y="0"/>
                  </a:moveTo>
                  <a:cubicBezTo>
                    <a:pt x="2457" y="0"/>
                    <a:pt x="1" y="34"/>
                    <a:pt x="1" y="84"/>
                  </a:cubicBezTo>
                  <a:cubicBezTo>
                    <a:pt x="1" y="117"/>
                    <a:pt x="2457" y="151"/>
                    <a:pt x="5515" y="151"/>
                  </a:cubicBezTo>
                  <a:cubicBezTo>
                    <a:pt x="8556" y="151"/>
                    <a:pt x="11028" y="117"/>
                    <a:pt x="11028" y="84"/>
                  </a:cubicBezTo>
                  <a:cubicBezTo>
                    <a:pt x="11028" y="34"/>
                    <a:pt x="8556" y="0"/>
                    <a:pt x="55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4875384" y="1842346"/>
              <a:ext cx="354024" cy="5384"/>
            </a:xfrm>
            <a:custGeom>
              <a:avLst/>
              <a:gdLst/>
              <a:ahLst/>
              <a:cxnLst/>
              <a:rect l="l" t="t" r="r" b="b"/>
              <a:pathLst>
                <a:path w="11046" h="168" extrusionOk="0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34"/>
                    <a:pt x="2474" y="167"/>
                    <a:pt x="5531" y="167"/>
                  </a:cubicBezTo>
                  <a:cubicBezTo>
                    <a:pt x="8572" y="167"/>
                    <a:pt x="11045" y="134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4892531" y="1455695"/>
              <a:ext cx="353992" cy="5384"/>
            </a:xfrm>
            <a:custGeom>
              <a:avLst/>
              <a:gdLst/>
              <a:ahLst/>
              <a:cxnLst/>
              <a:rect l="l" t="t" r="r" b="b"/>
              <a:pathLst>
                <a:path w="11045" h="168" extrusionOk="0">
                  <a:moveTo>
                    <a:pt x="5531" y="1"/>
                  </a:moveTo>
                  <a:cubicBezTo>
                    <a:pt x="2473" y="1"/>
                    <a:pt x="1" y="34"/>
                    <a:pt x="1" y="84"/>
                  </a:cubicBezTo>
                  <a:cubicBezTo>
                    <a:pt x="1" y="134"/>
                    <a:pt x="2473" y="168"/>
                    <a:pt x="5531" y="168"/>
                  </a:cubicBezTo>
                  <a:cubicBezTo>
                    <a:pt x="8572" y="168"/>
                    <a:pt x="11045" y="134"/>
                    <a:pt x="11045" y="84"/>
                  </a:cubicBezTo>
                  <a:cubicBezTo>
                    <a:pt x="11045" y="34"/>
                    <a:pt x="8572" y="1"/>
                    <a:pt x="55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5061210" y="1426785"/>
              <a:ext cx="91086" cy="4840"/>
            </a:xfrm>
            <a:custGeom>
              <a:avLst/>
              <a:gdLst/>
              <a:ahLst/>
              <a:cxnLst/>
              <a:rect l="l" t="t" r="r" b="b"/>
              <a:pathLst>
                <a:path w="2842" h="151" extrusionOk="0">
                  <a:moveTo>
                    <a:pt x="1421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21" y="151"/>
                  </a:cubicBezTo>
                  <a:cubicBezTo>
                    <a:pt x="2206" y="151"/>
                    <a:pt x="2841" y="117"/>
                    <a:pt x="2841" y="84"/>
                  </a:cubicBezTo>
                  <a:cubicBezTo>
                    <a:pt x="2841" y="34"/>
                    <a:pt x="2206" y="0"/>
                    <a:pt x="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4878621" y="1638315"/>
              <a:ext cx="91054" cy="4840"/>
            </a:xfrm>
            <a:custGeom>
              <a:avLst/>
              <a:gdLst/>
              <a:ahLst/>
              <a:cxnLst/>
              <a:rect l="l" t="t" r="r" b="b"/>
              <a:pathLst>
                <a:path w="2841" h="151" extrusionOk="0">
                  <a:moveTo>
                    <a:pt x="1420" y="0"/>
                  </a:moveTo>
                  <a:cubicBezTo>
                    <a:pt x="635" y="0"/>
                    <a:pt x="0" y="34"/>
                    <a:pt x="0" y="67"/>
                  </a:cubicBezTo>
                  <a:cubicBezTo>
                    <a:pt x="0" y="117"/>
                    <a:pt x="635" y="151"/>
                    <a:pt x="1420" y="151"/>
                  </a:cubicBezTo>
                  <a:cubicBezTo>
                    <a:pt x="2206" y="151"/>
                    <a:pt x="2841" y="117"/>
                    <a:pt x="2841" y="67"/>
                  </a:cubicBezTo>
                  <a:cubicBezTo>
                    <a:pt x="2841" y="34"/>
                    <a:pt x="2206" y="0"/>
                    <a:pt x="14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4876474" y="1675782"/>
              <a:ext cx="91054" cy="4872"/>
            </a:xfrm>
            <a:custGeom>
              <a:avLst/>
              <a:gdLst/>
              <a:ahLst/>
              <a:cxnLst/>
              <a:rect l="l" t="t" r="r" b="b"/>
              <a:pathLst>
                <a:path w="2841" h="152" extrusionOk="0">
                  <a:moveTo>
                    <a:pt x="1420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51"/>
                    <a:pt x="1420" y="151"/>
                  </a:cubicBezTo>
                  <a:cubicBezTo>
                    <a:pt x="2206" y="151"/>
                    <a:pt x="2841" y="118"/>
                    <a:pt x="2841" y="84"/>
                  </a:cubicBezTo>
                  <a:cubicBezTo>
                    <a:pt x="2841" y="34"/>
                    <a:pt x="2206" y="1"/>
                    <a:pt x="14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4772055" y="1294515"/>
              <a:ext cx="984288" cy="5384"/>
            </a:xfrm>
            <a:custGeom>
              <a:avLst/>
              <a:gdLst/>
              <a:ahLst/>
              <a:cxnLst/>
              <a:rect l="l" t="t" r="r" b="b"/>
              <a:pathLst>
                <a:path w="30711" h="168" extrusionOk="0">
                  <a:moveTo>
                    <a:pt x="15355" y="0"/>
                  </a:moveTo>
                  <a:cubicBezTo>
                    <a:pt x="6867" y="0"/>
                    <a:pt x="0" y="34"/>
                    <a:pt x="0" y="84"/>
                  </a:cubicBezTo>
                  <a:cubicBezTo>
                    <a:pt x="0" y="117"/>
                    <a:pt x="6867" y="167"/>
                    <a:pt x="15355" y="167"/>
                  </a:cubicBezTo>
                  <a:cubicBezTo>
                    <a:pt x="23827" y="167"/>
                    <a:pt x="30710" y="117"/>
                    <a:pt x="30710" y="84"/>
                  </a:cubicBezTo>
                  <a:cubicBezTo>
                    <a:pt x="30710" y="34"/>
                    <a:pt x="23827" y="0"/>
                    <a:pt x="153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4822918" y="1252209"/>
              <a:ext cx="27339" cy="23364"/>
            </a:xfrm>
            <a:custGeom>
              <a:avLst/>
              <a:gdLst/>
              <a:ahLst/>
              <a:cxnLst/>
              <a:rect l="l" t="t" r="r" b="b"/>
              <a:pathLst>
                <a:path w="853" h="729" extrusionOk="0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4872724" y="1252209"/>
              <a:ext cx="27339" cy="23364"/>
            </a:xfrm>
            <a:custGeom>
              <a:avLst/>
              <a:gdLst/>
              <a:ahLst/>
              <a:cxnLst/>
              <a:rect l="l" t="t" r="r" b="b"/>
              <a:pathLst>
                <a:path w="853" h="729" extrusionOk="0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10" y="695"/>
                    <a:pt x="402" y="728"/>
                    <a:pt x="491" y="728"/>
                  </a:cubicBezTo>
                  <a:cubicBezTo>
                    <a:pt x="677" y="728"/>
                    <a:pt x="852" y="582"/>
                    <a:pt x="852" y="368"/>
                  </a:cubicBezTo>
                  <a:cubicBezTo>
                    <a:pt x="852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4923043" y="1252209"/>
              <a:ext cx="27371" cy="23364"/>
            </a:xfrm>
            <a:custGeom>
              <a:avLst/>
              <a:gdLst/>
              <a:ahLst/>
              <a:cxnLst/>
              <a:rect l="l" t="t" r="r" b="b"/>
              <a:pathLst>
                <a:path w="854" h="729" extrusionOk="0">
                  <a:moveTo>
                    <a:pt x="485" y="0"/>
                  </a:moveTo>
                  <a:cubicBezTo>
                    <a:pt x="168" y="0"/>
                    <a:pt x="1" y="385"/>
                    <a:pt x="235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882283" y="2757533"/>
              <a:ext cx="493762" cy="1596891"/>
            </a:xfrm>
            <a:custGeom>
              <a:avLst/>
              <a:gdLst/>
              <a:ahLst/>
              <a:cxnLst/>
              <a:rect l="l" t="t" r="r" b="b"/>
              <a:pathLst>
                <a:path w="15406" h="49825" extrusionOk="0">
                  <a:moveTo>
                    <a:pt x="0" y="0"/>
                  </a:moveTo>
                  <a:lnTo>
                    <a:pt x="0" y="49825"/>
                  </a:lnTo>
                  <a:lnTo>
                    <a:pt x="15406" y="49825"/>
                  </a:lnTo>
                  <a:lnTo>
                    <a:pt x="1540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8376013" y="2758046"/>
              <a:ext cx="418797" cy="1596378"/>
            </a:xfrm>
            <a:custGeom>
              <a:avLst/>
              <a:gdLst/>
              <a:ahLst/>
              <a:cxnLst/>
              <a:rect l="l" t="t" r="r" b="b"/>
              <a:pathLst>
                <a:path w="13067" h="49809" extrusionOk="0">
                  <a:moveTo>
                    <a:pt x="1" y="1"/>
                  </a:moveTo>
                  <a:lnTo>
                    <a:pt x="1" y="49809"/>
                  </a:lnTo>
                  <a:lnTo>
                    <a:pt x="13067" y="49809"/>
                  </a:lnTo>
                  <a:lnTo>
                    <a:pt x="130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7920839" y="2822307"/>
              <a:ext cx="396298" cy="343832"/>
            </a:xfrm>
            <a:custGeom>
              <a:avLst/>
              <a:gdLst/>
              <a:ahLst/>
              <a:cxnLst/>
              <a:rect l="l" t="t" r="r" b="b"/>
              <a:pathLst>
                <a:path w="12365" h="10728" extrusionOk="0">
                  <a:moveTo>
                    <a:pt x="0" y="1"/>
                  </a:moveTo>
                  <a:lnTo>
                    <a:pt x="0" y="10728"/>
                  </a:lnTo>
                  <a:lnTo>
                    <a:pt x="12365" y="10728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7920839" y="3205208"/>
              <a:ext cx="396298" cy="344345"/>
            </a:xfrm>
            <a:custGeom>
              <a:avLst/>
              <a:gdLst/>
              <a:ahLst/>
              <a:cxnLst/>
              <a:rect l="l" t="t" r="r" b="b"/>
              <a:pathLst>
                <a:path w="12365" h="10744" extrusionOk="0">
                  <a:moveTo>
                    <a:pt x="0" y="0"/>
                  </a:moveTo>
                  <a:lnTo>
                    <a:pt x="0" y="10744"/>
                  </a:lnTo>
                  <a:lnTo>
                    <a:pt x="12365" y="10744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7920839" y="3588077"/>
              <a:ext cx="396298" cy="344377"/>
            </a:xfrm>
            <a:custGeom>
              <a:avLst/>
              <a:gdLst/>
              <a:ahLst/>
              <a:cxnLst/>
              <a:rect l="l" t="t" r="r" b="b"/>
              <a:pathLst>
                <a:path w="12365" h="10745" extrusionOk="0">
                  <a:moveTo>
                    <a:pt x="0" y="1"/>
                  </a:moveTo>
                  <a:lnTo>
                    <a:pt x="0" y="10745"/>
                  </a:lnTo>
                  <a:lnTo>
                    <a:pt x="12365" y="10745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7920839" y="3971523"/>
              <a:ext cx="396298" cy="343832"/>
            </a:xfrm>
            <a:custGeom>
              <a:avLst/>
              <a:gdLst/>
              <a:ahLst/>
              <a:cxnLst/>
              <a:rect l="l" t="t" r="r" b="b"/>
              <a:pathLst>
                <a:path w="12365" h="10728" extrusionOk="0">
                  <a:moveTo>
                    <a:pt x="0" y="0"/>
                  </a:moveTo>
                  <a:lnTo>
                    <a:pt x="0" y="10727"/>
                  </a:lnTo>
                  <a:lnTo>
                    <a:pt x="12365" y="10727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8086858" y="2872112"/>
              <a:ext cx="32146" cy="27659"/>
            </a:xfrm>
            <a:custGeom>
              <a:avLst/>
              <a:gdLst/>
              <a:ahLst/>
              <a:cxnLst/>
              <a:rect l="l" t="t" r="r" b="b"/>
              <a:pathLst>
                <a:path w="1003" h="863" extrusionOk="0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8086858" y="3259821"/>
              <a:ext cx="32146" cy="27339"/>
            </a:xfrm>
            <a:custGeom>
              <a:avLst/>
              <a:gdLst/>
              <a:ahLst/>
              <a:cxnLst/>
              <a:rect l="l" t="t" r="r" b="b"/>
              <a:pathLst>
                <a:path w="1003" h="853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7"/>
                    <a:pt x="1003" y="418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086858" y="3646985"/>
              <a:ext cx="32146" cy="27659"/>
            </a:xfrm>
            <a:custGeom>
              <a:avLst/>
              <a:gdLst/>
              <a:ahLst/>
              <a:cxnLst/>
              <a:rect l="l" t="t" r="r" b="b"/>
              <a:pathLst>
                <a:path w="1003" h="863" extrusionOk="0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201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8086858" y="4034694"/>
              <a:ext cx="32146" cy="27371"/>
            </a:xfrm>
            <a:custGeom>
              <a:avLst/>
              <a:gdLst/>
              <a:ahLst/>
              <a:cxnLst/>
              <a:rect l="l" t="t" r="r" b="b"/>
              <a:pathLst>
                <a:path w="1003" h="854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8"/>
                    <a:pt x="1003" y="419"/>
                  </a:cubicBezTo>
                  <a:cubicBezTo>
                    <a:pt x="1003" y="185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7882283" y="4354393"/>
              <a:ext cx="57337" cy="320821"/>
            </a:xfrm>
            <a:custGeom>
              <a:avLst/>
              <a:gdLst/>
              <a:ahLst/>
              <a:cxnLst/>
              <a:rect l="l" t="t" r="r" b="b"/>
              <a:pathLst>
                <a:path w="1789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8316593" y="4354393"/>
              <a:ext cx="57305" cy="320821"/>
            </a:xfrm>
            <a:custGeom>
              <a:avLst/>
              <a:gdLst/>
              <a:ahLst/>
              <a:cxnLst/>
              <a:rect l="l" t="t" r="r" b="b"/>
              <a:pathLst>
                <a:path w="1788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8731608" y="4354393"/>
              <a:ext cx="56793" cy="320821"/>
            </a:xfrm>
            <a:custGeom>
              <a:avLst/>
              <a:gdLst/>
              <a:ahLst/>
              <a:cxnLst/>
              <a:rect l="l" t="t" r="r" b="b"/>
              <a:pathLst>
                <a:path w="1772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71" y="10009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690303" y="4272954"/>
              <a:ext cx="403285" cy="315853"/>
            </a:xfrm>
            <a:custGeom>
              <a:avLst/>
              <a:gdLst/>
              <a:ahLst/>
              <a:cxnLst/>
              <a:rect l="l" t="t" r="r" b="b"/>
              <a:pathLst>
                <a:path w="12583" h="9855" extrusionOk="0">
                  <a:moveTo>
                    <a:pt x="8578" y="0"/>
                  </a:moveTo>
                  <a:cubicBezTo>
                    <a:pt x="7317" y="0"/>
                    <a:pt x="6147" y="819"/>
                    <a:pt x="5498" y="1907"/>
                  </a:cubicBezTo>
                  <a:cubicBezTo>
                    <a:pt x="4930" y="2876"/>
                    <a:pt x="4696" y="4096"/>
                    <a:pt x="3827" y="4831"/>
                  </a:cubicBezTo>
                  <a:cubicBezTo>
                    <a:pt x="3376" y="5215"/>
                    <a:pt x="2791" y="5416"/>
                    <a:pt x="2240" y="5650"/>
                  </a:cubicBezTo>
                  <a:cubicBezTo>
                    <a:pt x="1688" y="5884"/>
                    <a:pt x="1070" y="6134"/>
                    <a:pt x="786" y="6669"/>
                  </a:cubicBezTo>
                  <a:cubicBezTo>
                    <a:pt x="1" y="8106"/>
                    <a:pt x="1020" y="9342"/>
                    <a:pt x="1471" y="9727"/>
                  </a:cubicBezTo>
                  <a:lnTo>
                    <a:pt x="1655" y="9610"/>
                  </a:lnTo>
                  <a:lnTo>
                    <a:pt x="9775" y="9844"/>
                  </a:lnTo>
                  <a:cubicBezTo>
                    <a:pt x="9914" y="9850"/>
                    <a:pt x="10057" y="9854"/>
                    <a:pt x="10200" y="9854"/>
                  </a:cubicBezTo>
                  <a:cubicBezTo>
                    <a:pt x="10832" y="9854"/>
                    <a:pt x="11481" y="9767"/>
                    <a:pt x="11931" y="9359"/>
                  </a:cubicBezTo>
                  <a:cubicBezTo>
                    <a:pt x="12532" y="8808"/>
                    <a:pt x="12582" y="7872"/>
                    <a:pt x="12566" y="7053"/>
                  </a:cubicBezTo>
                  <a:cubicBezTo>
                    <a:pt x="12549" y="5566"/>
                    <a:pt x="12532" y="4029"/>
                    <a:pt x="11981" y="2659"/>
                  </a:cubicBezTo>
                  <a:cubicBezTo>
                    <a:pt x="11413" y="1272"/>
                    <a:pt x="10176" y="69"/>
                    <a:pt x="8689" y="2"/>
                  </a:cubicBezTo>
                  <a:cubicBezTo>
                    <a:pt x="8652" y="1"/>
                    <a:pt x="8615" y="0"/>
                    <a:pt x="857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551078" y="3872457"/>
              <a:ext cx="684428" cy="801154"/>
            </a:xfrm>
            <a:custGeom>
              <a:avLst/>
              <a:gdLst/>
              <a:ahLst/>
              <a:cxnLst/>
              <a:rect l="l" t="t" r="r" b="b"/>
              <a:pathLst>
                <a:path w="21355" h="24997" extrusionOk="0">
                  <a:moveTo>
                    <a:pt x="2423" y="201"/>
                  </a:moveTo>
                  <a:cubicBezTo>
                    <a:pt x="2507" y="652"/>
                    <a:pt x="2891" y="3075"/>
                    <a:pt x="3426" y="6349"/>
                  </a:cubicBezTo>
                  <a:lnTo>
                    <a:pt x="1287" y="6349"/>
                  </a:lnTo>
                  <a:lnTo>
                    <a:pt x="251" y="201"/>
                  </a:lnTo>
                  <a:close/>
                  <a:moveTo>
                    <a:pt x="6968" y="201"/>
                  </a:moveTo>
                  <a:lnTo>
                    <a:pt x="7453" y="6349"/>
                  </a:lnTo>
                  <a:lnTo>
                    <a:pt x="3643" y="6349"/>
                  </a:lnTo>
                  <a:cubicBezTo>
                    <a:pt x="3509" y="5497"/>
                    <a:pt x="3376" y="4695"/>
                    <a:pt x="3259" y="3977"/>
                  </a:cubicBezTo>
                  <a:cubicBezTo>
                    <a:pt x="2858" y="1487"/>
                    <a:pt x="2707" y="552"/>
                    <a:pt x="2624" y="201"/>
                  </a:cubicBezTo>
                  <a:close/>
                  <a:moveTo>
                    <a:pt x="11128" y="201"/>
                  </a:moveTo>
                  <a:lnTo>
                    <a:pt x="11262" y="6349"/>
                  </a:lnTo>
                  <a:lnTo>
                    <a:pt x="7670" y="6349"/>
                  </a:lnTo>
                  <a:lnTo>
                    <a:pt x="7185" y="201"/>
                  </a:lnTo>
                  <a:close/>
                  <a:moveTo>
                    <a:pt x="15389" y="201"/>
                  </a:moveTo>
                  <a:lnTo>
                    <a:pt x="15189" y="6349"/>
                  </a:lnTo>
                  <a:lnTo>
                    <a:pt x="11479" y="6349"/>
                  </a:lnTo>
                  <a:lnTo>
                    <a:pt x="11346" y="201"/>
                  </a:lnTo>
                  <a:close/>
                  <a:moveTo>
                    <a:pt x="18547" y="201"/>
                  </a:moveTo>
                  <a:lnTo>
                    <a:pt x="18029" y="6349"/>
                  </a:lnTo>
                  <a:lnTo>
                    <a:pt x="15406" y="6349"/>
                  </a:lnTo>
                  <a:lnTo>
                    <a:pt x="15606" y="201"/>
                  </a:lnTo>
                  <a:close/>
                  <a:moveTo>
                    <a:pt x="21103" y="201"/>
                  </a:moveTo>
                  <a:lnTo>
                    <a:pt x="20385" y="6349"/>
                  </a:lnTo>
                  <a:lnTo>
                    <a:pt x="18230" y="6349"/>
                  </a:lnTo>
                  <a:lnTo>
                    <a:pt x="18764" y="201"/>
                  </a:lnTo>
                  <a:close/>
                  <a:moveTo>
                    <a:pt x="3676" y="7937"/>
                  </a:moveTo>
                  <a:cubicBezTo>
                    <a:pt x="3994" y="9975"/>
                    <a:pt x="4361" y="12264"/>
                    <a:pt x="4729" y="14553"/>
                  </a:cubicBezTo>
                  <a:lnTo>
                    <a:pt x="2657" y="14553"/>
                  </a:lnTo>
                  <a:lnTo>
                    <a:pt x="1538" y="7937"/>
                  </a:lnTo>
                  <a:close/>
                  <a:moveTo>
                    <a:pt x="7570" y="7937"/>
                  </a:moveTo>
                  <a:lnTo>
                    <a:pt x="8087" y="14553"/>
                  </a:lnTo>
                  <a:lnTo>
                    <a:pt x="4930" y="14553"/>
                  </a:lnTo>
                  <a:cubicBezTo>
                    <a:pt x="4829" y="13885"/>
                    <a:pt x="4729" y="13200"/>
                    <a:pt x="4612" y="12532"/>
                  </a:cubicBezTo>
                  <a:cubicBezTo>
                    <a:pt x="4361" y="10961"/>
                    <a:pt x="4128" y="9407"/>
                    <a:pt x="3894" y="7937"/>
                  </a:cubicBezTo>
                  <a:close/>
                  <a:moveTo>
                    <a:pt x="11312" y="7937"/>
                  </a:moveTo>
                  <a:lnTo>
                    <a:pt x="11463" y="14553"/>
                  </a:lnTo>
                  <a:lnTo>
                    <a:pt x="8305" y="14553"/>
                  </a:lnTo>
                  <a:lnTo>
                    <a:pt x="7787" y="7937"/>
                  </a:lnTo>
                  <a:close/>
                  <a:moveTo>
                    <a:pt x="15139" y="7937"/>
                  </a:moveTo>
                  <a:lnTo>
                    <a:pt x="14921" y="14553"/>
                  </a:lnTo>
                  <a:lnTo>
                    <a:pt x="11663" y="14553"/>
                  </a:lnTo>
                  <a:lnTo>
                    <a:pt x="11513" y="7937"/>
                  </a:lnTo>
                  <a:close/>
                  <a:moveTo>
                    <a:pt x="17895" y="7937"/>
                  </a:moveTo>
                  <a:lnTo>
                    <a:pt x="17327" y="14553"/>
                  </a:lnTo>
                  <a:lnTo>
                    <a:pt x="15122" y="14553"/>
                  </a:lnTo>
                  <a:lnTo>
                    <a:pt x="15356" y="7937"/>
                  </a:lnTo>
                  <a:close/>
                  <a:moveTo>
                    <a:pt x="20201" y="7937"/>
                  </a:moveTo>
                  <a:lnTo>
                    <a:pt x="19416" y="14553"/>
                  </a:lnTo>
                  <a:lnTo>
                    <a:pt x="17528" y="14553"/>
                  </a:lnTo>
                  <a:lnTo>
                    <a:pt x="18096" y="7937"/>
                  </a:lnTo>
                  <a:close/>
                  <a:moveTo>
                    <a:pt x="4980" y="16141"/>
                  </a:moveTo>
                  <a:cubicBezTo>
                    <a:pt x="5280" y="18146"/>
                    <a:pt x="5598" y="20101"/>
                    <a:pt x="5882" y="21905"/>
                  </a:cubicBezTo>
                  <a:lnTo>
                    <a:pt x="3894" y="21905"/>
                  </a:lnTo>
                  <a:lnTo>
                    <a:pt x="2925" y="16141"/>
                  </a:lnTo>
                  <a:close/>
                  <a:moveTo>
                    <a:pt x="8221" y="16141"/>
                  </a:moveTo>
                  <a:lnTo>
                    <a:pt x="8672" y="21905"/>
                  </a:lnTo>
                  <a:lnTo>
                    <a:pt x="6099" y="21905"/>
                  </a:lnTo>
                  <a:cubicBezTo>
                    <a:pt x="5849" y="20351"/>
                    <a:pt x="5531" y="18329"/>
                    <a:pt x="5180" y="16141"/>
                  </a:cubicBezTo>
                  <a:close/>
                  <a:moveTo>
                    <a:pt x="11496" y="16141"/>
                  </a:moveTo>
                  <a:lnTo>
                    <a:pt x="11630" y="21905"/>
                  </a:lnTo>
                  <a:lnTo>
                    <a:pt x="8873" y="21905"/>
                  </a:lnTo>
                  <a:lnTo>
                    <a:pt x="8422" y="16141"/>
                  </a:lnTo>
                  <a:close/>
                  <a:moveTo>
                    <a:pt x="14854" y="16141"/>
                  </a:moveTo>
                  <a:lnTo>
                    <a:pt x="14671" y="21905"/>
                  </a:lnTo>
                  <a:lnTo>
                    <a:pt x="11847" y="21905"/>
                  </a:lnTo>
                  <a:lnTo>
                    <a:pt x="11713" y="16141"/>
                  </a:lnTo>
                  <a:close/>
                  <a:moveTo>
                    <a:pt x="17177" y="16141"/>
                  </a:moveTo>
                  <a:lnTo>
                    <a:pt x="16692" y="21905"/>
                  </a:lnTo>
                  <a:lnTo>
                    <a:pt x="14888" y="21905"/>
                  </a:lnTo>
                  <a:lnTo>
                    <a:pt x="15072" y="16141"/>
                  </a:lnTo>
                  <a:close/>
                  <a:moveTo>
                    <a:pt x="19232" y="16141"/>
                  </a:moveTo>
                  <a:lnTo>
                    <a:pt x="18547" y="21905"/>
                  </a:lnTo>
                  <a:lnTo>
                    <a:pt x="16910" y="21905"/>
                  </a:lnTo>
                  <a:lnTo>
                    <a:pt x="17394" y="16141"/>
                  </a:lnTo>
                  <a:close/>
                  <a:moveTo>
                    <a:pt x="1" y="0"/>
                  </a:moveTo>
                  <a:lnTo>
                    <a:pt x="3844" y="22824"/>
                  </a:lnTo>
                  <a:cubicBezTo>
                    <a:pt x="4011" y="23793"/>
                    <a:pt x="4712" y="24595"/>
                    <a:pt x="5665" y="24862"/>
                  </a:cubicBezTo>
                  <a:cubicBezTo>
                    <a:pt x="5681" y="24862"/>
                    <a:pt x="5715" y="24879"/>
                    <a:pt x="5732" y="24879"/>
                  </a:cubicBezTo>
                  <a:cubicBezTo>
                    <a:pt x="5798" y="24896"/>
                    <a:pt x="5865" y="24913"/>
                    <a:pt x="5932" y="24929"/>
                  </a:cubicBezTo>
                  <a:cubicBezTo>
                    <a:pt x="6066" y="24963"/>
                    <a:pt x="6216" y="24979"/>
                    <a:pt x="6367" y="24979"/>
                  </a:cubicBezTo>
                  <a:cubicBezTo>
                    <a:pt x="6367" y="24979"/>
                    <a:pt x="6367" y="24996"/>
                    <a:pt x="6367" y="24996"/>
                  </a:cubicBezTo>
                  <a:lnTo>
                    <a:pt x="6467" y="24979"/>
                  </a:lnTo>
                  <a:lnTo>
                    <a:pt x="15991" y="24979"/>
                  </a:lnTo>
                  <a:cubicBezTo>
                    <a:pt x="16158" y="24979"/>
                    <a:pt x="16342" y="24963"/>
                    <a:pt x="16509" y="24929"/>
                  </a:cubicBezTo>
                  <a:cubicBezTo>
                    <a:pt x="17645" y="24762"/>
                    <a:pt x="18530" y="23843"/>
                    <a:pt x="18664" y="22707"/>
                  </a:cubicBezTo>
                  <a:lnTo>
                    <a:pt x="20519" y="6968"/>
                  </a:lnTo>
                  <a:lnTo>
                    <a:pt x="20602" y="6349"/>
                  </a:lnTo>
                  <a:lnTo>
                    <a:pt x="21337" y="117"/>
                  </a:lnTo>
                  <a:lnTo>
                    <a:pt x="213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5215435" y="1824654"/>
              <a:ext cx="1158896" cy="762598"/>
            </a:xfrm>
            <a:custGeom>
              <a:avLst/>
              <a:gdLst/>
              <a:ahLst/>
              <a:cxnLst/>
              <a:rect l="l" t="t" r="r" b="b"/>
              <a:pathLst>
                <a:path w="36159" h="23794" extrusionOk="0">
                  <a:moveTo>
                    <a:pt x="2474" y="1"/>
                  </a:moveTo>
                  <a:lnTo>
                    <a:pt x="1" y="23794"/>
                  </a:lnTo>
                  <a:lnTo>
                    <a:pt x="33401" y="23794"/>
                  </a:lnTo>
                  <a:lnTo>
                    <a:pt x="361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5161366" y="1824654"/>
              <a:ext cx="1158319" cy="762598"/>
            </a:xfrm>
            <a:custGeom>
              <a:avLst/>
              <a:gdLst/>
              <a:ahLst/>
              <a:cxnLst/>
              <a:rect l="l" t="t" r="r" b="b"/>
              <a:pathLst>
                <a:path w="36141" h="23794" extrusionOk="0">
                  <a:moveTo>
                    <a:pt x="2456" y="1"/>
                  </a:moveTo>
                  <a:lnTo>
                    <a:pt x="0" y="23794"/>
                  </a:lnTo>
                  <a:lnTo>
                    <a:pt x="33384" y="23794"/>
                  </a:lnTo>
                  <a:lnTo>
                    <a:pt x="3614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5198320" y="1845006"/>
              <a:ext cx="1075310" cy="707440"/>
            </a:xfrm>
            <a:custGeom>
              <a:avLst/>
              <a:gdLst/>
              <a:ahLst/>
              <a:cxnLst/>
              <a:rect l="l" t="t" r="r" b="b"/>
              <a:pathLst>
                <a:path w="33551" h="22073" extrusionOk="0">
                  <a:moveTo>
                    <a:pt x="2306" y="1"/>
                  </a:moveTo>
                  <a:lnTo>
                    <a:pt x="0" y="22073"/>
                  </a:lnTo>
                  <a:lnTo>
                    <a:pt x="30995" y="22073"/>
                  </a:lnTo>
                  <a:lnTo>
                    <a:pt x="3355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5305944" y="1959617"/>
              <a:ext cx="50895" cy="475013"/>
            </a:xfrm>
            <a:custGeom>
              <a:avLst/>
              <a:gdLst/>
              <a:ahLst/>
              <a:cxnLst/>
              <a:rect l="l" t="t" r="r" b="b"/>
              <a:pathLst>
                <a:path w="1588" h="14821" extrusionOk="0">
                  <a:moveTo>
                    <a:pt x="1538" y="0"/>
                  </a:moveTo>
                  <a:lnTo>
                    <a:pt x="1538" y="0"/>
                  </a:lnTo>
                  <a:cubicBezTo>
                    <a:pt x="1504" y="0"/>
                    <a:pt x="1120" y="3309"/>
                    <a:pt x="702" y="7402"/>
                  </a:cubicBezTo>
                  <a:cubicBezTo>
                    <a:pt x="292" y="11267"/>
                    <a:pt x="1" y="14446"/>
                    <a:pt x="12" y="14790"/>
                  </a:cubicBezTo>
                  <a:lnTo>
                    <a:pt x="12" y="14790"/>
                  </a:lnTo>
                  <a:cubicBezTo>
                    <a:pt x="94" y="14447"/>
                    <a:pt x="458" y="11283"/>
                    <a:pt x="853" y="7419"/>
                  </a:cubicBezTo>
                  <a:cubicBezTo>
                    <a:pt x="1270" y="3325"/>
                    <a:pt x="1588" y="0"/>
                    <a:pt x="1538" y="0"/>
                  </a:cubicBezTo>
                  <a:close/>
                  <a:moveTo>
                    <a:pt x="12" y="14790"/>
                  </a:moveTo>
                  <a:cubicBezTo>
                    <a:pt x="7" y="14810"/>
                    <a:pt x="3" y="14821"/>
                    <a:pt x="1" y="14821"/>
                  </a:cubicBezTo>
                  <a:lnTo>
                    <a:pt x="17" y="14821"/>
                  </a:lnTo>
                  <a:cubicBezTo>
                    <a:pt x="14" y="14821"/>
                    <a:pt x="13" y="14810"/>
                    <a:pt x="12" y="1479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5387351" y="1981026"/>
              <a:ext cx="99643" cy="4872"/>
            </a:xfrm>
            <a:custGeom>
              <a:avLst/>
              <a:gdLst/>
              <a:ahLst/>
              <a:cxnLst/>
              <a:rect l="l" t="t" r="r" b="b"/>
              <a:pathLst>
                <a:path w="3109" h="152" extrusionOk="0">
                  <a:moveTo>
                    <a:pt x="1554" y="1"/>
                  </a:moveTo>
                  <a:cubicBezTo>
                    <a:pt x="702" y="1"/>
                    <a:pt x="0" y="34"/>
                    <a:pt x="0" y="68"/>
                  </a:cubicBezTo>
                  <a:cubicBezTo>
                    <a:pt x="0" y="118"/>
                    <a:pt x="702" y="151"/>
                    <a:pt x="1554" y="151"/>
                  </a:cubicBezTo>
                  <a:cubicBezTo>
                    <a:pt x="2423" y="151"/>
                    <a:pt x="3108" y="118"/>
                    <a:pt x="3108" y="68"/>
                  </a:cubicBezTo>
                  <a:cubicBezTo>
                    <a:pt x="3108" y="34"/>
                    <a:pt x="2423" y="1"/>
                    <a:pt x="1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5514269" y="1981026"/>
              <a:ext cx="396843" cy="4872"/>
            </a:xfrm>
            <a:custGeom>
              <a:avLst/>
              <a:gdLst/>
              <a:ahLst/>
              <a:cxnLst/>
              <a:rect l="l" t="t" r="r" b="b"/>
              <a:pathLst>
                <a:path w="12382" h="152" extrusionOk="0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08" y="151"/>
                    <a:pt x="12381" y="118"/>
                    <a:pt x="12381" y="68"/>
                  </a:cubicBezTo>
                  <a:cubicBezTo>
                    <a:pt x="12381" y="34"/>
                    <a:pt x="9608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5375556" y="2232202"/>
              <a:ext cx="99643" cy="4840"/>
            </a:xfrm>
            <a:custGeom>
              <a:avLst/>
              <a:gdLst/>
              <a:ahLst/>
              <a:cxnLst/>
              <a:rect l="l" t="t" r="r" b="b"/>
              <a:pathLst>
                <a:path w="3109" h="151" extrusionOk="0">
                  <a:moveTo>
                    <a:pt x="1555" y="0"/>
                  </a:moveTo>
                  <a:cubicBezTo>
                    <a:pt x="702" y="0"/>
                    <a:pt x="1" y="33"/>
                    <a:pt x="1" y="84"/>
                  </a:cubicBezTo>
                  <a:cubicBezTo>
                    <a:pt x="1" y="117"/>
                    <a:pt x="702" y="150"/>
                    <a:pt x="1555" y="150"/>
                  </a:cubicBezTo>
                  <a:cubicBezTo>
                    <a:pt x="2423" y="150"/>
                    <a:pt x="3108" y="117"/>
                    <a:pt x="3108" y="84"/>
                  </a:cubicBezTo>
                  <a:cubicBezTo>
                    <a:pt x="3108" y="33"/>
                    <a:pt x="2423" y="0"/>
                    <a:pt x="1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5502474" y="2232202"/>
              <a:ext cx="397388" cy="4840"/>
            </a:xfrm>
            <a:custGeom>
              <a:avLst/>
              <a:gdLst/>
              <a:ahLst/>
              <a:cxnLst/>
              <a:rect l="l" t="t" r="r" b="b"/>
              <a:pathLst>
                <a:path w="12399" h="151" extrusionOk="0">
                  <a:moveTo>
                    <a:pt x="6199" y="0"/>
                  </a:moveTo>
                  <a:cubicBezTo>
                    <a:pt x="2774" y="0"/>
                    <a:pt x="1" y="33"/>
                    <a:pt x="1" y="84"/>
                  </a:cubicBezTo>
                  <a:cubicBezTo>
                    <a:pt x="1" y="117"/>
                    <a:pt x="2774" y="150"/>
                    <a:pt x="6199" y="150"/>
                  </a:cubicBezTo>
                  <a:cubicBezTo>
                    <a:pt x="9608" y="150"/>
                    <a:pt x="12398" y="117"/>
                    <a:pt x="12398" y="84"/>
                  </a:cubicBezTo>
                  <a:cubicBezTo>
                    <a:pt x="12398" y="33"/>
                    <a:pt x="9625" y="0"/>
                    <a:pt x="619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5366999" y="2348383"/>
              <a:ext cx="397388" cy="4872"/>
            </a:xfrm>
            <a:custGeom>
              <a:avLst/>
              <a:gdLst/>
              <a:ahLst/>
              <a:cxnLst/>
              <a:rect l="l" t="t" r="r" b="b"/>
              <a:pathLst>
                <a:path w="12399" h="152" extrusionOk="0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24" y="151"/>
                    <a:pt x="12398" y="118"/>
                    <a:pt x="12398" y="68"/>
                  </a:cubicBezTo>
                  <a:cubicBezTo>
                    <a:pt x="12398" y="34"/>
                    <a:pt x="9624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5390556" y="2051728"/>
              <a:ext cx="140347" cy="4840"/>
            </a:xfrm>
            <a:custGeom>
              <a:avLst/>
              <a:gdLst/>
              <a:ahLst/>
              <a:cxnLst/>
              <a:rect l="l" t="t" r="r" b="b"/>
              <a:pathLst>
                <a:path w="4379" h="151" extrusionOk="0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17"/>
                    <a:pt x="986" y="151"/>
                    <a:pt x="2189" y="151"/>
                  </a:cubicBezTo>
                  <a:cubicBezTo>
                    <a:pt x="3409" y="151"/>
                    <a:pt x="4378" y="117"/>
                    <a:pt x="4378" y="84"/>
                  </a:cubicBezTo>
                  <a:cubicBezTo>
                    <a:pt x="4378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5387351" y="2155602"/>
              <a:ext cx="140315" cy="5384"/>
            </a:xfrm>
            <a:custGeom>
              <a:avLst/>
              <a:gdLst/>
              <a:ahLst/>
              <a:cxnLst/>
              <a:rect l="l" t="t" r="r" b="b"/>
              <a:pathLst>
                <a:path w="4378" h="168" extrusionOk="0">
                  <a:moveTo>
                    <a:pt x="2189" y="1"/>
                  </a:moveTo>
                  <a:cubicBezTo>
                    <a:pt x="969" y="1"/>
                    <a:pt x="0" y="51"/>
                    <a:pt x="0" y="84"/>
                  </a:cubicBezTo>
                  <a:cubicBezTo>
                    <a:pt x="0" y="134"/>
                    <a:pt x="969" y="168"/>
                    <a:pt x="2189" y="168"/>
                  </a:cubicBezTo>
                  <a:cubicBezTo>
                    <a:pt x="3392" y="168"/>
                    <a:pt x="4378" y="134"/>
                    <a:pt x="4378" y="84"/>
                  </a:cubicBezTo>
                  <a:cubicBezTo>
                    <a:pt x="4378" y="51"/>
                    <a:pt x="3392" y="1"/>
                    <a:pt x="218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5505679" y="2304475"/>
              <a:ext cx="140347" cy="5384"/>
            </a:xfrm>
            <a:custGeom>
              <a:avLst/>
              <a:gdLst/>
              <a:ahLst/>
              <a:cxnLst/>
              <a:rect l="l" t="t" r="r" b="b"/>
              <a:pathLst>
                <a:path w="4379" h="168" extrusionOk="0">
                  <a:moveTo>
                    <a:pt x="2190" y="1"/>
                  </a:moveTo>
                  <a:cubicBezTo>
                    <a:pt x="987" y="1"/>
                    <a:pt x="1" y="34"/>
                    <a:pt x="1" y="84"/>
                  </a:cubicBezTo>
                  <a:cubicBezTo>
                    <a:pt x="1" y="118"/>
                    <a:pt x="987" y="168"/>
                    <a:pt x="2190" y="168"/>
                  </a:cubicBezTo>
                  <a:cubicBezTo>
                    <a:pt x="3393" y="168"/>
                    <a:pt x="4378" y="118"/>
                    <a:pt x="4378" y="84"/>
                  </a:cubicBezTo>
                  <a:cubicBezTo>
                    <a:pt x="4378" y="34"/>
                    <a:pt x="3393" y="1"/>
                    <a:pt x="21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5682948" y="2051728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98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17"/>
                    <a:pt x="2507" y="151"/>
                    <a:pt x="5598" y="151"/>
                  </a:cubicBezTo>
                  <a:cubicBezTo>
                    <a:pt x="8689" y="151"/>
                    <a:pt x="11178" y="117"/>
                    <a:pt x="11178" y="84"/>
                  </a:cubicBezTo>
                  <a:cubicBezTo>
                    <a:pt x="11178" y="34"/>
                    <a:pt x="8689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5572632" y="2162044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81" y="0"/>
                  </a:moveTo>
                  <a:cubicBezTo>
                    <a:pt x="2490" y="0"/>
                    <a:pt x="0" y="34"/>
                    <a:pt x="0" y="67"/>
                  </a:cubicBezTo>
                  <a:cubicBezTo>
                    <a:pt x="0" y="117"/>
                    <a:pt x="2490" y="151"/>
                    <a:pt x="5581" y="151"/>
                  </a:cubicBezTo>
                  <a:cubicBezTo>
                    <a:pt x="8672" y="151"/>
                    <a:pt x="11178" y="117"/>
                    <a:pt x="11178" y="67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5695800" y="2304475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81" y="1"/>
                  </a:moveTo>
                  <a:cubicBezTo>
                    <a:pt x="2507" y="1"/>
                    <a:pt x="0" y="34"/>
                    <a:pt x="0" y="84"/>
                  </a:cubicBezTo>
                  <a:cubicBezTo>
                    <a:pt x="0" y="118"/>
                    <a:pt x="2507" y="168"/>
                    <a:pt x="5581" y="168"/>
                  </a:cubicBezTo>
                  <a:cubicBezTo>
                    <a:pt x="8672" y="168"/>
                    <a:pt x="11178" y="118"/>
                    <a:pt x="11178" y="84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5368602" y="2431938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81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34"/>
                    <a:pt x="2507" y="167"/>
                    <a:pt x="5581" y="167"/>
                  </a:cubicBezTo>
                  <a:cubicBezTo>
                    <a:pt x="8672" y="167"/>
                    <a:pt x="11178" y="134"/>
                    <a:pt x="11178" y="84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5764868" y="2431938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98" y="0"/>
                  </a:moveTo>
                  <a:cubicBezTo>
                    <a:pt x="2507" y="0"/>
                    <a:pt x="1" y="34"/>
                    <a:pt x="1" y="84"/>
                  </a:cubicBezTo>
                  <a:cubicBezTo>
                    <a:pt x="1" y="134"/>
                    <a:pt x="2507" y="167"/>
                    <a:pt x="5598" y="167"/>
                  </a:cubicBezTo>
                  <a:cubicBezTo>
                    <a:pt x="8673" y="167"/>
                    <a:pt x="11179" y="134"/>
                    <a:pt x="11179" y="84"/>
                  </a:cubicBezTo>
                  <a:cubicBezTo>
                    <a:pt x="11179" y="34"/>
                    <a:pt x="8673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5368602" y="2473699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81" y="1"/>
                  </a:moveTo>
                  <a:cubicBezTo>
                    <a:pt x="2490" y="1"/>
                    <a:pt x="0" y="34"/>
                    <a:pt x="0" y="67"/>
                  </a:cubicBezTo>
                  <a:cubicBezTo>
                    <a:pt x="0" y="118"/>
                    <a:pt x="2507" y="151"/>
                    <a:pt x="5581" y="151"/>
                  </a:cubicBezTo>
                  <a:cubicBezTo>
                    <a:pt x="8672" y="151"/>
                    <a:pt x="11178" y="118"/>
                    <a:pt x="11178" y="67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5385748" y="2081695"/>
              <a:ext cx="358800" cy="4872"/>
            </a:xfrm>
            <a:custGeom>
              <a:avLst/>
              <a:gdLst/>
              <a:ahLst/>
              <a:cxnLst/>
              <a:rect l="l" t="t" r="r" b="b"/>
              <a:pathLst>
                <a:path w="11195" h="152" extrusionOk="0">
                  <a:moveTo>
                    <a:pt x="5597" y="1"/>
                  </a:moveTo>
                  <a:cubicBezTo>
                    <a:pt x="2506" y="1"/>
                    <a:pt x="0" y="34"/>
                    <a:pt x="0" y="84"/>
                  </a:cubicBezTo>
                  <a:cubicBezTo>
                    <a:pt x="0" y="118"/>
                    <a:pt x="2506" y="151"/>
                    <a:pt x="5597" y="151"/>
                  </a:cubicBezTo>
                  <a:cubicBezTo>
                    <a:pt x="8689" y="151"/>
                    <a:pt x="11195" y="118"/>
                    <a:pt x="11195" y="84"/>
                  </a:cubicBezTo>
                  <a:cubicBezTo>
                    <a:pt x="11195" y="34"/>
                    <a:pt x="8689" y="1"/>
                    <a:pt x="55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5556575" y="2052241"/>
              <a:ext cx="92144" cy="4872"/>
            </a:xfrm>
            <a:custGeom>
              <a:avLst/>
              <a:gdLst/>
              <a:ahLst/>
              <a:cxnLst/>
              <a:rect l="l" t="t" r="r" b="b"/>
              <a:pathLst>
                <a:path w="2875" h="152" extrusionOk="0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22" y="151"/>
                    <a:pt x="2874" y="118"/>
                    <a:pt x="2874" y="85"/>
                  </a:cubicBezTo>
                  <a:cubicBezTo>
                    <a:pt x="2874" y="34"/>
                    <a:pt x="2222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5371262" y="2266463"/>
              <a:ext cx="92144" cy="4840"/>
            </a:xfrm>
            <a:custGeom>
              <a:avLst/>
              <a:gdLst/>
              <a:ahLst/>
              <a:cxnLst/>
              <a:rect l="l" t="t" r="r" b="b"/>
              <a:pathLst>
                <a:path w="2875" h="151" extrusionOk="0">
                  <a:moveTo>
                    <a:pt x="1438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38" y="151"/>
                  </a:cubicBezTo>
                  <a:cubicBezTo>
                    <a:pt x="2240" y="151"/>
                    <a:pt x="2875" y="117"/>
                    <a:pt x="2875" y="84"/>
                  </a:cubicBezTo>
                  <a:cubicBezTo>
                    <a:pt x="2875" y="34"/>
                    <a:pt x="2240" y="0"/>
                    <a:pt x="1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5369146" y="2304475"/>
              <a:ext cx="92144" cy="5384"/>
            </a:xfrm>
            <a:custGeom>
              <a:avLst/>
              <a:gdLst/>
              <a:ahLst/>
              <a:cxnLst/>
              <a:rect l="l" t="t" r="r" b="b"/>
              <a:pathLst>
                <a:path w="2875" h="168" extrusionOk="0">
                  <a:moveTo>
                    <a:pt x="1437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68"/>
                    <a:pt x="1437" y="168"/>
                  </a:cubicBezTo>
                  <a:cubicBezTo>
                    <a:pt x="2239" y="168"/>
                    <a:pt x="2874" y="118"/>
                    <a:pt x="2874" y="84"/>
                  </a:cubicBezTo>
                  <a:cubicBezTo>
                    <a:pt x="2874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5263638" y="1917856"/>
              <a:ext cx="997684" cy="5384"/>
            </a:xfrm>
            <a:custGeom>
              <a:avLst/>
              <a:gdLst/>
              <a:ahLst/>
              <a:cxnLst/>
              <a:rect l="l" t="t" r="r" b="b"/>
              <a:pathLst>
                <a:path w="31129" h="168" extrusionOk="0">
                  <a:moveTo>
                    <a:pt x="15556" y="0"/>
                  </a:moveTo>
                  <a:cubicBezTo>
                    <a:pt x="6968" y="0"/>
                    <a:pt x="1" y="50"/>
                    <a:pt x="1" y="84"/>
                  </a:cubicBezTo>
                  <a:cubicBezTo>
                    <a:pt x="1" y="134"/>
                    <a:pt x="6968" y="167"/>
                    <a:pt x="15556" y="167"/>
                  </a:cubicBezTo>
                  <a:cubicBezTo>
                    <a:pt x="24161" y="167"/>
                    <a:pt x="31129" y="134"/>
                    <a:pt x="31129" y="84"/>
                  </a:cubicBezTo>
                  <a:cubicBezTo>
                    <a:pt x="31129" y="50"/>
                    <a:pt x="24161" y="0"/>
                    <a:pt x="155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5315046" y="1875005"/>
              <a:ext cx="27339" cy="23877"/>
            </a:xfrm>
            <a:custGeom>
              <a:avLst/>
              <a:gdLst/>
              <a:ahLst/>
              <a:cxnLst/>
              <a:rect l="l" t="t" r="r" b="b"/>
              <a:pathLst>
                <a:path w="853" h="745" extrusionOk="0">
                  <a:moveTo>
                    <a:pt x="485" y="0"/>
                  </a:moveTo>
                  <a:cubicBezTo>
                    <a:pt x="168" y="0"/>
                    <a:pt x="1" y="401"/>
                    <a:pt x="235" y="635"/>
                  </a:cubicBezTo>
                  <a:cubicBezTo>
                    <a:pt x="310" y="711"/>
                    <a:pt x="401" y="744"/>
                    <a:pt x="489" y="744"/>
                  </a:cubicBezTo>
                  <a:cubicBezTo>
                    <a:pt x="676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5365909" y="1875005"/>
              <a:ext cx="27371" cy="23877"/>
            </a:xfrm>
            <a:custGeom>
              <a:avLst/>
              <a:gdLst/>
              <a:ahLst/>
              <a:cxnLst/>
              <a:rect l="l" t="t" r="r" b="b"/>
              <a:pathLst>
                <a:path w="854" h="745" extrusionOk="0">
                  <a:moveTo>
                    <a:pt x="485" y="0"/>
                  </a:moveTo>
                  <a:cubicBezTo>
                    <a:pt x="151" y="0"/>
                    <a:pt x="1" y="401"/>
                    <a:pt x="218" y="635"/>
                  </a:cubicBezTo>
                  <a:cubicBezTo>
                    <a:pt x="293" y="711"/>
                    <a:pt x="386" y="744"/>
                    <a:pt x="477" y="744"/>
                  </a:cubicBezTo>
                  <a:cubicBezTo>
                    <a:pt x="669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5416260" y="1875005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502" y="0"/>
                  </a:moveTo>
                  <a:cubicBezTo>
                    <a:pt x="168" y="0"/>
                    <a:pt x="1" y="401"/>
                    <a:pt x="234" y="635"/>
                  </a:cubicBezTo>
                  <a:cubicBezTo>
                    <a:pt x="310" y="711"/>
                    <a:pt x="402" y="744"/>
                    <a:pt x="493" y="744"/>
                  </a:cubicBezTo>
                  <a:cubicBezTo>
                    <a:pt x="685" y="744"/>
                    <a:pt x="869" y="595"/>
                    <a:pt x="869" y="368"/>
                  </a:cubicBezTo>
                  <a:cubicBezTo>
                    <a:pt x="869" y="168"/>
                    <a:pt x="702" y="0"/>
                    <a:pt x="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565990" y="1808052"/>
              <a:ext cx="1218862" cy="802244"/>
            </a:xfrm>
            <a:custGeom>
              <a:avLst/>
              <a:gdLst/>
              <a:ahLst/>
              <a:cxnLst/>
              <a:rect l="l" t="t" r="r" b="b"/>
              <a:pathLst>
                <a:path w="38030" h="25031" extrusionOk="0">
                  <a:moveTo>
                    <a:pt x="2607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508684" y="1808052"/>
              <a:ext cx="1218862" cy="802244"/>
            </a:xfrm>
            <a:custGeom>
              <a:avLst/>
              <a:gdLst/>
              <a:ahLst/>
              <a:cxnLst/>
              <a:rect l="l" t="t" r="r" b="b"/>
              <a:pathLst>
                <a:path w="38030" h="25031" extrusionOk="0">
                  <a:moveTo>
                    <a:pt x="2608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548330" y="1829494"/>
              <a:ext cx="1131012" cy="744393"/>
            </a:xfrm>
            <a:custGeom>
              <a:avLst/>
              <a:gdLst/>
              <a:ahLst/>
              <a:cxnLst/>
              <a:rect l="l" t="t" r="r" b="b"/>
              <a:pathLst>
                <a:path w="35289" h="23226" extrusionOk="0">
                  <a:moveTo>
                    <a:pt x="2406" y="0"/>
                  </a:moveTo>
                  <a:lnTo>
                    <a:pt x="0" y="23225"/>
                  </a:lnTo>
                  <a:lnTo>
                    <a:pt x="32599" y="23225"/>
                  </a:lnTo>
                  <a:lnTo>
                    <a:pt x="3528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660794" y="1938720"/>
              <a:ext cx="54100" cy="499660"/>
            </a:xfrm>
            <a:custGeom>
              <a:avLst/>
              <a:gdLst/>
              <a:ahLst/>
              <a:cxnLst/>
              <a:rect l="l" t="t" r="r" b="b"/>
              <a:pathLst>
                <a:path w="1688" h="15590" extrusionOk="0">
                  <a:moveTo>
                    <a:pt x="1654" y="1"/>
                  </a:moveTo>
                  <a:lnTo>
                    <a:pt x="1654" y="1"/>
                  </a:lnTo>
                  <a:cubicBezTo>
                    <a:pt x="1604" y="1"/>
                    <a:pt x="1220" y="3493"/>
                    <a:pt x="769" y="7787"/>
                  </a:cubicBezTo>
                  <a:cubicBezTo>
                    <a:pt x="318" y="12098"/>
                    <a:pt x="0" y="15590"/>
                    <a:pt x="50" y="15590"/>
                  </a:cubicBezTo>
                  <a:cubicBezTo>
                    <a:pt x="50" y="15590"/>
                    <a:pt x="51" y="15590"/>
                    <a:pt x="51" y="15590"/>
                  </a:cubicBezTo>
                  <a:cubicBezTo>
                    <a:pt x="86" y="15590"/>
                    <a:pt x="486" y="12104"/>
                    <a:pt x="919" y="7804"/>
                  </a:cubicBezTo>
                  <a:cubicBezTo>
                    <a:pt x="1370" y="3510"/>
                    <a:pt x="1688" y="17"/>
                    <a:pt x="16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747553" y="1961219"/>
              <a:ext cx="104964" cy="5384"/>
            </a:xfrm>
            <a:custGeom>
              <a:avLst/>
              <a:gdLst/>
              <a:ahLst/>
              <a:cxnLst/>
              <a:rect l="l" t="t" r="r" b="b"/>
              <a:pathLst>
                <a:path w="3275" h="168" extrusionOk="0">
                  <a:moveTo>
                    <a:pt x="1637" y="1"/>
                  </a:moveTo>
                  <a:cubicBezTo>
                    <a:pt x="735" y="1"/>
                    <a:pt x="0" y="34"/>
                    <a:pt x="0" y="84"/>
                  </a:cubicBezTo>
                  <a:cubicBezTo>
                    <a:pt x="0" y="117"/>
                    <a:pt x="735" y="168"/>
                    <a:pt x="1637" y="168"/>
                  </a:cubicBezTo>
                  <a:cubicBezTo>
                    <a:pt x="2540" y="168"/>
                    <a:pt x="3275" y="117"/>
                    <a:pt x="3275" y="84"/>
                  </a:cubicBezTo>
                  <a:cubicBezTo>
                    <a:pt x="3275" y="34"/>
                    <a:pt x="2540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880881" y="1961219"/>
              <a:ext cx="417740" cy="5384"/>
            </a:xfrm>
            <a:custGeom>
              <a:avLst/>
              <a:gdLst/>
              <a:ahLst/>
              <a:cxnLst/>
              <a:rect l="l" t="t" r="r" b="b"/>
              <a:pathLst>
                <a:path w="13034" h="168" extrusionOk="0">
                  <a:moveTo>
                    <a:pt x="6517" y="1"/>
                  </a:moveTo>
                  <a:cubicBezTo>
                    <a:pt x="2924" y="1"/>
                    <a:pt x="0" y="34"/>
                    <a:pt x="0" y="84"/>
                  </a:cubicBezTo>
                  <a:cubicBezTo>
                    <a:pt x="0" y="117"/>
                    <a:pt x="2924" y="168"/>
                    <a:pt x="6517" y="168"/>
                  </a:cubicBezTo>
                  <a:cubicBezTo>
                    <a:pt x="10126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35214" y="2225760"/>
              <a:ext cx="104996" cy="5384"/>
            </a:xfrm>
            <a:custGeom>
              <a:avLst/>
              <a:gdLst/>
              <a:ahLst/>
              <a:cxnLst/>
              <a:rect l="l" t="t" r="r" b="b"/>
              <a:pathLst>
                <a:path w="3276" h="168" extrusionOk="0">
                  <a:moveTo>
                    <a:pt x="1638" y="1"/>
                  </a:moveTo>
                  <a:cubicBezTo>
                    <a:pt x="736" y="1"/>
                    <a:pt x="1" y="34"/>
                    <a:pt x="1" y="84"/>
                  </a:cubicBezTo>
                  <a:cubicBezTo>
                    <a:pt x="1" y="117"/>
                    <a:pt x="736" y="168"/>
                    <a:pt x="1638" y="168"/>
                  </a:cubicBezTo>
                  <a:cubicBezTo>
                    <a:pt x="2540" y="168"/>
                    <a:pt x="3276" y="117"/>
                    <a:pt x="3276" y="84"/>
                  </a:cubicBezTo>
                  <a:cubicBezTo>
                    <a:pt x="3276" y="34"/>
                    <a:pt x="2540" y="1"/>
                    <a:pt x="16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868574" y="2225760"/>
              <a:ext cx="417708" cy="5384"/>
            </a:xfrm>
            <a:custGeom>
              <a:avLst/>
              <a:gdLst/>
              <a:ahLst/>
              <a:cxnLst/>
              <a:rect l="l" t="t" r="r" b="b"/>
              <a:pathLst>
                <a:path w="13033" h="168" extrusionOk="0">
                  <a:moveTo>
                    <a:pt x="6516" y="1"/>
                  </a:moveTo>
                  <a:cubicBezTo>
                    <a:pt x="2907" y="1"/>
                    <a:pt x="0" y="34"/>
                    <a:pt x="0" y="84"/>
                  </a:cubicBezTo>
                  <a:cubicBezTo>
                    <a:pt x="0" y="117"/>
                    <a:pt x="2924" y="168"/>
                    <a:pt x="6516" y="168"/>
                  </a:cubicBezTo>
                  <a:cubicBezTo>
                    <a:pt x="10109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6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26111" y="2347870"/>
              <a:ext cx="417740" cy="4840"/>
            </a:xfrm>
            <a:custGeom>
              <a:avLst/>
              <a:gdLst/>
              <a:ahLst/>
              <a:cxnLst/>
              <a:rect l="l" t="t" r="r" b="b"/>
              <a:pathLst>
                <a:path w="13034" h="151" extrusionOk="0">
                  <a:moveTo>
                    <a:pt x="6517" y="0"/>
                  </a:moveTo>
                  <a:cubicBezTo>
                    <a:pt x="2925" y="0"/>
                    <a:pt x="1" y="33"/>
                    <a:pt x="1" y="84"/>
                  </a:cubicBezTo>
                  <a:cubicBezTo>
                    <a:pt x="1" y="117"/>
                    <a:pt x="2925" y="150"/>
                    <a:pt x="6517" y="150"/>
                  </a:cubicBezTo>
                  <a:cubicBezTo>
                    <a:pt x="10126" y="150"/>
                    <a:pt x="13033" y="117"/>
                    <a:pt x="13033" y="84"/>
                  </a:cubicBezTo>
                  <a:cubicBezTo>
                    <a:pt x="13033" y="33"/>
                    <a:pt x="10126" y="0"/>
                    <a:pt x="651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751271" y="2036184"/>
              <a:ext cx="147302" cy="4872"/>
            </a:xfrm>
            <a:custGeom>
              <a:avLst/>
              <a:gdLst/>
              <a:ahLst/>
              <a:cxnLst/>
              <a:rect l="l" t="t" r="r" b="b"/>
              <a:pathLst>
                <a:path w="4596" h="152" extrusionOk="0">
                  <a:moveTo>
                    <a:pt x="2290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90" y="151"/>
                  </a:cubicBezTo>
                  <a:cubicBezTo>
                    <a:pt x="3560" y="151"/>
                    <a:pt x="4596" y="118"/>
                    <a:pt x="4596" y="68"/>
                  </a:cubicBezTo>
                  <a:cubicBezTo>
                    <a:pt x="4596" y="34"/>
                    <a:pt x="3560" y="1"/>
                    <a:pt x="22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747553" y="2145443"/>
              <a:ext cx="147270" cy="4840"/>
            </a:xfrm>
            <a:custGeom>
              <a:avLst/>
              <a:gdLst/>
              <a:ahLst/>
              <a:cxnLst/>
              <a:rect l="l" t="t" r="r" b="b"/>
              <a:pathLst>
                <a:path w="4595" h="151" extrusionOk="0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51"/>
                    <a:pt x="2289" y="151"/>
                  </a:cubicBezTo>
                  <a:cubicBezTo>
                    <a:pt x="3559" y="151"/>
                    <a:pt x="4595" y="117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872324" y="2301815"/>
              <a:ext cx="147270" cy="5384"/>
            </a:xfrm>
            <a:custGeom>
              <a:avLst/>
              <a:gdLst/>
              <a:ahLst/>
              <a:cxnLst/>
              <a:rect l="l" t="t" r="r" b="b"/>
              <a:pathLst>
                <a:path w="4595" h="168" extrusionOk="0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34"/>
                    <a:pt x="1019" y="167"/>
                    <a:pt x="2289" y="167"/>
                  </a:cubicBezTo>
                  <a:cubicBezTo>
                    <a:pt x="3559" y="167"/>
                    <a:pt x="4595" y="134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7058662" y="2036184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941936" y="2151853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40" y="1"/>
                    <a:pt x="0" y="34"/>
                    <a:pt x="0" y="84"/>
                  </a:cubicBezTo>
                  <a:cubicBezTo>
                    <a:pt x="0" y="118"/>
                    <a:pt x="2640" y="151"/>
                    <a:pt x="5882" y="151"/>
                  </a:cubicBezTo>
                  <a:cubicBezTo>
                    <a:pt x="9140" y="151"/>
                    <a:pt x="11763" y="118"/>
                    <a:pt x="11763" y="84"/>
                  </a:cubicBezTo>
                  <a:cubicBezTo>
                    <a:pt x="11763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7072059" y="2301815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0"/>
                  </a:moveTo>
                  <a:cubicBezTo>
                    <a:pt x="2624" y="0"/>
                    <a:pt x="0" y="34"/>
                    <a:pt x="0" y="84"/>
                  </a:cubicBezTo>
                  <a:cubicBezTo>
                    <a:pt x="0" y="134"/>
                    <a:pt x="2624" y="167"/>
                    <a:pt x="5882" y="167"/>
                  </a:cubicBezTo>
                  <a:cubicBezTo>
                    <a:pt x="9123" y="167"/>
                    <a:pt x="11763" y="134"/>
                    <a:pt x="11763" y="84"/>
                  </a:cubicBezTo>
                  <a:cubicBezTo>
                    <a:pt x="11763" y="34"/>
                    <a:pt x="9123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27714" y="2436200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7144364" y="2436200"/>
              <a:ext cx="377004" cy="4872"/>
            </a:xfrm>
            <a:custGeom>
              <a:avLst/>
              <a:gdLst/>
              <a:ahLst/>
              <a:cxnLst/>
              <a:rect l="l" t="t" r="r" b="b"/>
              <a:pathLst>
                <a:path w="11763" h="152" extrusionOk="0">
                  <a:moveTo>
                    <a:pt x="5881" y="1"/>
                  </a:moveTo>
                  <a:cubicBezTo>
                    <a:pt x="2640" y="1"/>
                    <a:pt x="0" y="34"/>
                    <a:pt x="0" y="68"/>
                  </a:cubicBezTo>
                  <a:cubicBezTo>
                    <a:pt x="0" y="118"/>
                    <a:pt x="2640" y="151"/>
                    <a:pt x="5881" y="151"/>
                  </a:cubicBezTo>
                  <a:cubicBezTo>
                    <a:pt x="9140" y="151"/>
                    <a:pt x="11763" y="118"/>
                    <a:pt x="11763" y="68"/>
                  </a:cubicBezTo>
                  <a:cubicBezTo>
                    <a:pt x="11763" y="34"/>
                    <a:pt x="9140" y="1"/>
                    <a:pt x="58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727714" y="2479596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0"/>
                  </a:moveTo>
                  <a:cubicBezTo>
                    <a:pt x="2624" y="0"/>
                    <a:pt x="1" y="34"/>
                    <a:pt x="1" y="84"/>
                  </a:cubicBezTo>
                  <a:cubicBezTo>
                    <a:pt x="1" y="117"/>
                    <a:pt x="2624" y="167"/>
                    <a:pt x="5882" y="167"/>
                  </a:cubicBezTo>
                  <a:cubicBezTo>
                    <a:pt x="9124" y="167"/>
                    <a:pt x="11764" y="117"/>
                    <a:pt x="11764" y="84"/>
                  </a:cubicBezTo>
                  <a:cubicBezTo>
                    <a:pt x="11764" y="34"/>
                    <a:pt x="9124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745918" y="2067241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1"/>
                  </a:moveTo>
                  <a:cubicBezTo>
                    <a:pt x="2641" y="1"/>
                    <a:pt x="1" y="34"/>
                    <a:pt x="1" y="84"/>
                  </a:cubicBezTo>
                  <a:cubicBezTo>
                    <a:pt x="1" y="134"/>
                    <a:pt x="2641" y="168"/>
                    <a:pt x="5882" y="168"/>
                  </a:cubicBezTo>
                  <a:cubicBezTo>
                    <a:pt x="9124" y="168"/>
                    <a:pt x="11764" y="134"/>
                    <a:pt x="11764" y="84"/>
                  </a:cubicBezTo>
                  <a:cubicBezTo>
                    <a:pt x="11764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925334" y="2036184"/>
              <a:ext cx="96951" cy="5384"/>
            </a:xfrm>
            <a:custGeom>
              <a:avLst/>
              <a:gdLst/>
              <a:ahLst/>
              <a:cxnLst/>
              <a:rect l="l" t="t" r="r" b="b"/>
              <a:pathLst>
                <a:path w="3025" h="168" extrusionOk="0">
                  <a:moveTo>
                    <a:pt x="1521" y="1"/>
                  </a:moveTo>
                  <a:cubicBezTo>
                    <a:pt x="685" y="1"/>
                    <a:pt x="0" y="51"/>
                    <a:pt x="0" y="84"/>
                  </a:cubicBezTo>
                  <a:cubicBezTo>
                    <a:pt x="0" y="134"/>
                    <a:pt x="685" y="168"/>
                    <a:pt x="1521" y="168"/>
                  </a:cubicBezTo>
                  <a:cubicBezTo>
                    <a:pt x="2356" y="168"/>
                    <a:pt x="3025" y="134"/>
                    <a:pt x="3025" y="84"/>
                  </a:cubicBezTo>
                  <a:cubicBezTo>
                    <a:pt x="3025" y="51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730406" y="2261624"/>
              <a:ext cx="97496" cy="5416"/>
            </a:xfrm>
            <a:custGeom>
              <a:avLst/>
              <a:gdLst/>
              <a:ahLst/>
              <a:cxnLst/>
              <a:rect l="l" t="t" r="r" b="b"/>
              <a:pathLst>
                <a:path w="3042" h="169" extrusionOk="0">
                  <a:moveTo>
                    <a:pt x="1521" y="1"/>
                  </a:moveTo>
                  <a:cubicBezTo>
                    <a:pt x="685" y="1"/>
                    <a:pt x="0" y="34"/>
                    <a:pt x="0" y="85"/>
                  </a:cubicBezTo>
                  <a:cubicBezTo>
                    <a:pt x="0" y="135"/>
                    <a:pt x="685" y="168"/>
                    <a:pt x="1521" y="168"/>
                  </a:cubicBezTo>
                  <a:cubicBezTo>
                    <a:pt x="2356" y="168"/>
                    <a:pt x="3041" y="135"/>
                    <a:pt x="3041" y="85"/>
                  </a:cubicBezTo>
                  <a:cubicBezTo>
                    <a:pt x="3041" y="34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728259" y="2301815"/>
              <a:ext cx="96951" cy="5384"/>
            </a:xfrm>
            <a:custGeom>
              <a:avLst/>
              <a:gdLst/>
              <a:ahLst/>
              <a:cxnLst/>
              <a:rect l="l" t="t" r="r" b="b"/>
              <a:pathLst>
                <a:path w="3025" h="168" extrusionOk="0">
                  <a:moveTo>
                    <a:pt x="1521" y="0"/>
                  </a:moveTo>
                  <a:cubicBezTo>
                    <a:pt x="686" y="0"/>
                    <a:pt x="1" y="34"/>
                    <a:pt x="1" y="84"/>
                  </a:cubicBezTo>
                  <a:cubicBezTo>
                    <a:pt x="1" y="134"/>
                    <a:pt x="686" y="167"/>
                    <a:pt x="1521" y="167"/>
                  </a:cubicBezTo>
                  <a:cubicBezTo>
                    <a:pt x="2356" y="167"/>
                    <a:pt x="3025" y="134"/>
                    <a:pt x="3025" y="84"/>
                  </a:cubicBezTo>
                  <a:cubicBezTo>
                    <a:pt x="3025" y="34"/>
                    <a:pt x="2356" y="0"/>
                    <a:pt x="15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616885" y="1895356"/>
              <a:ext cx="1050150" cy="4840"/>
            </a:xfrm>
            <a:custGeom>
              <a:avLst/>
              <a:gdLst/>
              <a:ahLst/>
              <a:cxnLst/>
              <a:rect l="l" t="t" r="r" b="b"/>
              <a:pathLst>
                <a:path w="32766" h="151" extrusionOk="0">
                  <a:moveTo>
                    <a:pt x="16391" y="0"/>
                  </a:moveTo>
                  <a:cubicBezTo>
                    <a:pt x="7335" y="0"/>
                    <a:pt x="0" y="34"/>
                    <a:pt x="0" y="84"/>
                  </a:cubicBezTo>
                  <a:cubicBezTo>
                    <a:pt x="0" y="117"/>
                    <a:pt x="7335" y="151"/>
                    <a:pt x="16391" y="151"/>
                  </a:cubicBezTo>
                  <a:cubicBezTo>
                    <a:pt x="25431" y="151"/>
                    <a:pt x="32766" y="117"/>
                    <a:pt x="32766" y="84"/>
                  </a:cubicBezTo>
                  <a:cubicBezTo>
                    <a:pt x="32766" y="34"/>
                    <a:pt x="25431" y="0"/>
                    <a:pt x="163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671498" y="1849845"/>
              <a:ext cx="28941" cy="25159"/>
            </a:xfrm>
            <a:custGeom>
              <a:avLst/>
              <a:gdLst/>
              <a:ahLst/>
              <a:cxnLst/>
              <a:rect l="l" t="t" r="r" b="b"/>
              <a:pathLst>
                <a:path w="903" h="785" extrusionOk="0">
                  <a:moveTo>
                    <a:pt x="518" y="0"/>
                  </a:moveTo>
                  <a:cubicBezTo>
                    <a:pt x="167" y="0"/>
                    <a:pt x="0" y="418"/>
                    <a:pt x="234" y="668"/>
                  </a:cubicBezTo>
                  <a:cubicBezTo>
                    <a:pt x="315" y="749"/>
                    <a:pt x="412" y="784"/>
                    <a:pt x="507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724509" y="1849845"/>
              <a:ext cx="29486" cy="25159"/>
            </a:xfrm>
            <a:custGeom>
              <a:avLst/>
              <a:gdLst/>
              <a:ahLst/>
              <a:cxnLst/>
              <a:rect l="l" t="t" r="r" b="b"/>
              <a:pathLst>
                <a:path w="920" h="785" extrusionOk="0">
                  <a:moveTo>
                    <a:pt x="519" y="0"/>
                  </a:moveTo>
                  <a:cubicBezTo>
                    <a:pt x="184" y="0"/>
                    <a:pt x="1" y="418"/>
                    <a:pt x="251" y="668"/>
                  </a:cubicBezTo>
                  <a:cubicBezTo>
                    <a:pt x="331" y="749"/>
                    <a:pt x="429" y="784"/>
                    <a:pt x="524" y="784"/>
                  </a:cubicBezTo>
                  <a:cubicBezTo>
                    <a:pt x="726" y="784"/>
                    <a:pt x="920" y="623"/>
                    <a:pt x="920" y="384"/>
                  </a:cubicBezTo>
                  <a:cubicBezTo>
                    <a:pt x="920" y="184"/>
                    <a:pt x="736" y="0"/>
                    <a:pt x="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778064" y="1849845"/>
              <a:ext cx="28941" cy="25159"/>
            </a:xfrm>
            <a:custGeom>
              <a:avLst/>
              <a:gdLst/>
              <a:ahLst/>
              <a:cxnLst/>
              <a:rect l="l" t="t" r="r" b="b"/>
              <a:pathLst>
                <a:path w="903" h="785" extrusionOk="0">
                  <a:moveTo>
                    <a:pt x="518" y="0"/>
                  </a:moveTo>
                  <a:cubicBezTo>
                    <a:pt x="184" y="0"/>
                    <a:pt x="0" y="418"/>
                    <a:pt x="251" y="668"/>
                  </a:cubicBezTo>
                  <a:cubicBezTo>
                    <a:pt x="326" y="749"/>
                    <a:pt x="420" y="784"/>
                    <a:pt x="512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5974250" y="894499"/>
              <a:ext cx="1164248" cy="766348"/>
            </a:xfrm>
            <a:custGeom>
              <a:avLst/>
              <a:gdLst/>
              <a:ahLst/>
              <a:cxnLst/>
              <a:rect l="l" t="t" r="r" b="b"/>
              <a:pathLst>
                <a:path w="36326" h="23911" extrusionOk="0">
                  <a:moveTo>
                    <a:pt x="2490" y="0"/>
                  </a:moveTo>
                  <a:lnTo>
                    <a:pt x="1" y="23910"/>
                  </a:lnTo>
                  <a:lnTo>
                    <a:pt x="33552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5919637" y="894499"/>
              <a:ext cx="1164216" cy="766348"/>
            </a:xfrm>
            <a:custGeom>
              <a:avLst/>
              <a:gdLst/>
              <a:ahLst/>
              <a:cxnLst/>
              <a:rect l="l" t="t" r="r" b="b"/>
              <a:pathLst>
                <a:path w="36325" h="23911" extrusionOk="0">
                  <a:moveTo>
                    <a:pt x="2490" y="0"/>
                  </a:moveTo>
                  <a:lnTo>
                    <a:pt x="1" y="23910"/>
                  </a:lnTo>
                  <a:lnTo>
                    <a:pt x="33551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5957136" y="915364"/>
              <a:ext cx="1080149" cy="710645"/>
            </a:xfrm>
            <a:custGeom>
              <a:avLst/>
              <a:gdLst/>
              <a:ahLst/>
              <a:cxnLst/>
              <a:rect l="l" t="t" r="r" b="b"/>
              <a:pathLst>
                <a:path w="33702" h="22173" extrusionOk="0">
                  <a:moveTo>
                    <a:pt x="2306" y="1"/>
                  </a:moveTo>
                  <a:lnTo>
                    <a:pt x="0" y="22173"/>
                  </a:lnTo>
                  <a:lnTo>
                    <a:pt x="31145" y="22173"/>
                  </a:lnTo>
                  <a:lnTo>
                    <a:pt x="33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065849" y="1029430"/>
              <a:ext cx="51953" cy="477192"/>
            </a:xfrm>
            <a:custGeom>
              <a:avLst/>
              <a:gdLst/>
              <a:ahLst/>
              <a:cxnLst/>
              <a:rect l="l" t="t" r="r" b="b"/>
              <a:pathLst>
                <a:path w="1621" h="14889" extrusionOk="0">
                  <a:moveTo>
                    <a:pt x="1571" y="1"/>
                  </a:moveTo>
                  <a:cubicBezTo>
                    <a:pt x="1537" y="1"/>
                    <a:pt x="1153" y="3326"/>
                    <a:pt x="735" y="7436"/>
                  </a:cubicBezTo>
                  <a:cubicBezTo>
                    <a:pt x="301" y="11546"/>
                    <a:pt x="0" y="14888"/>
                    <a:pt x="33" y="14888"/>
                  </a:cubicBezTo>
                  <a:cubicBezTo>
                    <a:pt x="34" y="14888"/>
                    <a:pt x="34" y="14888"/>
                    <a:pt x="34" y="14888"/>
                  </a:cubicBezTo>
                  <a:cubicBezTo>
                    <a:pt x="85" y="14888"/>
                    <a:pt x="469" y="11553"/>
                    <a:pt x="886" y="7453"/>
                  </a:cubicBezTo>
                  <a:cubicBezTo>
                    <a:pt x="1303" y="3342"/>
                    <a:pt x="1621" y="17"/>
                    <a:pt x="15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148314" y="1050871"/>
              <a:ext cx="100701" cy="4840"/>
            </a:xfrm>
            <a:custGeom>
              <a:avLst/>
              <a:gdLst/>
              <a:ahLst/>
              <a:cxnLst/>
              <a:rect l="l" t="t" r="r" b="b"/>
              <a:pathLst>
                <a:path w="3142" h="151" extrusionOk="0">
                  <a:moveTo>
                    <a:pt x="1571" y="0"/>
                  </a:moveTo>
                  <a:cubicBezTo>
                    <a:pt x="702" y="0"/>
                    <a:pt x="0" y="33"/>
                    <a:pt x="0" y="84"/>
                  </a:cubicBezTo>
                  <a:cubicBezTo>
                    <a:pt x="0" y="117"/>
                    <a:pt x="702" y="150"/>
                    <a:pt x="1571" y="150"/>
                  </a:cubicBezTo>
                  <a:cubicBezTo>
                    <a:pt x="2440" y="150"/>
                    <a:pt x="3141" y="117"/>
                    <a:pt x="3141" y="84"/>
                  </a:cubicBezTo>
                  <a:cubicBezTo>
                    <a:pt x="3141" y="33"/>
                    <a:pt x="2440" y="0"/>
                    <a:pt x="1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275745" y="1050871"/>
              <a:ext cx="398990" cy="4840"/>
            </a:xfrm>
            <a:custGeom>
              <a:avLst/>
              <a:gdLst/>
              <a:ahLst/>
              <a:cxnLst/>
              <a:rect l="l" t="t" r="r" b="b"/>
              <a:pathLst>
                <a:path w="12449" h="151" extrusionOk="0">
                  <a:moveTo>
                    <a:pt x="6233" y="0"/>
                  </a:moveTo>
                  <a:cubicBezTo>
                    <a:pt x="2791" y="0"/>
                    <a:pt x="1" y="33"/>
                    <a:pt x="1" y="84"/>
                  </a:cubicBezTo>
                  <a:cubicBezTo>
                    <a:pt x="1" y="117"/>
                    <a:pt x="2791" y="150"/>
                    <a:pt x="6233" y="150"/>
                  </a:cubicBezTo>
                  <a:cubicBezTo>
                    <a:pt x="9675" y="150"/>
                    <a:pt x="12449" y="117"/>
                    <a:pt x="12449" y="84"/>
                  </a:cubicBezTo>
                  <a:cubicBezTo>
                    <a:pt x="12449" y="33"/>
                    <a:pt x="9675" y="0"/>
                    <a:pt x="6233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136520" y="1303617"/>
              <a:ext cx="100701" cy="4840"/>
            </a:xfrm>
            <a:custGeom>
              <a:avLst/>
              <a:gdLst/>
              <a:ahLst/>
              <a:cxnLst/>
              <a:rect l="l" t="t" r="r" b="b"/>
              <a:pathLst>
                <a:path w="3142" h="151" extrusionOk="0">
                  <a:moveTo>
                    <a:pt x="1571" y="0"/>
                  </a:moveTo>
                  <a:cubicBezTo>
                    <a:pt x="702" y="0"/>
                    <a:pt x="1" y="34"/>
                    <a:pt x="1" y="67"/>
                  </a:cubicBezTo>
                  <a:cubicBezTo>
                    <a:pt x="1" y="117"/>
                    <a:pt x="702" y="151"/>
                    <a:pt x="1571" y="151"/>
                  </a:cubicBezTo>
                  <a:cubicBezTo>
                    <a:pt x="2440" y="151"/>
                    <a:pt x="3142" y="117"/>
                    <a:pt x="3142" y="67"/>
                  </a:cubicBezTo>
                  <a:cubicBezTo>
                    <a:pt x="3142" y="34"/>
                    <a:pt x="2440" y="0"/>
                    <a:pt x="1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263982" y="1303617"/>
              <a:ext cx="398990" cy="4840"/>
            </a:xfrm>
            <a:custGeom>
              <a:avLst/>
              <a:gdLst/>
              <a:ahLst/>
              <a:cxnLst/>
              <a:rect l="l" t="t" r="r" b="b"/>
              <a:pathLst>
                <a:path w="12449" h="151" extrusionOk="0">
                  <a:moveTo>
                    <a:pt x="6232" y="0"/>
                  </a:moveTo>
                  <a:cubicBezTo>
                    <a:pt x="2791" y="0"/>
                    <a:pt x="0" y="34"/>
                    <a:pt x="0" y="67"/>
                  </a:cubicBezTo>
                  <a:cubicBezTo>
                    <a:pt x="0" y="117"/>
                    <a:pt x="2791" y="151"/>
                    <a:pt x="6232" y="151"/>
                  </a:cubicBezTo>
                  <a:cubicBezTo>
                    <a:pt x="9674" y="151"/>
                    <a:pt x="12448" y="117"/>
                    <a:pt x="12448" y="67"/>
                  </a:cubicBezTo>
                  <a:cubicBezTo>
                    <a:pt x="12448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127962" y="1419831"/>
              <a:ext cx="399503" cy="5384"/>
            </a:xfrm>
            <a:custGeom>
              <a:avLst/>
              <a:gdLst/>
              <a:ahLst/>
              <a:cxnLst/>
              <a:rect l="l" t="t" r="r" b="b"/>
              <a:pathLst>
                <a:path w="12465" h="168" extrusionOk="0">
                  <a:moveTo>
                    <a:pt x="6232" y="0"/>
                  </a:moveTo>
                  <a:cubicBezTo>
                    <a:pt x="2791" y="0"/>
                    <a:pt x="0" y="34"/>
                    <a:pt x="0" y="84"/>
                  </a:cubicBezTo>
                  <a:cubicBezTo>
                    <a:pt x="0" y="117"/>
                    <a:pt x="2791" y="167"/>
                    <a:pt x="6232" y="167"/>
                  </a:cubicBezTo>
                  <a:cubicBezTo>
                    <a:pt x="9674" y="167"/>
                    <a:pt x="12465" y="117"/>
                    <a:pt x="12465" y="84"/>
                  </a:cubicBezTo>
                  <a:cubicBezTo>
                    <a:pt x="12465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152064" y="1122086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148314" y="1226505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206" y="0"/>
                  </a:moveTo>
                  <a:cubicBezTo>
                    <a:pt x="986" y="0"/>
                    <a:pt x="0" y="51"/>
                    <a:pt x="0" y="84"/>
                  </a:cubicBezTo>
                  <a:cubicBezTo>
                    <a:pt x="0" y="134"/>
                    <a:pt x="986" y="168"/>
                    <a:pt x="2206" y="168"/>
                  </a:cubicBezTo>
                  <a:cubicBezTo>
                    <a:pt x="3409" y="168"/>
                    <a:pt x="4394" y="134"/>
                    <a:pt x="4394" y="84"/>
                  </a:cubicBezTo>
                  <a:cubicBezTo>
                    <a:pt x="4394" y="51"/>
                    <a:pt x="3409" y="0"/>
                    <a:pt x="220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267732" y="1375922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189" y="0"/>
                  </a:moveTo>
                  <a:cubicBezTo>
                    <a:pt x="986" y="0"/>
                    <a:pt x="0" y="50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50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445514" y="1122086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0"/>
                  </a:moveTo>
                  <a:cubicBezTo>
                    <a:pt x="2523" y="0"/>
                    <a:pt x="0" y="34"/>
                    <a:pt x="0" y="84"/>
                  </a:cubicBezTo>
                  <a:cubicBezTo>
                    <a:pt x="0" y="134"/>
                    <a:pt x="2523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334653" y="1232915"/>
              <a:ext cx="359889" cy="4872"/>
            </a:xfrm>
            <a:custGeom>
              <a:avLst/>
              <a:gdLst/>
              <a:ahLst/>
              <a:cxnLst/>
              <a:rect l="l" t="t" r="r" b="b"/>
              <a:pathLst>
                <a:path w="11229" h="152" extrusionOk="0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18"/>
                    <a:pt x="2507" y="151"/>
                    <a:pt x="5615" y="151"/>
                  </a:cubicBezTo>
                  <a:cubicBezTo>
                    <a:pt x="8706" y="151"/>
                    <a:pt x="11229" y="118"/>
                    <a:pt x="11229" y="84"/>
                  </a:cubicBezTo>
                  <a:cubicBezTo>
                    <a:pt x="11229" y="34"/>
                    <a:pt x="8706" y="1"/>
                    <a:pt x="5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458366" y="1375922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0"/>
                  </a:moveTo>
                  <a:cubicBezTo>
                    <a:pt x="2507" y="0"/>
                    <a:pt x="0" y="50"/>
                    <a:pt x="0" y="84"/>
                  </a:cubicBezTo>
                  <a:cubicBezTo>
                    <a:pt x="0" y="134"/>
                    <a:pt x="2507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50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129565" y="1504443"/>
              <a:ext cx="359889" cy="4840"/>
            </a:xfrm>
            <a:custGeom>
              <a:avLst/>
              <a:gdLst/>
              <a:ahLst/>
              <a:cxnLst/>
              <a:rect l="l" t="t" r="r" b="b"/>
              <a:pathLst>
                <a:path w="11229" h="151" extrusionOk="0">
                  <a:moveTo>
                    <a:pt x="5614" y="0"/>
                  </a:moveTo>
                  <a:cubicBezTo>
                    <a:pt x="2523" y="0"/>
                    <a:pt x="0" y="34"/>
                    <a:pt x="0" y="67"/>
                  </a:cubicBezTo>
                  <a:cubicBezTo>
                    <a:pt x="0" y="117"/>
                    <a:pt x="2523" y="151"/>
                    <a:pt x="5614" y="151"/>
                  </a:cubicBezTo>
                  <a:cubicBezTo>
                    <a:pt x="8722" y="151"/>
                    <a:pt x="11228" y="117"/>
                    <a:pt x="11228" y="67"/>
                  </a:cubicBezTo>
                  <a:cubicBezTo>
                    <a:pt x="11228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527978" y="1504443"/>
              <a:ext cx="359889" cy="4840"/>
            </a:xfrm>
            <a:custGeom>
              <a:avLst/>
              <a:gdLst/>
              <a:ahLst/>
              <a:cxnLst/>
              <a:rect l="l" t="t" r="r" b="b"/>
              <a:pathLst>
                <a:path w="11229" h="151" extrusionOk="0">
                  <a:moveTo>
                    <a:pt x="5615" y="0"/>
                  </a:moveTo>
                  <a:cubicBezTo>
                    <a:pt x="2507" y="0"/>
                    <a:pt x="1" y="34"/>
                    <a:pt x="1" y="67"/>
                  </a:cubicBezTo>
                  <a:cubicBezTo>
                    <a:pt x="1" y="117"/>
                    <a:pt x="2507" y="151"/>
                    <a:pt x="5615" y="151"/>
                  </a:cubicBezTo>
                  <a:cubicBezTo>
                    <a:pt x="8706" y="151"/>
                    <a:pt x="11229" y="117"/>
                    <a:pt x="11229" y="67"/>
                  </a:cubicBezTo>
                  <a:cubicBezTo>
                    <a:pt x="11229" y="34"/>
                    <a:pt x="8706" y="0"/>
                    <a:pt x="5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129565" y="1545659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1"/>
                  </a:moveTo>
                  <a:cubicBezTo>
                    <a:pt x="2507" y="1"/>
                    <a:pt x="0" y="51"/>
                    <a:pt x="0" y="84"/>
                  </a:cubicBezTo>
                  <a:cubicBezTo>
                    <a:pt x="0" y="134"/>
                    <a:pt x="2523" y="168"/>
                    <a:pt x="5614" y="168"/>
                  </a:cubicBezTo>
                  <a:cubicBezTo>
                    <a:pt x="8722" y="168"/>
                    <a:pt x="11228" y="134"/>
                    <a:pt x="11228" y="84"/>
                  </a:cubicBezTo>
                  <a:cubicBezTo>
                    <a:pt x="11228" y="51"/>
                    <a:pt x="8722" y="1"/>
                    <a:pt x="56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147224" y="1152053"/>
              <a:ext cx="359889" cy="5416"/>
            </a:xfrm>
            <a:custGeom>
              <a:avLst/>
              <a:gdLst/>
              <a:ahLst/>
              <a:cxnLst/>
              <a:rect l="l" t="t" r="r" b="b"/>
              <a:pathLst>
                <a:path w="11229" h="169" extrusionOk="0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35"/>
                    <a:pt x="2507" y="168"/>
                    <a:pt x="5615" y="168"/>
                  </a:cubicBezTo>
                  <a:cubicBezTo>
                    <a:pt x="8706" y="168"/>
                    <a:pt x="11229" y="135"/>
                    <a:pt x="11229" y="84"/>
                  </a:cubicBezTo>
                  <a:cubicBezTo>
                    <a:pt x="11229" y="34"/>
                    <a:pt x="8723" y="1"/>
                    <a:pt x="5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318596" y="1122599"/>
              <a:ext cx="92689" cy="4872"/>
            </a:xfrm>
            <a:custGeom>
              <a:avLst/>
              <a:gdLst/>
              <a:ahLst/>
              <a:cxnLst/>
              <a:rect l="l" t="t" r="r" b="b"/>
              <a:pathLst>
                <a:path w="2892" h="152" extrusionOk="0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39" y="151"/>
                    <a:pt x="2891" y="118"/>
                    <a:pt x="2891" y="85"/>
                  </a:cubicBezTo>
                  <a:cubicBezTo>
                    <a:pt x="2891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132225" y="1337879"/>
              <a:ext cx="93233" cy="4872"/>
            </a:xfrm>
            <a:custGeom>
              <a:avLst/>
              <a:gdLst/>
              <a:ahLst/>
              <a:cxnLst/>
              <a:rect l="l" t="t" r="r" b="b"/>
              <a:pathLst>
                <a:path w="2909" h="152" extrusionOk="0">
                  <a:moveTo>
                    <a:pt x="1455" y="1"/>
                  </a:moveTo>
                  <a:cubicBezTo>
                    <a:pt x="653" y="1"/>
                    <a:pt x="1" y="34"/>
                    <a:pt x="1" y="84"/>
                  </a:cubicBezTo>
                  <a:cubicBezTo>
                    <a:pt x="1" y="118"/>
                    <a:pt x="653" y="151"/>
                    <a:pt x="1455" y="151"/>
                  </a:cubicBezTo>
                  <a:cubicBezTo>
                    <a:pt x="2257" y="151"/>
                    <a:pt x="2908" y="118"/>
                    <a:pt x="2908" y="84"/>
                  </a:cubicBezTo>
                  <a:cubicBezTo>
                    <a:pt x="2908" y="34"/>
                    <a:pt x="2257" y="1"/>
                    <a:pt x="14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130110" y="1375922"/>
              <a:ext cx="92657" cy="5384"/>
            </a:xfrm>
            <a:custGeom>
              <a:avLst/>
              <a:gdLst/>
              <a:ahLst/>
              <a:cxnLst/>
              <a:rect l="l" t="t" r="r" b="b"/>
              <a:pathLst>
                <a:path w="2891" h="168" extrusionOk="0">
                  <a:moveTo>
                    <a:pt x="1454" y="0"/>
                  </a:moveTo>
                  <a:cubicBezTo>
                    <a:pt x="652" y="0"/>
                    <a:pt x="0" y="50"/>
                    <a:pt x="0" y="84"/>
                  </a:cubicBezTo>
                  <a:cubicBezTo>
                    <a:pt x="0" y="134"/>
                    <a:pt x="652" y="167"/>
                    <a:pt x="1454" y="167"/>
                  </a:cubicBezTo>
                  <a:cubicBezTo>
                    <a:pt x="2256" y="167"/>
                    <a:pt x="2891" y="134"/>
                    <a:pt x="2891" y="84"/>
                  </a:cubicBezTo>
                  <a:cubicBezTo>
                    <a:pt x="2891" y="50"/>
                    <a:pt x="2256" y="0"/>
                    <a:pt x="14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024056" y="987668"/>
              <a:ext cx="1002524" cy="5384"/>
            </a:xfrm>
            <a:custGeom>
              <a:avLst/>
              <a:gdLst/>
              <a:ahLst/>
              <a:cxnLst/>
              <a:rect l="l" t="t" r="r" b="b"/>
              <a:pathLst>
                <a:path w="31280" h="168" extrusionOk="0">
                  <a:moveTo>
                    <a:pt x="15640" y="0"/>
                  </a:moveTo>
                  <a:cubicBezTo>
                    <a:pt x="7002" y="0"/>
                    <a:pt x="1" y="51"/>
                    <a:pt x="1" y="84"/>
                  </a:cubicBezTo>
                  <a:cubicBezTo>
                    <a:pt x="1" y="134"/>
                    <a:pt x="7002" y="168"/>
                    <a:pt x="15640" y="168"/>
                  </a:cubicBezTo>
                  <a:cubicBezTo>
                    <a:pt x="24278" y="168"/>
                    <a:pt x="31279" y="134"/>
                    <a:pt x="31279" y="84"/>
                  </a:cubicBezTo>
                  <a:cubicBezTo>
                    <a:pt x="31279" y="51"/>
                    <a:pt x="24278" y="0"/>
                    <a:pt x="156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076009" y="944818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485" y="1"/>
                  </a:moveTo>
                  <a:cubicBezTo>
                    <a:pt x="168" y="1"/>
                    <a:pt x="0" y="402"/>
                    <a:pt x="234" y="636"/>
                  </a:cubicBezTo>
                  <a:cubicBezTo>
                    <a:pt x="310" y="711"/>
                    <a:pt x="401" y="745"/>
                    <a:pt x="490" y="745"/>
                  </a:cubicBezTo>
                  <a:cubicBezTo>
                    <a:pt x="678" y="745"/>
                    <a:pt x="858" y="595"/>
                    <a:pt x="869" y="368"/>
                  </a:cubicBezTo>
                  <a:cubicBezTo>
                    <a:pt x="853" y="168"/>
                    <a:pt x="702" y="1"/>
                    <a:pt x="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126873" y="944818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502" y="1"/>
                  </a:moveTo>
                  <a:cubicBezTo>
                    <a:pt x="168" y="1"/>
                    <a:pt x="1" y="402"/>
                    <a:pt x="235" y="636"/>
                  </a:cubicBezTo>
                  <a:cubicBezTo>
                    <a:pt x="310" y="711"/>
                    <a:pt x="403" y="745"/>
                    <a:pt x="494" y="745"/>
                  </a:cubicBezTo>
                  <a:cubicBezTo>
                    <a:pt x="685" y="745"/>
                    <a:pt x="870" y="595"/>
                    <a:pt x="870" y="368"/>
                  </a:cubicBezTo>
                  <a:cubicBezTo>
                    <a:pt x="870" y="168"/>
                    <a:pt x="703" y="1"/>
                    <a:pt x="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177768" y="944818"/>
              <a:ext cx="27851" cy="23877"/>
            </a:xfrm>
            <a:custGeom>
              <a:avLst/>
              <a:gdLst/>
              <a:ahLst/>
              <a:cxnLst/>
              <a:rect l="l" t="t" r="r" b="b"/>
              <a:pathLst>
                <a:path w="869" h="745" extrusionOk="0">
                  <a:moveTo>
                    <a:pt x="501" y="1"/>
                  </a:moveTo>
                  <a:cubicBezTo>
                    <a:pt x="167" y="1"/>
                    <a:pt x="0" y="402"/>
                    <a:pt x="234" y="636"/>
                  </a:cubicBezTo>
                  <a:cubicBezTo>
                    <a:pt x="309" y="711"/>
                    <a:pt x="402" y="745"/>
                    <a:pt x="493" y="745"/>
                  </a:cubicBezTo>
                  <a:cubicBezTo>
                    <a:pt x="685" y="745"/>
                    <a:pt x="869" y="595"/>
                    <a:pt x="869" y="368"/>
                  </a:cubicBezTo>
                  <a:cubicBezTo>
                    <a:pt x="869" y="168"/>
                    <a:pt x="702" y="1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5144220" y="4554160"/>
              <a:ext cx="84099" cy="114611"/>
            </a:xfrm>
            <a:custGeom>
              <a:avLst/>
              <a:gdLst/>
              <a:ahLst/>
              <a:cxnLst/>
              <a:rect l="l" t="t" r="r" b="b"/>
              <a:pathLst>
                <a:path w="2624" h="3576" extrusionOk="0">
                  <a:moveTo>
                    <a:pt x="1" y="0"/>
                  </a:moveTo>
                  <a:lnTo>
                    <a:pt x="1" y="3576"/>
                  </a:lnTo>
                  <a:lnTo>
                    <a:pt x="2624" y="3576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5677051" y="3184856"/>
              <a:ext cx="743336" cy="35896"/>
            </a:xfrm>
            <a:custGeom>
              <a:avLst/>
              <a:gdLst/>
              <a:ahLst/>
              <a:cxnLst/>
              <a:rect l="l" t="t" r="r" b="b"/>
              <a:pathLst>
                <a:path w="23193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23192" y="1120"/>
                  </a:lnTo>
                  <a:lnTo>
                    <a:pt x="231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5968385" y="2698081"/>
              <a:ext cx="706895" cy="522671"/>
            </a:xfrm>
            <a:custGeom>
              <a:avLst/>
              <a:gdLst/>
              <a:ahLst/>
              <a:cxnLst/>
              <a:rect l="l" t="t" r="r" b="b"/>
              <a:pathLst>
                <a:path w="22056" h="16308" extrusionOk="0">
                  <a:moveTo>
                    <a:pt x="3943" y="0"/>
                  </a:moveTo>
                  <a:lnTo>
                    <a:pt x="0" y="16308"/>
                  </a:lnTo>
                  <a:lnTo>
                    <a:pt x="17694" y="16308"/>
                  </a:lnTo>
                  <a:lnTo>
                    <a:pt x="220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003192" y="2722727"/>
              <a:ext cx="639430" cy="458411"/>
            </a:xfrm>
            <a:custGeom>
              <a:avLst/>
              <a:gdLst/>
              <a:ahLst/>
              <a:cxnLst/>
              <a:rect l="l" t="t" r="r" b="b"/>
              <a:pathLst>
                <a:path w="19951" h="14303" extrusionOk="0">
                  <a:moveTo>
                    <a:pt x="3693" y="0"/>
                  </a:moveTo>
                  <a:lnTo>
                    <a:pt x="0" y="14303"/>
                  </a:lnTo>
                  <a:lnTo>
                    <a:pt x="16174" y="14303"/>
                  </a:lnTo>
                  <a:lnTo>
                    <a:pt x="1995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102258" y="2811057"/>
              <a:ext cx="380241" cy="130187"/>
            </a:xfrm>
            <a:custGeom>
              <a:avLst/>
              <a:gdLst/>
              <a:ahLst/>
              <a:cxnLst/>
              <a:rect l="l" t="t" r="r" b="b"/>
              <a:pathLst>
                <a:path w="11864" h="4062" extrusionOk="0">
                  <a:moveTo>
                    <a:pt x="1003" y="1"/>
                  </a:moveTo>
                  <a:lnTo>
                    <a:pt x="0" y="4061"/>
                  </a:lnTo>
                  <a:lnTo>
                    <a:pt x="10727" y="4061"/>
                  </a:lnTo>
                  <a:lnTo>
                    <a:pt x="118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140814" y="2791795"/>
              <a:ext cx="269380" cy="4840"/>
            </a:xfrm>
            <a:custGeom>
              <a:avLst/>
              <a:gdLst/>
              <a:ahLst/>
              <a:cxnLst/>
              <a:rect l="l" t="t" r="r" b="b"/>
              <a:pathLst>
                <a:path w="8405" h="151" extrusionOk="0">
                  <a:moveTo>
                    <a:pt x="4194" y="0"/>
                  </a:moveTo>
                  <a:cubicBezTo>
                    <a:pt x="1872" y="0"/>
                    <a:pt x="0" y="34"/>
                    <a:pt x="0" y="67"/>
                  </a:cubicBezTo>
                  <a:cubicBezTo>
                    <a:pt x="0" y="117"/>
                    <a:pt x="1872" y="151"/>
                    <a:pt x="4194" y="151"/>
                  </a:cubicBezTo>
                  <a:cubicBezTo>
                    <a:pt x="6517" y="151"/>
                    <a:pt x="8405" y="117"/>
                    <a:pt x="8405" y="67"/>
                  </a:cubicBezTo>
                  <a:cubicBezTo>
                    <a:pt x="8405" y="34"/>
                    <a:pt x="6517" y="0"/>
                    <a:pt x="419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144564" y="2833556"/>
              <a:ext cx="108714" cy="5384"/>
            </a:xfrm>
            <a:custGeom>
              <a:avLst/>
              <a:gdLst/>
              <a:ahLst/>
              <a:cxnLst/>
              <a:rect l="l" t="t" r="r" b="b"/>
              <a:pathLst>
                <a:path w="3392" h="168" extrusionOk="0">
                  <a:moveTo>
                    <a:pt x="1704" y="1"/>
                  </a:moveTo>
                  <a:cubicBezTo>
                    <a:pt x="769" y="1"/>
                    <a:pt x="0" y="34"/>
                    <a:pt x="0" y="84"/>
                  </a:cubicBezTo>
                  <a:cubicBezTo>
                    <a:pt x="0" y="118"/>
                    <a:pt x="769" y="168"/>
                    <a:pt x="1704" y="168"/>
                  </a:cubicBezTo>
                  <a:cubicBezTo>
                    <a:pt x="2640" y="168"/>
                    <a:pt x="3392" y="118"/>
                    <a:pt x="3392" y="84"/>
                  </a:cubicBezTo>
                  <a:cubicBezTo>
                    <a:pt x="3392" y="34"/>
                    <a:pt x="2640" y="1"/>
                    <a:pt x="17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269848" y="2831409"/>
              <a:ext cx="70734" cy="5384"/>
            </a:xfrm>
            <a:custGeom>
              <a:avLst/>
              <a:gdLst/>
              <a:ahLst/>
              <a:cxnLst/>
              <a:rect l="l" t="t" r="r" b="b"/>
              <a:pathLst>
                <a:path w="2207" h="168" extrusionOk="0">
                  <a:moveTo>
                    <a:pt x="1104" y="1"/>
                  </a:moveTo>
                  <a:cubicBezTo>
                    <a:pt x="486" y="1"/>
                    <a:pt x="1" y="34"/>
                    <a:pt x="1" y="84"/>
                  </a:cubicBezTo>
                  <a:cubicBezTo>
                    <a:pt x="1" y="135"/>
                    <a:pt x="486" y="168"/>
                    <a:pt x="1104" y="168"/>
                  </a:cubicBezTo>
                  <a:cubicBezTo>
                    <a:pt x="1705" y="168"/>
                    <a:pt x="2207" y="135"/>
                    <a:pt x="2207" y="84"/>
                  </a:cubicBezTo>
                  <a:cubicBezTo>
                    <a:pt x="2207" y="34"/>
                    <a:pt x="1705" y="1"/>
                    <a:pt x="1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141872" y="2857113"/>
              <a:ext cx="296719" cy="5384"/>
            </a:xfrm>
            <a:custGeom>
              <a:avLst/>
              <a:gdLst/>
              <a:ahLst/>
              <a:cxnLst/>
              <a:rect l="l" t="t" r="r" b="b"/>
              <a:pathLst>
                <a:path w="9258" h="168" extrusionOk="0">
                  <a:moveTo>
                    <a:pt x="4629" y="1"/>
                  </a:moveTo>
                  <a:cubicBezTo>
                    <a:pt x="2072" y="1"/>
                    <a:pt x="1" y="34"/>
                    <a:pt x="1" y="84"/>
                  </a:cubicBezTo>
                  <a:cubicBezTo>
                    <a:pt x="1" y="118"/>
                    <a:pt x="2072" y="168"/>
                    <a:pt x="4629" y="168"/>
                  </a:cubicBezTo>
                  <a:cubicBezTo>
                    <a:pt x="7185" y="168"/>
                    <a:pt x="9257" y="118"/>
                    <a:pt x="9257" y="84"/>
                  </a:cubicBezTo>
                  <a:cubicBezTo>
                    <a:pt x="9257" y="34"/>
                    <a:pt x="7185" y="1"/>
                    <a:pt x="46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135462" y="2878554"/>
              <a:ext cx="96406" cy="5384"/>
            </a:xfrm>
            <a:custGeom>
              <a:avLst/>
              <a:gdLst/>
              <a:ahLst/>
              <a:cxnLst/>
              <a:rect l="l" t="t" r="r" b="b"/>
              <a:pathLst>
                <a:path w="3008" h="168" extrusionOk="0">
                  <a:moveTo>
                    <a:pt x="1504" y="0"/>
                  </a:moveTo>
                  <a:cubicBezTo>
                    <a:pt x="668" y="0"/>
                    <a:pt x="0" y="34"/>
                    <a:pt x="0" y="84"/>
                  </a:cubicBezTo>
                  <a:cubicBezTo>
                    <a:pt x="0" y="134"/>
                    <a:pt x="668" y="167"/>
                    <a:pt x="1504" y="167"/>
                  </a:cubicBezTo>
                  <a:cubicBezTo>
                    <a:pt x="2339" y="167"/>
                    <a:pt x="3008" y="134"/>
                    <a:pt x="3008" y="84"/>
                  </a:cubicBezTo>
                  <a:cubicBezTo>
                    <a:pt x="3008" y="34"/>
                    <a:pt x="2339" y="0"/>
                    <a:pt x="150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136520" y="2909611"/>
              <a:ext cx="275822" cy="4840"/>
            </a:xfrm>
            <a:custGeom>
              <a:avLst/>
              <a:gdLst/>
              <a:ahLst/>
              <a:cxnLst/>
              <a:rect l="l" t="t" r="r" b="b"/>
              <a:pathLst>
                <a:path w="8606" h="151" extrusionOk="0">
                  <a:moveTo>
                    <a:pt x="4295" y="0"/>
                  </a:moveTo>
                  <a:cubicBezTo>
                    <a:pt x="1922" y="0"/>
                    <a:pt x="1" y="34"/>
                    <a:pt x="1" y="67"/>
                  </a:cubicBezTo>
                  <a:cubicBezTo>
                    <a:pt x="1" y="117"/>
                    <a:pt x="1922" y="151"/>
                    <a:pt x="4295" y="151"/>
                  </a:cubicBezTo>
                  <a:cubicBezTo>
                    <a:pt x="6667" y="151"/>
                    <a:pt x="8605" y="117"/>
                    <a:pt x="8605" y="67"/>
                  </a:cubicBezTo>
                  <a:cubicBezTo>
                    <a:pt x="8605" y="34"/>
                    <a:pt x="6667" y="0"/>
                    <a:pt x="42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102771" y="2976018"/>
              <a:ext cx="106598" cy="4840"/>
            </a:xfrm>
            <a:custGeom>
              <a:avLst/>
              <a:gdLst/>
              <a:ahLst/>
              <a:cxnLst/>
              <a:rect l="l" t="t" r="r" b="b"/>
              <a:pathLst>
                <a:path w="3326" h="151" extrusionOk="0">
                  <a:moveTo>
                    <a:pt x="1655" y="0"/>
                  </a:moveTo>
                  <a:cubicBezTo>
                    <a:pt x="736" y="0"/>
                    <a:pt x="1" y="34"/>
                    <a:pt x="1" y="84"/>
                  </a:cubicBezTo>
                  <a:cubicBezTo>
                    <a:pt x="1" y="117"/>
                    <a:pt x="736" y="151"/>
                    <a:pt x="1655" y="151"/>
                  </a:cubicBezTo>
                  <a:cubicBezTo>
                    <a:pt x="2574" y="151"/>
                    <a:pt x="3326" y="117"/>
                    <a:pt x="3326" y="84"/>
                  </a:cubicBezTo>
                  <a:cubicBezTo>
                    <a:pt x="3326" y="34"/>
                    <a:pt x="2574" y="0"/>
                    <a:pt x="16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227542" y="2976018"/>
              <a:ext cx="72882" cy="5384"/>
            </a:xfrm>
            <a:custGeom>
              <a:avLst/>
              <a:gdLst/>
              <a:ahLst/>
              <a:cxnLst/>
              <a:rect l="l" t="t" r="r" b="b"/>
              <a:pathLst>
                <a:path w="2274" h="168" extrusionOk="0">
                  <a:moveTo>
                    <a:pt x="1137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1"/>
                    <a:pt x="1137" y="167"/>
                  </a:cubicBezTo>
                  <a:cubicBezTo>
                    <a:pt x="1772" y="167"/>
                    <a:pt x="2273" y="134"/>
                    <a:pt x="2273" y="84"/>
                  </a:cubicBezTo>
                  <a:cubicBezTo>
                    <a:pt x="2273" y="50"/>
                    <a:pt x="1772" y="17"/>
                    <a:pt x="1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320743" y="2973871"/>
              <a:ext cx="31089" cy="5384"/>
            </a:xfrm>
            <a:custGeom>
              <a:avLst/>
              <a:gdLst/>
              <a:ahLst/>
              <a:cxnLst/>
              <a:rect l="l" t="t" r="r" b="b"/>
              <a:pathLst>
                <a:path w="970" h="168" extrusionOk="0">
                  <a:moveTo>
                    <a:pt x="485" y="0"/>
                  </a:moveTo>
                  <a:cubicBezTo>
                    <a:pt x="217" y="0"/>
                    <a:pt x="0" y="34"/>
                    <a:pt x="0" y="84"/>
                  </a:cubicBezTo>
                  <a:cubicBezTo>
                    <a:pt x="0" y="134"/>
                    <a:pt x="217" y="167"/>
                    <a:pt x="485" y="167"/>
                  </a:cubicBezTo>
                  <a:cubicBezTo>
                    <a:pt x="752" y="167"/>
                    <a:pt x="969" y="134"/>
                    <a:pt x="969" y="84"/>
                  </a:cubicBezTo>
                  <a:cubicBezTo>
                    <a:pt x="969" y="34"/>
                    <a:pt x="752" y="0"/>
                    <a:pt x="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104918" y="3002780"/>
              <a:ext cx="33781" cy="4840"/>
            </a:xfrm>
            <a:custGeom>
              <a:avLst/>
              <a:gdLst/>
              <a:ahLst/>
              <a:cxnLst/>
              <a:rect l="l" t="t" r="r" b="b"/>
              <a:pathLst>
                <a:path w="1054" h="151" extrusionOk="0">
                  <a:moveTo>
                    <a:pt x="519" y="1"/>
                  </a:moveTo>
                  <a:cubicBezTo>
                    <a:pt x="235" y="1"/>
                    <a:pt x="1" y="34"/>
                    <a:pt x="1" y="84"/>
                  </a:cubicBezTo>
                  <a:cubicBezTo>
                    <a:pt x="1" y="118"/>
                    <a:pt x="235" y="151"/>
                    <a:pt x="519" y="151"/>
                  </a:cubicBezTo>
                  <a:cubicBezTo>
                    <a:pt x="819" y="151"/>
                    <a:pt x="1053" y="118"/>
                    <a:pt x="1053" y="84"/>
                  </a:cubicBezTo>
                  <a:cubicBezTo>
                    <a:pt x="1053" y="34"/>
                    <a:pt x="819" y="1"/>
                    <a:pt x="51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159019" y="3002780"/>
              <a:ext cx="80894" cy="4840"/>
            </a:xfrm>
            <a:custGeom>
              <a:avLst/>
              <a:gdLst/>
              <a:ahLst/>
              <a:cxnLst/>
              <a:rect l="l" t="t" r="r" b="b"/>
              <a:pathLst>
                <a:path w="2524" h="151" extrusionOk="0">
                  <a:moveTo>
                    <a:pt x="1270" y="1"/>
                  </a:moveTo>
                  <a:cubicBezTo>
                    <a:pt x="568" y="1"/>
                    <a:pt x="0" y="34"/>
                    <a:pt x="0" y="84"/>
                  </a:cubicBezTo>
                  <a:cubicBezTo>
                    <a:pt x="0" y="118"/>
                    <a:pt x="568" y="151"/>
                    <a:pt x="1270" y="151"/>
                  </a:cubicBezTo>
                  <a:cubicBezTo>
                    <a:pt x="1955" y="151"/>
                    <a:pt x="2523" y="118"/>
                    <a:pt x="2523" y="84"/>
                  </a:cubicBezTo>
                  <a:cubicBezTo>
                    <a:pt x="2523" y="34"/>
                    <a:pt x="1955" y="1"/>
                    <a:pt x="12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265585" y="2999575"/>
              <a:ext cx="216370" cy="4840"/>
            </a:xfrm>
            <a:custGeom>
              <a:avLst/>
              <a:gdLst/>
              <a:ahLst/>
              <a:cxnLst/>
              <a:rect l="l" t="t" r="r" b="b"/>
              <a:pathLst>
                <a:path w="6751" h="151" extrusionOk="0">
                  <a:moveTo>
                    <a:pt x="3375" y="0"/>
                  </a:moveTo>
                  <a:cubicBezTo>
                    <a:pt x="1504" y="0"/>
                    <a:pt x="0" y="34"/>
                    <a:pt x="0" y="84"/>
                  </a:cubicBezTo>
                  <a:cubicBezTo>
                    <a:pt x="0" y="117"/>
                    <a:pt x="1504" y="151"/>
                    <a:pt x="3375" y="151"/>
                  </a:cubicBezTo>
                  <a:cubicBezTo>
                    <a:pt x="5230" y="151"/>
                    <a:pt x="6751" y="117"/>
                    <a:pt x="6751" y="84"/>
                  </a:cubicBezTo>
                  <a:cubicBezTo>
                    <a:pt x="6751" y="34"/>
                    <a:pt x="5230" y="0"/>
                    <a:pt x="33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098508" y="3030087"/>
              <a:ext cx="34838" cy="5384"/>
            </a:xfrm>
            <a:custGeom>
              <a:avLst/>
              <a:gdLst/>
              <a:ahLst/>
              <a:cxnLst/>
              <a:rect l="l" t="t" r="r" b="b"/>
              <a:pathLst>
                <a:path w="1087" h="168" extrusionOk="0">
                  <a:moveTo>
                    <a:pt x="552" y="1"/>
                  </a:moveTo>
                  <a:cubicBezTo>
                    <a:pt x="251" y="1"/>
                    <a:pt x="0" y="34"/>
                    <a:pt x="0" y="84"/>
                  </a:cubicBezTo>
                  <a:cubicBezTo>
                    <a:pt x="0" y="134"/>
                    <a:pt x="251" y="168"/>
                    <a:pt x="552" y="168"/>
                  </a:cubicBezTo>
                  <a:cubicBezTo>
                    <a:pt x="852" y="168"/>
                    <a:pt x="1086" y="134"/>
                    <a:pt x="1086" y="84"/>
                  </a:cubicBezTo>
                  <a:cubicBezTo>
                    <a:pt x="1086" y="34"/>
                    <a:pt x="852" y="1"/>
                    <a:pt x="5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144564" y="3029029"/>
              <a:ext cx="42338" cy="5384"/>
            </a:xfrm>
            <a:custGeom>
              <a:avLst/>
              <a:gdLst/>
              <a:ahLst/>
              <a:cxnLst/>
              <a:rect l="l" t="t" r="r" b="b"/>
              <a:pathLst>
                <a:path w="1321" h="168" extrusionOk="0">
                  <a:moveTo>
                    <a:pt x="669" y="0"/>
                  </a:moveTo>
                  <a:cubicBezTo>
                    <a:pt x="301" y="0"/>
                    <a:pt x="0" y="50"/>
                    <a:pt x="0" y="84"/>
                  </a:cubicBezTo>
                  <a:cubicBezTo>
                    <a:pt x="0" y="134"/>
                    <a:pt x="301" y="167"/>
                    <a:pt x="669" y="167"/>
                  </a:cubicBezTo>
                  <a:cubicBezTo>
                    <a:pt x="1019" y="167"/>
                    <a:pt x="1320" y="134"/>
                    <a:pt x="1320" y="84"/>
                  </a:cubicBezTo>
                  <a:cubicBezTo>
                    <a:pt x="1320" y="50"/>
                    <a:pt x="1019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209337" y="3027427"/>
              <a:ext cx="136052" cy="4840"/>
            </a:xfrm>
            <a:custGeom>
              <a:avLst/>
              <a:gdLst/>
              <a:ahLst/>
              <a:cxnLst/>
              <a:rect l="l" t="t" r="r" b="b"/>
              <a:pathLst>
                <a:path w="4245" h="151" extrusionOk="0">
                  <a:moveTo>
                    <a:pt x="2123" y="0"/>
                  </a:moveTo>
                  <a:cubicBezTo>
                    <a:pt x="953" y="0"/>
                    <a:pt x="1" y="34"/>
                    <a:pt x="1" y="67"/>
                  </a:cubicBezTo>
                  <a:cubicBezTo>
                    <a:pt x="1" y="117"/>
                    <a:pt x="953" y="151"/>
                    <a:pt x="2123" y="151"/>
                  </a:cubicBezTo>
                  <a:cubicBezTo>
                    <a:pt x="3292" y="151"/>
                    <a:pt x="4245" y="117"/>
                    <a:pt x="4245" y="67"/>
                  </a:cubicBezTo>
                  <a:cubicBezTo>
                    <a:pt x="4245" y="34"/>
                    <a:pt x="3292" y="0"/>
                    <a:pt x="21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096361" y="3075598"/>
              <a:ext cx="164961" cy="4872"/>
            </a:xfrm>
            <a:custGeom>
              <a:avLst/>
              <a:gdLst/>
              <a:ahLst/>
              <a:cxnLst/>
              <a:rect l="l" t="t" r="r" b="b"/>
              <a:pathLst>
                <a:path w="5147" h="152" extrusionOk="0">
                  <a:moveTo>
                    <a:pt x="2574" y="1"/>
                  </a:moveTo>
                  <a:cubicBezTo>
                    <a:pt x="1153" y="1"/>
                    <a:pt x="0" y="34"/>
                    <a:pt x="0" y="68"/>
                  </a:cubicBezTo>
                  <a:cubicBezTo>
                    <a:pt x="0" y="118"/>
                    <a:pt x="1153" y="151"/>
                    <a:pt x="2574" y="151"/>
                  </a:cubicBezTo>
                  <a:cubicBezTo>
                    <a:pt x="3994" y="151"/>
                    <a:pt x="5147" y="118"/>
                    <a:pt x="5147" y="68"/>
                  </a:cubicBezTo>
                  <a:cubicBezTo>
                    <a:pt x="5147" y="34"/>
                    <a:pt x="4010" y="1"/>
                    <a:pt x="25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283245" y="3073482"/>
              <a:ext cx="74484" cy="4840"/>
            </a:xfrm>
            <a:custGeom>
              <a:avLst/>
              <a:gdLst/>
              <a:ahLst/>
              <a:cxnLst/>
              <a:rect l="l" t="t" r="r" b="b"/>
              <a:pathLst>
                <a:path w="2324" h="151" extrusionOk="0">
                  <a:moveTo>
                    <a:pt x="1154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0"/>
                    <a:pt x="1154" y="150"/>
                  </a:cubicBezTo>
                  <a:cubicBezTo>
                    <a:pt x="1805" y="150"/>
                    <a:pt x="2323" y="117"/>
                    <a:pt x="2323" y="67"/>
                  </a:cubicBezTo>
                  <a:cubicBezTo>
                    <a:pt x="2323" y="34"/>
                    <a:pt x="1805" y="0"/>
                    <a:pt x="115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376959" y="3073482"/>
              <a:ext cx="123745" cy="4840"/>
            </a:xfrm>
            <a:custGeom>
              <a:avLst/>
              <a:gdLst/>
              <a:ahLst/>
              <a:cxnLst/>
              <a:rect l="l" t="t" r="r" b="b"/>
              <a:pathLst>
                <a:path w="3861" h="151" extrusionOk="0">
                  <a:moveTo>
                    <a:pt x="1922" y="0"/>
                  </a:moveTo>
                  <a:cubicBezTo>
                    <a:pt x="853" y="0"/>
                    <a:pt x="1" y="34"/>
                    <a:pt x="1" y="67"/>
                  </a:cubicBezTo>
                  <a:cubicBezTo>
                    <a:pt x="1" y="117"/>
                    <a:pt x="853" y="150"/>
                    <a:pt x="1922" y="150"/>
                  </a:cubicBezTo>
                  <a:cubicBezTo>
                    <a:pt x="2992" y="150"/>
                    <a:pt x="3860" y="117"/>
                    <a:pt x="3860" y="67"/>
                  </a:cubicBezTo>
                  <a:cubicBezTo>
                    <a:pt x="3860" y="34"/>
                    <a:pt x="2992" y="0"/>
                    <a:pt x="19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441764" y="2789648"/>
              <a:ext cx="25736" cy="4840"/>
            </a:xfrm>
            <a:custGeom>
              <a:avLst/>
              <a:gdLst/>
              <a:ahLst/>
              <a:cxnLst/>
              <a:rect l="l" t="t" r="r" b="b"/>
              <a:pathLst>
                <a:path w="803" h="151" extrusionOk="0">
                  <a:moveTo>
                    <a:pt x="401" y="1"/>
                  </a:moveTo>
                  <a:cubicBezTo>
                    <a:pt x="184" y="1"/>
                    <a:pt x="0" y="34"/>
                    <a:pt x="0" y="84"/>
                  </a:cubicBezTo>
                  <a:cubicBezTo>
                    <a:pt x="0" y="118"/>
                    <a:pt x="184" y="151"/>
                    <a:pt x="401" y="151"/>
                  </a:cubicBezTo>
                  <a:cubicBezTo>
                    <a:pt x="619" y="151"/>
                    <a:pt x="802" y="118"/>
                    <a:pt x="802" y="84"/>
                  </a:cubicBezTo>
                  <a:cubicBezTo>
                    <a:pt x="802" y="34"/>
                    <a:pt x="619" y="1"/>
                    <a:pt x="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149917" y="2771988"/>
              <a:ext cx="56248" cy="5384"/>
            </a:xfrm>
            <a:custGeom>
              <a:avLst/>
              <a:gdLst/>
              <a:ahLst/>
              <a:cxnLst/>
              <a:rect l="l" t="t" r="r" b="b"/>
              <a:pathLst>
                <a:path w="1755" h="168" extrusionOk="0">
                  <a:moveTo>
                    <a:pt x="886" y="0"/>
                  </a:moveTo>
                  <a:cubicBezTo>
                    <a:pt x="385" y="0"/>
                    <a:pt x="0" y="50"/>
                    <a:pt x="0" y="84"/>
                  </a:cubicBezTo>
                  <a:cubicBezTo>
                    <a:pt x="0" y="134"/>
                    <a:pt x="385" y="167"/>
                    <a:pt x="886" y="167"/>
                  </a:cubicBezTo>
                  <a:cubicBezTo>
                    <a:pt x="1370" y="167"/>
                    <a:pt x="1755" y="134"/>
                    <a:pt x="1755" y="84"/>
                  </a:cubicBezTo>
                  <a:cubicBezTo>
                    <a:pt x="1755" y="50"/>
                    <a:pt x="1370" y="0"/>
                    <a:pt x="88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112418" y="2722727"/>
              <a:ext cx="530203" cy="32691"/>
            </a:xfrm>
            <a:custGeom>
              <a:avLst/>
              <a:gdLst/>
              <a:ahLst/>
              <a:cxnLst/>
              <a:rect l="l" t="t" r="r" b="b"/>
              <a:pathLst>
                <a:path w="16543" h="1020" extrusionOk="0">
                  <a:moveTo>
                    <a:pt x="285" y="0"/>
                  </a:moveTo>
                  <a:lnTo>
                    <a:pt x="1" y="1019"/>
                  </a:lnTo>
                  <a:lnTo>
                    <a:pt x="16275" y="1019"/>
                  </a:lnTo>
                  <a:lnTo>
                    <a:pt x="1654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135462" y="2733432"/>
              <a:ext cx="13397" cy="11442"/>
            </a:xfrm>
            <a:custGeom>
              <a:avLst/>
              <a:gdLst/>
              <a:ahLst/>
              <a:cxnLst/>
              <a:rect l="l" t="t" r="r" b="b"/>
              <a:pathLst>
                <a:path w="418" h="357" extrusionOk="0">
                  <a:moveTo>
                    <a:pt x="251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5" y="339"/>
                    <a:pt x="201" y="356"/>
                    <a:pt x="245" y="356"/>
                  </a:cubicBezTo>
                  <a:cubicBezTo>
                    <a:pt x="335" y="356"/>
                    <a:pt x="418" y="285"/>
                    <a:pt x="418" y="184"/>
                  </a:cubicBezTo>
                  <a:cubicBezTo>
                    <a:pt x="418" y="84"/>
                    <a:pt x="334" y="0"/>
                    <a:pt x="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155269" y="2733432"/>
              <a:ext cx="13429" cy="11442"/>
            </a:xfrm>
            <a:custGeom>
              <a:avLst/>
              <a:gdLst/>
              <a:ahLst/>
              <a:cxnLst/>
              <a:rect l="l" t="t" r="r" b="b"/>
              <a:pathLst>
                <a:path w="419" h="357" extrusionOk="0">
                  <a:moveTo>
                    <a:pt x="234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0" y="339"/>
                    <a:pt x="194" y="356"/>
                    <a:pt x="237" y="356"/>
                  </a:cubicBezTo>
                  <a:cubicBezTo>
                    <a:pt x="327" y="356"/>
                    <a:pt x="418" y="285"/>
                    <a:pt x="418" y="184"/>
                  </a:cubicBezTo>
                  <a:cubicBezTo>
                    <a:pt x="418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175076" y="2733432"/>
              <a:ext cx="12884" cy="11442"/>
            </a:xfrm>
            <a:custGeom>
              <a:avLst/>
              <a:gdLst/>
              <a:ahLst/>
              <a:cxnLst/>
              <a:rect l="l" t="t" r="r" b="b"/>
              <a:pathLst>
                <a:path w="402" h="357" extrusionOk="0">
                  <a:moveTo>
                    <a:pt x="234" y="0"/>
                  </a:moveTo>
                  <a:cubicBezTo>
                    <a:pt x="67" y="0"/>
                    <a:pt x="1" y="184"/>
                    <a:pt x="101" y="301"/>
                  </a:cubicBezTo>
                  <a:cubicBezTo>
                    <a:pt x="139" y="339"/>
                    <a:pt x="185" y="356"/>
                    <a:pt x="228" y="356"/>
                  </a:cubicBezTo>
                  <a:cubicBezTo>
                    <a:pt x="318" y="356"/>
                    <a:pt x="402" y="285"/>
                    <a:pt x="402" y="184"/>
                  </a:cubicBezTo>
                  <a:cubicBezTo>
                    <a:pt x="402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033158" y="3269468"/>
              <a:ext cx="1236008" cy="720837"/>
            </a:xfrm>
            <a:custGeom>
              <a:avLst/>
              <a:gdLst/>
              <a:ahLst/>
              <a:cxnLst/>
              <a:rect l="l" t="t" r="r" b="b"/>
              <a:pathLst>
                <a:path w="38565" h="22491" extrusionOk="0">
                  <a:moveTo>
                    <a:pt x="1" y="0"/>
                  </a:moveTo>
                  <a:lnTo>
                    <a:pt x="1" y="22490"/>
                  </a:lnTo>
                  <a:lnTo>
                    <a:pt x="38564" y="22490"/>
                  </a:lnTo>
                  <a:lnTo>
                    <a:pt x="385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033158" y="3269468"/>
              <a:ext cx="562862" cy="720837"/>
            </a:xfrm>
            <a:custGeom>
              <a:avLst/>
              <a:gdLst/>
              <a:ahLst/>
              <a:cxnLst/>
              <a:rect l="l" t="t" r="r" b="b"/>
              <a:pathLst>
                <a:path w="17562" h="22491" extrusionOk="0">
                  <a:moveTo>
                    <a:pt x="1" y="0"/>
                  </a:moveTo>
                  <a:lnTo>
                    <a:pt x="1" y="22490"/>
                  </a:lnTo>
                  <a:lnTo>
                    <a:pt x="17561" y="22490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083509" y="3311229"/>
              <a:ext cx="457354" cy="205665"/>
            </a:xfrm>
            <a:custGeom>
              <a:avLst/>
              <a:gdLst/>
              <a:ahLst/>
              <a:cxnLst/>
              <a:rect l="l" t="t" r="r" b="b"/>
              <a:pathLst>
                <a:path w="14270" h="6417" extrusionOk="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22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83"/>
                  </a:lnTo>
                  <a:cubicBezTo>
                    <a:pt x="11496" y="6367"/>
                    <a:pt x="12482" y="6367"/>
                    <a:pt x="13167" y="6350"/>
                  </a:cubicBezTo>
                  <a:lnTo>
                    <a:pt x="14136" y="6350"/>
                  </a:lnTo>
                  <a:cubicBezTo>
                    <a:pt x="14169" y="6350"/>
                    <a:pt x="14186" y="6333"/>
                    <a:pt x="14203" y="6333"/>
                  </a:cubicBezTo>
                  <a:lnTo>
                    <a:pt x="13935" y="6333"/>
                  </a:lnTo>
                  <a:lnTo>
                    <a:pt x="13133" y="6317"/>
                  </a:lnTo>
                  <a:cubicBezTo>
                    <a:pt x="12448" y="6317"/>
                    <a:pt x="11446" y="6300"/>
                    <a:pt x="10193" y="6300"/>
                  </a:cubicBez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22"/>
                  </a:lnTo>
                  <a:lnTo>
                    <a:pt x="151" y="903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4153" y="151"/>
                  </a:lnTo>
                  <a:lnTo>
                    <a:pt x="14153" y="151"/>
                  </a:lnTo>
                  <a:cubicBezTo>
                    <a:pt x="14169" y="2042"/>
                    <a:pt x="14169" y="3572"/>
                    <a:pt x="14186" y="4646"/>
                  </a:cubicBezTo>
                  <a:cubicBezTo>
                    <a:pt x="14186" y="5180"/>
                    <a:pt x="14186" y="5598"/>
                    <a:pt x="14186" y="5899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66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6"/>
                  </a:cubicBezTo>
                  <a:cubicBezTo>
                    <a:pt x="14219" y="5615"/>
                    <a:pt x="14219" y="5214"/>
                    <a:pt x="14236" y="4679"/>
                  </a:cubicBezTo>
                  <a:cubicBezTo>
                    <a:pt x="14236" y="3576"/>
                    <a:pt x="14253" y="2022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285937" y="3392636"/>
              <a:ext cx="46601" cy="43107"/>
            </a:xfrm>
            <a:custGeom>
              <a:avLst/>
              <a:gdLst/>
              <a:ahLst/>
              <a:cxnLst/>
              <a:rect l="l" t="t" r="r" b="b"/>
              <a:pathLst>
                <a:path w="1454" h="1345" extrusionOk="0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103"/>
                    <a:pt x="602" y="1304"/>
                  </a:cubicBezTo>
                  <a:cubicBezTo>
                    <a:pt x="669" y="1331"/>
                    <a:pt x="741" y="1344"/>
                    <a:pt x="814" y="1344"/>
                  </a:cubicBezTo>
                  <a:cubicBezTo>
                    <a:pt x="960" y="1344"/>
                    <a:pt x="1109" y="1293"/>
                    <a:pt x="1220" y="1203"/>
                  </a:cubicBezTo>
                  <a:cubicBezTo>
                    <a:pt x="1337" y="1103"/>
                    <a:pt x="1420" y="969"/>
                    <a:pt x="1437" y="836"/>
                  </a:cubicBezTo>
                  <a:cubicBezTo>
                    <a:pt x="1454" y="736"/>
                    <a:pt x="1437" y="669"/>
                    <a:pt x="1420" y="669"/>
                  </a:cubicBezTo>
                  <a:cubicBezTo>
                    <a:pt x="1387" y="836"/>
                    <a:pt x="1287" y="1003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1003"/>
                    <a:pt x="184" y="351"/>
                    <a:pt x="652" y="184"/>
                  </a:cubicBezTo>
                  <a:cubicBezTo>
                    <a:pt x="719" y="157"/>
                    <a:pt x="788" y="144"/>
                    <a:pt x="857" y="144"/>
                  </a:cubicBezTo>
                  <a:cubicBezTo>
                    <a:pt x="961" y="144"/>
                    <a:pt x="1063" y="174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51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083509" y="3531861"/>
              <a:ext cx="457354" cy="205665"/>
            </a:xfrm>
            <a:custGeom>
              <a:avLst/>
              <a:gdLst/>
              <a:ahLst/>
              <a:cxnLst/>
              <a:rect l="l" t="t" r="r" b="b"/>
              <a:pathLst>
                <a:path w="14270" h="6417" extrusionOk="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67"/>
                  </a:lnTo>
                  <a:cubicBezTo>
                    <a:pt x="11496" y="6367"/>
                    <a:pt x="12482" y="6350"/>
                    <a:pt x="13167" y="6350"/>
                  </a:cubicBezTo>
                  <a:lnTo>
                    <a:pt x="13952" y="6350"/>
                  </a:lnTo>
                  <a:cubicBezTo>
                    <a:pt x="14019" y="6333"/>
                    <a:pt x="14086" y="6333"/>
                    <a:pt x="14136" y="6333"/>
                  </a:cubicBezTo>
                  <a:cubicBezTo>
                    <a:pt x="14086" y="6333"/>
                    <a:pt x="14019" y="6333"/>
                    <a:pt x="13935" y="6316"/>
                  </a:cubicBezTo>
                  <a:lnTo>
                    <a:pt x="13133" y="6316"/>
                  </a:lnTo>
                  <a:lnTo>
                    <a:pt x="10193" y="6300"/>
                  </a:ln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67"/>
                  </a:lnTo>
                  <a:lnTo>
                    <a:pt x="151" y="167"/>
                  </a:lnTo>
                  <a:cubicBezTo>
                    <a:pt x="5580" y="151"/>
                    <a:pt x="10530" y="151"/>
                    <a:pt x="14153" y="134"/>
                  </a:cubicBezTo>
                  <a:lnTo>
                    <a:pt x="14153" y="134"/>
                  </a:lnTo>
                  <a:cubicBezTo>
                    <a:pt x="14169" y="2033"/>
                    <a:pt x="14169" y="3569"/>
                    <a:pt x="14186" y="4646"/>
                  </a:cubicBezTo>
                  <a:cubicBezTo>
                    <a:pt x="14186" y="5180"/>
                    <a:pt x="14186" y="5598"/>
                    <a:pt x="14186" y="5882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50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5"/>
                  </a:cubicBezTo>
                  <a:cubicBezTo>
                    <a:pt x="14219" y="5615"/>
                    <a:pt x="14219" y="5197"/>
                    <a:pt x="14236" y="4679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285937" y="3613268"/>
              <a:ext cx="46601" cy="42851"/>
            </a:xfrm>
            <a:custGeom>
              <a:avLst/>
              <a:gdLst/>
              <a:ahLst/>
              <a:cxnLst/>
              <a:rect l="l" t="t" r="r" b="b"/>
              <a:pathLst>
                <a:path w="1454" h="1337" extrusionOk="0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086"/>
                    <a:pt x="602" y="1304"/>
                  </a:cubicBezTo>
                  <a:cubicBezTo>
                    <a:pt x="667" y="1325"/>
                    <a:pt x="737" y="1336"/>
                    <a:pt x="808" y="1336"/>
                  </a:cubicBezTo>
                  <a:cubicBezTo>
                    <a:pt x="956" y="1336"/>
                    <a:pt x="1107" y="1288"/>
                    <a:pt x="1220" y="1187"/>
                  </a:cubicBezTo>
                  <a:cubicBezTo>
                    <a:pt x="1337" y="1103"/>
                    <a:pt x="1420" y="969"/>
                    <a:pt x="1437" y="819"/>
                  </a:cubicBezTo>
                  <a:cubicBezTo>
                    <a:pt x="1454" y="719"/>
                    <a:pt x="1437" y="669"/>
                    <a:pt x="1420" y="669"/>
                  </a:cubicBezTo>
                  <a:cubicBezTo>
                    <a:pt x="1387" y="836"/>
                    <a:pt x="1287" y="986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986"/>
                    <a:pt x="184" y="351"/>
                    <a:pt x="652" y="167"/>
                  </a:cubicBezTo>
                  <a:cubicBezTo>
                    <a:pt x="711" y="144"/>
                    <a:pt x="772" y="133"/>
                    <a:pt x="833" y="133"/>
                  </a:cubicBezTo>
                  <a:cubicBezTo>
                    <a:pt x="945" y="133"/>
                    <a:pt x="1056" y="169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34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083509" y="3752494"/>
              <a:ext cx="457354" cy="205120"/>
            </a:xfrm>
            <a:custGeom>
              <a:avLst/>
              <a:gdLst/>
              <a:ahLst/>
              <a:cxnLst/>
              <a:rect l="l" t="t" r="r" b="b"/>
              <a:pathLst>
                <a:path w="14270" h="6400" extrusionOk="0">
                  <a:moveTo>
                    <a:pt x="14157" y="6326"/>
                  </a:moveTo>
                  <a:cubicBezTo>
                    <a:pt x="14149" y="6326"/>
                    <a:pt x="14141" y="6327"/>
                    <a:pt x="14136" y="6333"/>
                  </a:cubicBezTo>
                  <a:lnTo>
                    <a:pt x="14203" y="6333"/>
                  </a:lnTo>
                  <a:cubicBezTo>
                    <a:pt x="14192" y="6333"/>
                    <a:pt x="14173" y="6326"/>
                    <a:pt x="14157" y="6326"/>
                  </a:cubicBezTo>
                  <a:close/>
                  <a:moveTo>
                    <a:pt x="84" y="1"/>
                  </a:moveTo>
                  <a:cubicBezTo>
                    <a:pt x="58" y="26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292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00"/>
                  </a:lnTo>
                  <a:lnTo>
                    <a:pt x="84" y="6400"/>
                  </a:lnTo>
                  <a:lnTo>
                    <a:pt x="10243" y="6366"/>
                  </a:lnTo>
                  <a:lnTo>
                    <a:pt x="13167" y="6350"/>
                  </a:lnTo>
                  <a:lnTo>
                    <a:pt x="13952" y="6333"/>
                  </a:lnTo>
                  <a:lnTo>
                    <a:pt x="14136" y="6333"/>
                  </a:lnTo>
                  <a:lnTo>
                    <a:pt x="13935" y="6316"/>
                  </a:lnTo>
                  <a:lnTo>
                    <a:pt x="13133" y="6316"/>
                  </a:lnTo>
                  <a:lnTo>
                    <a:pt x="10193" y="6283"/>
                  </a:lnTo>
                  <a:lnTo>
                    <a:pt x="151" y="6250"/>
                  </a:lnTo>
                  <a:lnTo>
                    <a:pt x="151" y="6250"/>
                  </a:lnTo>
                  <a:cubicBezTo>
                    <a:pt x="151" y="5306"/>
                    <a:pt x="151" y="4315"/>
                    <a:pt x="151" y="3292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4153" y="134"/>
                  </a:lnTo>
                  <a:lnTo>
                    <a:pt x="14153" y="134"/>
                  </a:lnTo>
                  <a:cubicBezTo>
                    <a:pt x="14169" y="2016"/>
                    <a:pt x="14169" y="3552"/>
                    <a:pt x="14186" y="4629"/>
                  </a:cubicBezTo>
                  <a:cubicBezTo>
                    <a:pt x="14186" y="5163"/>
                    <a:pt x="14186" y="5581"/>
                    <a:pt x="14186" y="5882"/>
                  </a:cubicBezTo>
                  <a:cubicBezTo>
                    <a:pt x="14203" y="6016"/>
                    <a:pt x="14203" y="6133"/>
                    <a:pt x="14203" y="6216"/>
                  </a:cubicBezTo>
                  <a:cubicBezTo>
                    <a:pt x="14203" y="6249"/>
                    <a:pt x="14203" y="6283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32"/>
                    <a:pt x="14219" y="5915"/>
                  </a:cubicBezTo>
                  <a:cubicBezTo>
                    <a:pt x="14219" y="5615"/>
                    <a:pt x="14219" y="5197"/>
                    <a:pt x="14236" y="4662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17"/>
                  </a:lnTo>
                  <a:lnTo>
                    <a:pt x="14203" y="17"/>
                  </a:lnTo>
                  <a:cubicBezTo>
                    <a:pt x="10560" y="17"/>
                    <a:pt x="5564" y="17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285937" y="3833676"/>
              <a:ext cx="46601" cy="43075"/>
            </a:xfrm>
            <a:custGeom>
              <a:avLst/>
              <a:gdLst/>
              <a:ahLst/>
              <a:cxnLst/>
              <a:rect l="l" t="t" r="r" b="b"/>
              <a:pathLst>
                <a:path w="1454" h="1344" extrusionOk="0">
                  <a:moveTo>
                    <a:pt x="809" y="0"/>
                  </a:moveTo>
                  <a:cubicBezTo>
                    <a:pt x="738" y="0"/>
                    <a:pt x="667" y="13"/>
                    <a:pt x="602" y="41"/>
                  </a:cubicBezTo>
                  <a:cubicBezTo>
                    <a:pt x="0" y="241"/>
                    <a:pt x="0" y="1093"/>
                    <a:pt x="602" y="1310"/>
                  </a:cubicBezTo>
                  <a:cubicBezTo>
                    <a:pt x="667" y="1332"/>
                    <a:pt x="737" y="1343"/>
                    <a:pt x="808" y="1343"/>
                  </a:cubicBezTo>
                  <a:cubicBezTo>
                    <a:pt x="956" y="1343"/>
                    <a:pt x="1107" y="1295"/>
                    <a:pt x="1220" y="1194"/>
                  </a:cubicBezTo>
                  <a:cubicBezTo>
                    <a:pt x="1337" y="1093"/>
                    <a:pt x="1420" y="976"/>
                    <a:pt x="1437" y="826"/>
                  </a:cubicBezTo>
                  <a:cubicBezTo>
                    <a:pt x="1454" y="726"/>
                    <a:pt x="1437" y="676"/>
                    <a:pt x="1420" y="676"/>
                  </a:cubicBezTo>
                  <a:cubicBezTo>
                    <a:pt x="1387" y="843"/>
                    <a:pt x="1287" y="993"/>
                    <a:pt x="1153" y="1110"/>
                  </a:cubicBezTo>
                  <a:cubicBezTo>
                    <a:pt x="1063" y="1170"/>
                    <a:pt x="961" y="1200"/>
                    <a:pt x="857" y="1200"/>
                  </a:cubicBezTo>
                  <a:cubicBezTo>
                    <a:pt x="788" y="1200"/>
                    <a:pt x="719" y="1187"/>
                    <a:pt x="652" y="1160"/>
                  </a:cubicBezTo>
                  <a:cubicBezTo>
                    <a:pt x="184" y="993"/>
                    <a:pt x="184" y="341"/>
                    <a:pt x="652" y="174"/>
                  </a:cubicBezTo>
                  <a:cubicBezTo>
                    <a:pt x="711" y="151"/>
                    <a:pt x="772" y="140"/>
                    <a:pt x="833" y="140"/>
                  </a:cubicBezTo>
                  <a:cubicBezTo>
                    <a:pt x="945" y="140"/>
                    <a:pt x="1056" y="176"/>
                    <a:pt x="1153" y="241"/>
                  </a:cubicBezTo>
                  <a:cubicBezTo>
                    <a:pt x="1287" y="341"/>
                    <a:pt x="1387" y="508"/>
                    <a:pt x="1420" y="676"/>
                  </a:cubicBezTo>
                  <a:cubicBezTo>
                    <a:pt x="1437" y="676"/>
                    <a:pt x="1454" y="625"/>
                    <a:pt x="1437" y="525"/>
                  </a:cubicBezTo>
                  <a:cubicBezTo>
                    <a:pt x="1404" y="375"/>
                    <a:pt x="1337" y="241"/>
                    <a:pt x="1220" y="158"/>
                  </a:cubicBezTo>
                  <a:cubicBezTo>
                    <a:pt x="1107" y="56"/>
                    <a:pt x="957" y="0"/>
                    <a:pt x="8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4384346" y="3269468"/>
              <a:ext cx="825768" cy="1307736"/>
            </a:xfrm>
            <a:custGeom>
              <a:avLst/>
              <a:gdLst/>
              <a:ahLst/>
              <a:cxnLst/>
              <a:rect l="l" t="t" r="r" b="b"/>
              <a:pathLst>
                <a:path w="25765" h="40803" extrusionOk="0">
                  <a:moveTo>
                    <a:pt x="0" y="0"/>
                  </a:moveTo>
                  <a:lnTo>
                    <a:pt x="0" y="40786"/>
                  </a:lnTo>
                  <a:lnTo>
                    <a:pt x="25765" y="40803"/>
                  </a:lnTo>
                  <a:lnTo>
                    <a:pt x="257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4344155" y="3219118"/>
              <a:ext cx="2969977" cy="68587"/>
            </a:xfrm>
            <a:custGeom>
              <a:avLst/>
              <a:gdLst/>
              <a:ahLst/>
              <a:cxnLst/>
              <a:rect l="l" t="t" r="r" b="b"/>
              <a:pathLst>
                <a:path w="92667" h="2140" extrusionOk="0">
                  <a:moveTo>
                    <a:pt x="1" y="1"/>
                  </a:moveTo>
                  <a:lnTo>
                    <a:pt x="1" y="2140"/>
                  </a:lnTo>
                  <a:lnTo>
                    <a:pt x="92667" y="2140"/>
                  </a:lnTo>
                  <a:lnTo>
                    <a:pt x="926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4384346" y="3287673"/>
              <a:ext cx="92112" cy="1386996"/>
            </a:xfrm>
            <a:custGeom>
              <a:avLst/>
              <a:gdLst/>
              <a:ahLst/>
              <a:cxnLst/>
              <a:rect l="l" t="t" r="r" b="b"/>
              <a:pathLst>
                <a:path w="2874" h="43276" extrusionOk="0">
                  <a:moveTo>
                    <a:pt x="0" y="1"/>
                  </a:moveTo>
                  <a:lnTo>
                    <a:pt x="0" y="43276"/>
                  </a:lnTo>
                  <a:lnTo>
                    <a:pt x="2874" y="43276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7177023" y="3287673"/>
              <a:ext cx="92144" cy="1387541"/>
            </a:xfrm>
            <a:custGeom>
              <a:avLst/>
              <a:gdLst/>
              <a:ahLst/>
              <a:cxnLst/>
              <a:rect l="l" t="t" r="r" b="b"/>
              <a:pathLst>
                <a:path w="2875" h="43293" extrusionOk="0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6595988" y="3287673"/>
              <a:ext cx="92144" cy="1387541"/>
            </a:xfrm>
            <a:custGeom>
              <a:avLst/>
              <a:gdLst/>
              <a:ahLst/>
              <a:cxnLst/>
              <a:rect l="l" t="t" r="r" b="b"/>
              <a:pathLst>
                <a:path w="2875" h="43293" extrusionOk="0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4366655" y="3216457"/>
              <a:ext cx="395241" cy="5384"/>
            </a:xfrm>
            <a:custGeom>
              <a:avLst/>
              <a:gdLst/>
              <a:ahLst/>
              <a:cxnLst/>
              <a:rect l="l" t="t" r="r" b="b"/>
              <a:pathLst>
                <a:path w="12332" h="168" extrusionOk="0">
                  <a:moveTo>
                    <a:pt x="6166" y="0"/>
                  </a:moveTo>
                  <a:cubicBezTo>
                    <a:pt x="2758" y="0"/>
                    <a:pt x="1" y="34"/>
                    <a:pt x="1" y="84"/>
                  </a:cubicBezTo>
                  <a:cubicBezTo>
                    <a:pt x="1" y="134"/>
                    <a:pt x="2758" y="167"/>
                    <a:pt x="6166" y="167"/>
                  </a:cubicBezTo>
                  <a:cubicBezTo>
                    <a:pt x="9575" y="167"/>
                    <a:pt x="12332" y="134"/>
                    <a:pt x="12332" y="84"/>
                  </a:cubicBezTo>
                  <a:cubicBezTo>
                    <a:pt x="12332" y="34"/>
                    <a:pt x="9575" y="0"/>
                    <a:pt x="616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5441964" y="4502207"/>
              <a:ext cx="344890" cy="158808"/>
            </a:xfrm>
            <a:custGeom>
              <a:avLst/>
              <a:gdLst/>
              <a:ahLst/>
              <a:cxnLst/>
              <a:rect l="l" t="t" r="r" b="b"/>
              <a:pathLst>
                <a:path w="10761" h="4955" extrusionOk="0">
                  <a:moveTo>
                    <a:pt x="151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584" y="4665"/>
                    <a:pt x="5727" y="4955"/>
                    <a:pt x="8065" y="4955"/>
                  </a:cubicBezTo>
                  <a:cubicBezTo>
                    <a:pt x="8770" y="4955"/>
                    <a:pt x="9310" y="4928"/>
                    <a:pt x="9558" y="4863"/>
                  </a:cubicBezTo>
                  <a:cubicBezTo>
                    <a:pt x="10761" y="4528"/>
                    <a:pt x="5865" y="3275"/>
                    <a:pt x="5865" y="3275"/>
                  </a:cubicBezTo>
                  <a:lnTo>
                    <a:pt x="5949" y="18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5441964" y="4629670"/>
              <a:ext cx="319731" cy="30576"/>
            </a:xfrm>
            <a:custGeom>
              <a:avLst/>
              <a:gdLst/>
              <a:ahLst/>
              <a:cxnLst/>
              <a:rect l="l" t="t" r="r" b="b"/>
              <a:pathLst>
                <a:path w="9976" h="954" extrusionOk="0">
                  <a:moveTo>
                    <a:pt x="8255" y="0"/>
                  </a:moveTo>
                  <a:cubicBezTo>
                    <a:pt x="7920" y="0"/>
                    <a:pt x="7720" y="735"/>
                    <a:pt x="7720" y="735"/>
                  </a:cubicBezTo>
                  <a:lnTo>
                    <a:pt x="1" y="418"/>
                  </a:lnTo>
                  <a:lnTo>
                    <a:pt x="1" y="551"/>
                  </a:lnTo>
                  <a:cubicBezTo>
                    <a:pt x="1946" y="786"/>
                    <a:pt x="5552" y="954"/>
                    <a:pt x="7791" y="954"/>
                  </a:cubicBezTo>
                  <a:cubicBezTo>
                    <a:pt x="8897" y="954"/>
                    <a:pt x="9670" y="913"/>
                    <a:pt x="9742" y="819"/>
                  </a:cubicBezTo>
                  <a:cubicBezTo>
                    <a:pt x="9976" y="551"/>
                    <a:pt x="8255" y="0"/>
                    <a:pt x="8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5439272" y="4643035"/>
              <a:ext cx="315468" cy="10737"/>
            </a:xfrm>
            <a:custGeom>
              <a:avLst/>
              <a:gdLst/>
              <a:ahLst/>
              <a:cxnLst/>
              <a:rect l="l" t="t" r="r" b="b"/>
              <a:pathLst>
                <a:path w="9843" h="335" extrusionOk="0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cubicBezTo>
                    <a:pt x="185" y="17"/>
                    <a:pt x="285" y="34"/>
                    <a:pt x="385" y="34"/>
                  </a:cubicBezTo>
                  <a:lnTo>
                    <a:pt x="1438" y="118"/>
                  </a:lnTo>
                  <a:cubicBezTo>
                    <a:pt x="2323" y="185"/>
                    <a:pt x="3560" y="251"/>
                    <a:pt x="4913" y="285"/>
                  </a:cubicBezTo>
                  <a:cubicBezTo>
                    <a:pt x="6267" y="335"/>
                    <a:pt x="7503" y="335"/>
                    <a:pt x="8389" y="335"/>
                  </a:cubicBezTo>
                  <a:lnTo>
                    <a:pt x="9441" y="318"/>
                  </a:lnTo>
                  <a:lnTo>
                    <a:pt x="9842" y="318"/>
                  </a:lnTo>
                  <a:cubicBezTo>
                    <a:pt x="9809" y="302"/>
                    <a:pt x="9775" y="302"/>
                    <a:pt x="9742" y="302"/>
                  </a:cubicBezTo>
                  <a:lnTo>
                    <a:pt x="9441" y="302"/>
                  </a:lnTo>
                  <a:lnTo>
                    <a:pt x="8389" y="285"/>
                  </a:lnTo>
                  <a:cubicBezTo>
                    <a:pt x="7503" y="285"/>
                    <a:pt x="6267" y="251"/>
                    <a:pt x="4913" y="218"/>
                  </a:cubicBezTo>
                  <a:cubicBezTo>
                    <a:pt x="3560" y="168"/>
                    <a:pt x="2323" y="118"/>
                    <a:pt x="1438" y="68"/>
                  </a:cubicBezTo>
                  <a:cubicBezTo>
                    <a:pt x="1020" y="51"/>
                    <a:pt x="669" y="34"/>
                    <a:pt x="385" y="1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5688845" y="4627523"/>
              <a:ext cx="19294" cy="28396"/>
            </a:xfrm>
            <a:custGeom>
              <a:avLst/>
              <a:gdLst/>
              <a:ahLst/>
              <a:cxnLst/>
              <a:rect l="l" t="t" r="r" b="b"/>
              <a:pathLst>
                <a:path w="602" h="886" extrusionOk="0">
                  <a:moveTo>
                    <a:pt x="602" y="0"/>
                  </a:moveTo>
                  <a:cubicBezTo>
                    <a:pt x="234" y="134"/>
                    <a:pt x="0" y="501"/>
                    <a:pt x="17" y="886"/>
                  </a:cubicBezTo>
                  <a:cubicBezTo>
                    <a:pt x="100" y="535"/>
                    <a:pt x="301" y="217"/>
                    <a:pt x="6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5634745" y="4611402"/>
              <a:ext cx="11282" cy="15128"/>
            </a:xfrm>
            <a:custGeom>
              <a:avLst/>
              <a:gdLst/>
              <a:ahLst/>
              <a:cxnLst/>
              <a:rect l="l" t="t" r="r" b="b"/>
              <a:pathLst>
                <a:path w="352" h="472" extrusionOk="0">
                  <a:moveTo>
                    <a:pt x="330" y="0"/>
                  </a:moveTo>
                  <a:cubicBezTo>
                    <a:pt x="306" y="0"/>
                    <a:pt x="228" y="95"/>
                    <a:pt x="151" y="219"/>
                  </a:cubicBezTo>
                  <a:cubicBezTo>
                    <a:pt x="67" y="336"/>
                    <a:pt x="1" y="453"/>
                    <a:pt x="17" y="470"/>
                  </a:cubicBezTo>
                  <a:cubicBezTo>
                    <a:pt x="19" y="471"/>
                    <a:pt x="20" y="472"/>
                    <a:pt x="22" y="472"/>
                  </a:cubicBezTo>
                  <a:cubicBezTo>
                    <a:pt x="46" y="472"/>
                    <a:pt x="125" y="376"/>
                    <a:pt x="218" y="253"/>
                  </a:cubicBezTo>
                  <a:cubicBezTo>
                    <a:pt x="301" y="119"/>
                    <a:pt x="351" y="2"/>
                    <a:pt x="335" y="2"/>
                  </a:cubicBezTo>
                  <a:cubicBezTo>
                    <a:pt x="334" y="1"/>
                    <a:pt x="332" y="0"/>
                    <a:pt x="3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5620290" y="4607620"/>
              <a:ext cx="12884" cy="10384"/>
            </a:xfrm>
            <a:custGeom>
              <a:avLst/>
              <a:gdLst/>
              <a:ahLst/>
              <a:cxnLst/>
              <a:rect l="l" t="t" r="r" b="b"/>
              <a:pathLst>
                <a:path w="402" h="324" extrusionOk="0">
                  <a:moveTo>
                    <a:pt x="377" y="0"/>
                  </a:moveTo>
                  <a:cubicBezTo>
                    <a:pt x="350" y="0"/>
                    <a:pt x="272" y="62"/>
                    <a:pt x="168" y="137"/>
                  </a:cubicBezTo>
                  <a:cubicBezTo>
                    <a:pt x="67" y="220"/>
                    <a:pt x="0" y="304"/>
                    <a:pt x="17" y="320"/>
                  </a:cubicBezTo>
                  <a:cubicBezTo>
                    <a:pt x="17" y="323"/>
                    <a:pt x="19" y="324"/>
                    <a:pt x="22" y="324"/>
                  </a:cubicBezTo>
                  <a:cubicBezTo>
                    <a:pt x="43" y="324"/>
                    <a:pt x="130" y="274"/>
                    <a:pt x="218" y="187"/>
                  </a:cubicBezTo>
                  <a:cubicBezTo>
                    <a:pt x="318" y="103"/>
                    <a:pt x="401" y="20"/>
                    <a:pt x="385" y="3"/>
                  </a:cubicBezTo>
                  <a:cubicBezTo>
                    <a:pt x="383" y="1"/>
                    <a:pt x="381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5560132" y="4599319"/>
              <a:ext cx="102496" cy="85157"/>
            </a:xfrm>
            <a:custGeom>
              <a:avLst/>
              <a:gdLst/>
              <a:ahLst/>
              <a:cxnLst/>
              <a:rect l="l" t="t" r="r" b="b"/>
              <a:pathLst>
                <a:path w="3198" h="2657" extrusionOk="0">
                  <a:moveTo>
                    <a:pt x="1786" y="0"/>
                  </a:moveTo>
                  <a:cubicBezTo>
                    <a:pt x="1728" y="0"/>
                    <a:pt x="1669" y="9"/>
                    <a:pt x="1610" y="28"/>
                  </a:cubicBezTo>
                  <a:cubicBezTo>
                    <a:pt x="0" y="337"/>
                    <a:pt x="274" y="2657"/>
                    <a:pt x="1815" y="2657"/>
                  </a:cubicBezTo>
                  <a:cubicBezTo>
                    <a:pt x="1857" y="2657"/>
                    <a:pt x="1900" y="2655"/>
                    <a:pt x="1944" y="2651"/>
                  </a:cubicBezTo>
                  <a:cubicBezTo>
                    <a:pt x="2663" y="2601"/>
                    <a:pt x="3197" y="2016"/>
                    <a:pt x="3181" y="1315"/>
                  </a:cubicBezTo>
                  <a:cubicBezTo>
                    <a:pt x="3181" y="613"/>
                    <a:pt x="2613" y="28"/>
                    <a:pt x="1911" y="11"/>
                  </a:cubicBezTo>
                  <a:cubicBezTo>
                    <a:pt x="1869" y="4"/>
                    <a:pt x="1828" y="0"/>
                    <a:pt x="17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5608496" y="4587877"/>
              <a:ext cx="21986" cy="3429"/>
            </a:xfrm>
            <a:custGeom>
              <a:avLst/>
              <a:gdLst/>
              <a:ahLst/>
              <a:cxnLst/>
              <a:rect l="l" t="t" r="r" b="b"/>
              <a:pathLst>
                <a:path w="686" h="107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73"/>
                    <a:pt x="281" y="107"/>
                    <a:pt x="424" y="107"/>
                  </a:cubicBezTo>
                  <a:cubicBezTo>
                    <a:pt x="514" y="107"/>
                    <a:pt x="602" y="93"/>
                    <a:pt x="686" y="68"/>
                  </a:cubicBezTo>
                  <a:cubicBezTo>
                    <a:pt x="469" y="51"/>
                    <a:pt x="235" y="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5642245" y="4594447"/>
              <a:ext cx="35383" cy="19166"/>
            </a:xfrm>
            <a:custGeom>
              <a:avLst/>
              <a:gdLst/>
              <a:ahLst/>
              <a:cxnLst/>
              <a:rect l="l" t="t" r="r" b="b"/>
              <a:pathLst>
                <a:path w="1104" h="598" extrusionOk="0">
                  <a:moveTo>
                    <a:pt x="735" y="67"/>
                  </a:moveTo>
                  <a:cubicBezTo>
                    <a:pt x="829" y="67"/>
                    <a:pt x="922" y="90"/>
                    <a:pt x="1003" y="130"/>
                  </a:cubicBezTo>
                  <a:cubicBezTo>
                    <a:pt x="1053" y="180"/>
                    <a:pt x="1036" y="247"/>
                    <a:pt x="970" y="280"/>
                  </a:cubicBezTo>
                  <a:cubicBezTo>
                    <a:pt x="903" y="314"/>
                    <a:pt x="819" y="347"/>
                    <a:pt x="752" y="364"/>
                  </a:cubicBezTo>
                  <a:cubicBezTo>
                    <a:pt x="619" y="414"/>
                    <a:pt x="502" y="431"/>
                    <a:pt x="368" y="464"/>
                  </a:cubicBezTo>
                  <a:cubicBezTo>
                    <a:pt x="254" y="480"/>
                    <a:pt x="164" y="485"/>
                    <a:pt x="101" y="487"/>
                  </a:cubicBezTo>
                  <a:lnTo>
                    <a:pt x="101" y="487"/>
                  </a:lnTo>
                  <a:cubicBezTo>
                    <a:pt x="137" y="415"/>
                    <a:pt x="178" y="348"/>
                    <a:pt x="234" y="280"/>
                  </a:cubicBezTo>
                  <a:cubicBezTo>
                    <a:pt x="318" y="197"/>
                    <a:pt x="435" y="130"/>
                    <a:pt x="552" y="97"/>
                  </a:cubicBezTo>
                  <a:cubicBezTo>
                    <a:pt x="611" y="77"/>
                    <a:pt x="673" y="67"/>
                    <a:pt x="735" y="67"/>
                  </a:cubicBezTo>
                  <a:close/>
                  <a:moveTo>
                    <a:pt x="718" y="0"/>
                  </a:moveTo>
                  <a:cubicBezTo>
                    <a:pt x="522" y="0"/>
                    <a:pt x="330" y="86"/>
                    <a:pt x="201" y="247"/>
                  </a:cubicBezTo>
                  <a:cubicBezTo>
                    <a:pt x="137" y="327"/>
                    <a:pt x="88" y="408"/>
                    <a:pt x="69" y="488"/>
                  </a:cubicBezTo>
                  <a:lnTo>
                    <a:pt x="69" y="488"/>
                  </a:lnTo>
                  <a:cubicBezTo>
                    <a:pt x="24" y="489"/>
                    <a:pt x="1" y="491"/>
                    <a:pt x="1" y="498"/>
                  </a:cubicBezTo>
                  <a:cubicBezTo>
                    <a:pt x="21" y="500"/>
                    <a:pt x="42" y="503"/>
                    <a:pt x="63" y="506"/>
                  </a:cubicBezTo>
                  <a:lnTo>
                    <a:pt x="63" y="506"/>
                  </a:lnTo>
                  <a:cubicBezTo>
                    <a:pt x="51" y="537"/>
                    <a:pt x="51" y="567"/>
                    <a:pt x="51" y="598"/>
                  </a:cubicBezTo>
                  <a:cubicBezTo>
                    <a:pt x="64" y="567"/>
                    <a:pt x="77" y="538"/>
                    <a:pt x="90" y="510"/>
                  </a:cubicBezTo>
                  <a:lnTo>
                    <a:pt x="90" y="510"/>
                  </a:lnTo>
                  <a:cubicBezTo>
                    <a:pt x="147" y="516"/>
                    <a:pt x="205" y="521"/>
                    <a:pt x="262" y="521"/>
                  </a:cubicBezTo>
                  <a:cubicBezTo>
                    <a:pt x="298" y="521"/>
                    <a:pt x="334" y="519"/>
                    <a:pt x="368" y="514"/>
                  </a:cubicBezTo>
                  <a:cubicBezTo>
                    <a:pt x="502" y="498"/>
                    <a:pt x="635" y="464"/>
                    <a:pt x="769" y="431"/>
                  </a:cubicBezTo>
                  <a:cubicBezTo>
                    <a:pt x="853" y="414"/>
                    <a:pt x="919" y="381"/>
                    <a:pt x="1003" y="347"/>
                  </a:cubicBezTo>
                  <a:cubicBezTo>
                    <a:pt x="1053" y="314"/>
                    <a:pt x="1087" y="280"/>
                    <a:pt x="1103" y="230"/>
                  </a:cubicBezTo>
                  <a:cubicBezTo>
                    <a:pt x="1103" y="180"/>
                    <a:pt x="1087" y="113"/>
                    <a:pt x="1036" y="80"/>
                  </a:cubicBezTo>
                  <a:cubicBezTo>
                    <a:pt x="935" y="26"/>
                    <a:pt x="826" y="0"/>
                    <a:pt x="7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5629937" y="4587364"/>
              <a:ext cx="17692" cy="23589"/>
            </a:xfrm>
            <a:custGeom>
              <a:avLst/>
              <a:gdLst/>
              <a:ahLst/>
              <a:cxnLst/>
              <a:rect l="l" t="t" r="r" b="b"/>
              <a:pathLst>
                <a:path w="552" h="736" extrusionOk="0">
                  <a:moveTo>
                    <a:pt x="134" y="0"/>
                  </a:moveTo>
                  <a:cubicBezTo>
                    <a:pt x="50" y="17"/>
                    <a:pt x="0" y="100"/>
                    <a:pt x="17" y="184"/>
                  </a:cubicBezTo>
                  <a:cubicBezTo>
                    <a:pt x="17" y="234"/>
                    <a:pt x="34" y="301"/>
                    <a:pt x="67" y="351"/>
                  </a:cubicBezTo>
                  <a:cubicBezTo>
                    <a:pt x="117" y="435"/>
                    <a:pt x="167" y="501"/>
                    <a:pt x="234" y="568"/>
                  </a:cubicBezTo>
                  <a:cubicBezTo>
                    <a:pt x="301" y="635"/>
                    <a:pt x="368" y="702"/>
                    <a:pt x="451" y="735"/>
                  </a:cubicBezTo>
                  <a:cubicBezTo>
                    <a:pt x="451" y="719"/>
                    <a:pt x="368" y="668"/>
                    <a:pt x="284" y="535"/>
                  </a:cubicBezTo>
                  <a:cubicBezTo>
                    <a:pt x="217" y="468"/>
                    <a:pt x="167" y="401"/>
                    <a:pt x="134" y="318"/>
                  </a:cubicBezTo>
                  <a:cubicBezTo>
                    <a:pt x="84" y="234"/>
                    <a:pt x="50" y="84"/>
                    <a:pt x="151" y="84"/>
                  </a:cubicBezTo>
                  <a:cubicBezTo>
                    <a:pt x="157" y="82"/>
                    <a:pt x="163" y="82"/>
                    <a:pt x="170" y="82"/>
                  </a:cubicBezTo>
                  <a:cubicBezTo>
                    <a:pt x="249" y="82"/>
                    <a:pt x="338" y="172"/>
                    <a:pt x="385" y="234"/>
                  </a:cubicBezTo>
                  <a:cubicBezTo>
                    <a:pt x="435" y="318"/>
                    <a:pt x="468" y="401"/>
                    <a:pt x="485" y="485"/>
                  </a:cubicBezTo>
                  <a:cubicBezTo>
                    <a:pt x="485" y="568"/>
                    <a:pt x="485" y="652"/>
                    <a:pt x="485" y="735"/>
                  </a:cubicBezTo>
                  <a:cubicBezTo>
                    <a:pt x="535" y="668"/>
                    <a:pt x="552" y="568"/>
                    <a:pt x="535" y="485"/>
                  </a:cubicBezTo>
                  <a:cubicBezTo>
                    <a:pt x="518" y="384"/>
                    <a:pt x="485" y="284"/>
                    <a:pt x="435" y="201"/>
                  </a:cubicBezTo>
                  <a:cubicBezTo>
                    <a:pt x="385" y="100"/>
                    <a:pt x="268" y="17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5444656" y="4591242"/>
              <a:ext cx="64805" cy="55575"/>
            </a:xfrm>
            <a:custGeom>
              <a:avLst/>
              <a:gdLst/>
              <a:ahLst/>
              <a:cxnLst/>
              <a:rect l="l" t="t" r="r" b="b"/>
              <a:pathLst>
                <a:path w="2022" h="1734" extrusionOk="0">
                  <a:moveTo>
                    <a:pt x="276" y="0"/>
                  </a:moveTo>
                  <a:cubicBezTo>
                    <a:pt x="221" y="0"/>
                    <a:pt x="167" y="4"/>
                    <a:pt x="117" y="13"/>
                  </a:cubicBezTo>
                  <a:cubicBezTo>
                    <a:pt x="67" y="13"/>
                    <a:pt x="33" y="29"/>
                    <a:pt x="0" y="29"/>
                  </a:cubicBezTo>
                  <a:cubicBezTo>
                    <a:pt x="0" y="46"/>
                    <a:pt x="167" y="29"/>
                    <a:pt x="418" y="63"/>
                  </a:cubicBezTo>
                  <a:cubicBezTo>
                    <a:pt x="1120" y="163"/>
                    <a:pt x="1704" y="648"/>
                    <a:pt x="1905" y="1316"/>
                  </a:cubicBezTo>
                  <a:cubicBezTo>
                    <a:pt x="1988" y="1567"/>
                    <a:pt x="1988" y="1734"/>
                    <a:pt x="2005" y="1734"/>
                  </a:cubicBezTo>
                  <a:cubicBezTo>
                    <a:pt x="2005" y="1700"/>
                    <a:pt x="2022" y="1667"/>
                    <a:pt x="2005" y="1617"/>
                  </a:cubicBezTo>
                  <a:cubicBezTo>
                    <a:pt x="2005" y="1517"/>
                    <a:pt x="1988" y="1416"/>
                    <a:pt x="1955" y="1299"/>
                  </a:cubicBezTo>
                  <a:cubicBezTo>
                    <a:pt x="1771" y="598"/>
                    <a:pt x="1153" y="96"/>
                    <a:pt x="434" y="13"/>
                  </a:cubicBezTo>
                  <a:cubicBezTo>
                    <a:pt x="384" y="4"/>
                    <a:pt x="330" y="0"/>
                    <a:pt x="2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5462316" y="4515604"/>
              <a:ext cx="4327" cy="76600"/>
            </a:xfrm>
            <a:custGeom>
              <a:avLst/>
              <a:gdLst/>
              <a:ahLst/>
              <a:cxnLst/>
              <a:rect l="l" t="t" r="r" b="b"/>
              <a:pathLst>
                <a:path w="135" h="2390" extrusionOk="0">
                  <a:moveTo>
                    <a:pt x="117" y="0"/>
                  </a:moveTo>
                  <a:lnTo>
                    <a:pt x="117" y="0"/>
                  </a:lnTo>
                  <a:cubicBezTo>
                    <a:pt x="34" y="785"/>
                    <a:pt x="0" y="1587"/>
                    <a:pt x="17" y="2389"/>
                  </a:cubicBezTo>
                  <a:cubicBezTo>
                    <a:pt x="101" y="1587"/>
                    <a:pt x="134" y="802"/>
                    <a:pt x="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5532986" y="4630568"/>
              <a:ext cx="54132" cy="3814"/>
            </a:xfrm>
            <a:custGeom>
              <a:avLst/>
              <a:gdLst/>
              <a:ahLst/>
              <a:cxnLst/>
              <a:rect l="l" t="t" r="r" b="b"/>
              <a:pathLst>
                <a:path w="1689" h="119" extrusionOk="0">
                  <a:moveTo>
                    <a:pt x="41" y="1"/>
                  </a:moveTo>
                  <a:cubicBezTo>
                    <a:pt x="15" y="1"/>
                    <a:pt x="1" y="2"/>
                    <a:pt x="1" y="5"/>
                  </a:cubicBezTo>
                  <a:cubicBezTo>
                    <a:pt x="344" y="78"/>
                    <a:pt x="700" y="119"/>
                    <a:pt x="1053" y="119"/>
                  </a:cubicBezTo>
                  <a:cubicBezTo>
                    <a:pt x="1267" y="119"/>
                    <a:pt x="1480" y="104"/>
                    <a:pt x="1689" y="72"/>
                  </a:cubicBezTo>
                  <a:cubicBezTo>
                    <a:pt x="1689" y="56"/>
                    <a:pt x="1321" y="56"/>
                    <a:pt x="853" y="39"/>
                  </a:cubicBezTo>
                  <a:cubicBezTo>
                    <a:pt x="475" y="25"/>
                    <a:pt x="151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5496064" y="4629542"/>
              <a:ext cx="5897" cy="10865"/>
            </a:xfrm>
            <a:custGeom>
              <a:avLst/>
              <a:gdLst/>
              <a:ahLst/>
              <a:cxnLst/>
              <a:rect l="l" t="t" r="r" b="b"/>
              <a:pathLst>
                <a:path w="184" h="339" extrusionOk="0">
                  <a:moveTo>
                    <a:pt x="25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50" y="71"/>
                    <a:pt x="84" y="171"/>
                  </a:cubicBezTo>
                  <a:cubicBezTo>
                    <a:pt x="117" y="255"/>
                    <a:pt x="134" y="338"/>
                    <a:pt x="150" y="338"/>
                  </a:cubicBezTo>
                  <a:cubicBezTo>
                    <a:pt x="184" y="322"/>
                    <a:pt x="184" y="238"/>
                    <a:pt x="150" y="138"/>
                  </a:cubicBezTo>
                  <a:cubicBezTo>
                    <a:pt x="107" y="50"/>
                    <a:pt x="50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5483212" y="4611850"/>
              <a:ext cx="7500" cy="7275"/>
            </a:xfrm>
            <a:custGeom>
              <a:avLst/>
              <a:gdLst/>
              <a:ahLst/>
              <a:cxnLst/>
              <a:rect l="l" t="t" r="r" b="b"/>
              <a:pathLst>
                <a:path w="234" h="227" extrusionOk="0">
                  <a:moveTo>
                    <a:pt x="13" y="0"/>
                  </a:moveTo>
                  <a:cubicBezTo>
                    <a:pt x="7" y="0"/>
                    <a:pt x="3" y="2"/>
                    <a:pt x="0" y="5"/>
                  </a:cubicBezTo>
                  <a:cubicBezTo>
                    <a:pt x="0" y="21"/>
                    <a:pt x="33" y="72"/>
                    <a:pt x="84" y="138"/>
                  </a:cubicBezTo>
                  <a:cubicBezTo>
                    <a:pt x="139" y="194"/>
                    <a:pt x="183" y="226"/>
                    <a:pt x="206" y="226"/>
                  </a:cubicBezTo>
                  <a:cubicBezTo>
                    <a:pt x="211" y="226"/>
                    <a:pt x="214" y="225"/>
                    <a:pt x="217" y="222"/>
                  </a:cubicBezTo>
                  <a:cubicBezTo>
                    <a:pt x="234" y="222"/>
                    <a:pt x="201" y="155"/>
                    <a:pt x="134" y="88"/>
                  </a:cubicBezTo>
                  <a:cubicBezTo>
                    <a:pt x="92" y="33"/>
                    <a:pt x="39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5463918" y="4602428"/>
              <a:ext cx="11282" cy="4872"/>
            </a:xfrm>
            <a:custGeom>
              <a:avLst/>
              <a:gdLst/>
              <a:ahLst/>
              <a:cxnLst/>
              <a:rect l="l" t="t" r="r" b="b"/>
              <a:pathLst>
                <a:path w="352" h="152" extrusionOk="0">
                  <a:moveTo>
                    <a:pt x="103" y="0"/>
                  </a:moveTo>
                  <a:cubicBezTo>
                    <a:pt x="40" y="0"/>
                    <a:pt x="1" y="20"/>
                    <a:pt x="1" y="31"/>
                  </a:cubicBezTo>
                  <a:cubicBezTo>
                    <a:pt x="1" y="48"/>
                    <a:pt x="84" y="48"/>
                    <a:pt x="168" y="81"/>
                  </a:cubicBezTo>
                  <a:cubicBezTo>
                    <a:pt x="240" y="110"/>
                    <a:pt x="299" y="152"/>
                    <a:pt x="325" y="152"/>
                  </a:cubicBezTo>
                  <a:cubicBezTo>
                    <a:pt x="329" y="152"/>
                    <a:pt x="332" y="151"/>
                    <a:pt x="335" y="148"/>
                  </a:cubicBezTo>
                  <a:cubicBezTo>
                    <a:pt x="351" y="148"/>
                    <a:pt x="301" y="65"/>
                    <a:pt x="201" y="15"/>
                  </a:cubicBezTo>
                  <a:cubicBezTo>
                    <a:pt x="165" y="4"/>
                    <a:pt x="132" y="0"/>
                    <a:pt x="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450009" y="4598902"/>
              <a:ext cx="5897" cy="3333"/>
            </a:xfrm>
            <a:custGeom>
              <a:avLst/>
              <a:gdLst/>
              <a:ahLst/>
              <a:cxnLst/>
              <a:rect l="l" t="t" r="r" b="b"/>
              <a:pathLst>
                <a:path w="184" h="104" extrusionOk="0">
                  <a:moveTo>
                    <a:pt x="19" y="1"/>
                  </a:moveTo>
                  <a:cubicBezTo>
                    <a:pt x="11" y="1"/>
                    <a:pt x="5" y="3"/>
                    <a:pt x="0" y="8"/>
                  </a:cubicBezTo>
                  <a:cubicBezTo>
                    <a:pt x="0" y="41"/>
                    <a:pt x="34" y="58"/>
                    <a:pt x="84" y="91"/>
                  </a:cubicBezTo>
                  <a:cubicBezTo>
                    <a:pt x="109" y="100"/>
                    <a:pt x="130" y="104"/>
                    <a:pt x="146" y="104"/>
                  </a:cubicBezTo>
                  <a:cubicBezTo>
                    <a:pt x="163" y="104"/>
                    <a:pt x="176" y="100"/>
                    <a:pt x="184" y="91"/>
                  </a:cubicBezTo>
                  <a:cubicBezTo>
                    <a:pt x="184" y="75"/>
                    <a:pt x="151" y="41"/>
                    <a:pt x="100" y="24"/>
                  </a:cubicBezTo>
                  <a:cubicBezTo>
                    <a:pt x="65" y="13"/>
                    <a:pt x="38" y="1"/>
                    <a:pt x="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5444111" y="4567525"/>
              <a:ext cx="186916" cy="22531"/>
            </a:xfrm>
            <a:custGeom>
              <a:avLst/>
              <a:gdLst/>
              <a:ahLst/>
              <a:cxnLst/>
              <a:rect l="l" t="t" r="r" b="b"/>
              <a:pathLst>
                <a:path w="5832" h="703" extrusionOk="0">
                  <a:moveTo>
                    <a:pt x="5832" y="1"/>
                  </a:moveTo>
                  <a:lnTo>
                    <a:pt x="0" y="252"/>
                  </a:lnTo>
                  <a:lnTo>
                    <a:pt x="34" y="619"/>
                  </a:lnTo>
                  <a:lnTo>
                    <a:pt x="5815" y="703"/>
                  </a:lnTo>
                  <a:lnTo>
                    <a:pt x="58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5735959" y="4522559"/>
              <a:ext cx="344890" cy="152526"/>
            </a:xfrm>
            <a:custGeom>
              <a:avLst/>
              <a:gdLst/>
              <a:ahLst/>
              <a:cxnLst/>
              <a:rect l="l" t="t" r="r" b="b"/>
              <a:pathLst>
                <a:path w="10761" h="4759" extrusionOk="0">
                  <a:moveTo>
                    <a:pt x="34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407" y="4617"/>
                    <a:pt x="4606" y="4759"/>
                    <a:pt x="6974" y="4759"/>
                  </a:cubicBezTo>
                  <a:cubicBezTo>
                    <a:pt x="8204" y="4759"/>
                    <a:pt x="9209" y="4720"/>
                    <a:pt x="9575" y="4612"/>
                  </a:cubicBezTo>
                  <a:cubicBezTo>
                    <a:pt x="10761" y="4244"/>
                    <a:pt x="5849" y="3125"/>
                    <a:pt x="5849" y="3125"/>
                  </a:cubicBezTo>
                  <a:lnTo>
                    <a:pt x="5832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5735959" y="4643035"/>
              <a:ext cx="319731" cy="31569"/>
            </a:xfrm>
            <a:custGeom>
              <a:avLst/>
              <a:gdLst/>
              <a:ahLst/>
              <a:cxnLst/>
              <a:rect l="l" t="t" r="r" b="b"/>
              <a:pathLst>
                <a:path w="9976" h="985" extrusionOk="0">
                  <a:moveTo>
                    <a:pt x="8255" y="1"/>
                  </a:moveTo>
                  <a:cubicBezTo>
                    <a:pt x="7904" y="17"/>
                    <a:pt x="7737" y="736"/>
                    <a:pt x="7737" y="736"/>
                  </a:cubicBezTo>
                  <a:lnTo>
                    <a:pt x="17" y="636"/>
                  </a:lnTo>
                  <a:lnTo>
                    <a:pt x="1" y="769"/>
                  </a:lnTo>
                  <a:cubicBezTo>
                    <a:pt x="1529" y="909"/>
                    <a:pt x="4066" y="985"/>
                    <a:pt x="6170" y="985"/>
                  </a:cubicBezTo>
                  <a:cubicBezTo>
                    <a:pt x="8093" y="985"/>
                    <a:pt x="9655" y="922"/>
                    <a:pt x="9758" y="786"/>
                  </a:cubicBezTo>
                  <a:cubicBezTo>
                    <a:pt x="9976" y="502"/>
                    <a:pt x="8255" y="1"/>
                    <a:pt x="8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5733267" y="4663387"/>
              <a:ext cx="315468" cy="5384"/>
            </a:xfrm>
            <a:custGeom>
              <a:avLst/>
              <a:gdLst/>
              <a:ahLst/>
              <a:cxnLst/>
              <a:rect l="l" t="t" r="r" b="b"/>
              <a:pathLst>
                <a:path w="9843" h="168" extrusionOk="0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lnTo>
                    <a:pt x="385" y="34"/>
                  </a:lnTo>
                  <a:lnTo>
                    <a:pt x="1438" y="84"/>
                  </a:lnTo>
                  <a:cubicBezTo>
                    <a:pt x="2323" y="118"/>
                    <a:pt x="3560" y="151"/>
                    <a:pt x="4913" y="168"/>
                  </a:cubicBezTo>
                  <a:cubicBezTo>
                    <a:pt x="6283" y="168"/>
                    <a:pt x="7503" y="151"/>
                    <a:pt x="8405" y="118"/>
                  </a:cubicBezTo>
                  <a:lnTo>
                    <a:pt x="9458" y="84"/>
                  </a:lnTo>
                  <a:lnTo>
                    <a:pt x="9742" y="68"/>
                  </a:lnTo>
                  <a:cubicBezTo>
                    <a:pt x="9775" y="68"/>
                    <a:pt x="9809" y="68"/>
                    <a:pt x="9842" y="51"/>
                  </a:cubicBezTo>
                  <a:lnTo>
                    <a:pt x="9458" y="51"/>
                  </a:lnTo>
                  <a:lnTo>
                    <a:pt x="8405" y="68"/>
                  </a:lnTo>
                  <a:cubicBezTo>
                    <a:pt x="7767" y="79"/>
                    <a:pt x="6971" y="91"/>
                    <a:pt x="6074" y="91"/>
                  </a:cubicBezTo>
                  <a:cubicBezTo>
                    <a:pt x="5703" y="91"/>
                    <a:pt x="5315" y="89"/>
                    <a:pt x="4913" y="84"/>
                  </a:cubicBezTo>
                  <a:cubicBezTo>
                    <a:pt x="3560" y="84"/>
                    <a:pt x="2340" y="51"/>
                    <a:pt x="1438" y="34"/>
                  </a:cubicBezTo>
                  <a:cubicBezTo>
                    <a:pt x="1020" y="17"/>
                    <a:pt x="669" y="17"/>
                    <a:pt x="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5982840" y="4640888"/>
              <a:ext cx="18749" cy="28973"/>
            </a:xfrm>
            <a:custGeom>
              <a:avLst/>
              <a:gdLst/>
              <a:ahLst/>
              <a:cxnLst/>
              <a:rect l="l" t="t" r="r" b="b"/>
              <a:pathLst>
                <a:path w="585" h="904" extrusionOk="0">
                  <a:moveTo>
                    <a:pt x="585" y="1"/>
                  </a:moveTo>
                  <a:lnTo>
                    <a:pt x="585" y="1"/>
                  </a:lnTo>
                  <a:cubicBezTo>
                    <a:pt x="234" y="151"/>
                    <a:pt x="0" y="519"/>
                    <a:pt x="34" y="903"/>
                  </a:cubicBezTo>
                  <a:cubicBezTo>
                    <a:pt x="100" y="536"/>
                    <a:pt x="301" y="218"/>
                    <a:pt x="5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5928195" y="4626369"/>
              <a:ext cx="11282" cy="15160"/>
            </a:xfrm>
            <a:custGeom>
              <a:avLst/>
              <a:gdLst/>
              <a:ahLst/>
              <a:cxnLst/>
              <a:rect l="l" t="t" r="r" b="b"/>
              <a:pathLst>
                <a:path w="352" h="473" extrusionOk="0">
                  <a:moveTo>
                    <a:pt x="330" y="1"/>
                  </a:moveTo>
                  <a:cubicBezTo>
                    <a:pt x="306" y="1"/>
                    <a:pt x="229" y="96"/>
                    <a:pt x="151" y="220"/>
                  </a:cubicBezTo>
                  <a:cubicBezTo>
                    <a:pt x="68" y="354"/>
                    <a:pt x="1" y="471"/>
                    <a:pt x="18" y="471"/>
                  </a:cubicBezTo>
                  <a:cubicBezTo>
                    <a:pt x="19" y="472"/>
                    <a:pt x="20" y="472"/>
                    <a:pt x="22" y="472"/>
                  </a:cubicBezTo>
                  <a:cubicBezTo>
                    <a:pt x="47" y="472"/>
                    <a:pt x="124" y="377"/>
                    <a:pt x="201" y="253"/>
                  </a:cubicBezTo>
                  <a:cubicBezTo>
                    <a:pt x="285" y="120"/>
                    <a:pt x="352" y="3"/>
                    <a:pt x="335" y="3"/>
                  </a:cubicBezTo>
                  <a:cubicBezTo>
                    <a:pt x="334" y="2"/>
                    <a:pt x="332" y="1"/>
                    <a:pt x="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5913740" y="4623132"/>
              <a:ext cx="12371" cy="10416"/>
            </a:xfrm>
            <a:custGeom>
              <a:avLst/>
              <a:gdLst/>
              <a:ahLst/>
              <a:cxnLst/>
              <a:rect l="l" t="t" r="r" b="b"/>
              <a:pathLst>
                <a:path w="386" h="325" extrusionOk="0">
                  <a:moveTo>
                    <a:pt x="361" y="1"/>
                  </a:moveTo>
                  <a:cubicBezTo>
                    <a:pt x="334" y="1"/>
                    <a:pt x="258" y="62"/>
                    <a:pt x="168" y="137"/>
                  </a:cubicBezTo>
                  <a:cubicBezTo>
                    <a:pt x="68" y="221"/>
                    <a:pt x="1" y="321"/>
                    <a:pt x="1" y="321"/>
                  </a:cubicBezTo>
                  <a:cubicBezTo>
                    <a:pt x="3" y="323"/>
                    <a:pt x="6" y="324"/>
                    <a:pt x="11" y="324"/>
                  </a:cubicBezTo>
                  <a:cubicBezTo>
                    <a:pt x="43" y="324"/>
                    <a:pt x="130" y="275"/>
                    <a:pt x="218" y="187"/>
                  </a:cubicBezTo>
                  <a:cubicBezTo>
                    <a:pt x="318" y="104"/>
                    <a:pt x="385" y="20"/>
                    <a:pt x="368" y="4"/>
                  </a:cubicBezTo>
                  <a:cubicBezTo>
                    <a:pt x="367" y="2"/>
                    <a:pt x="364" y="1"/>
                    <a:pt x="3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5904638" y="4615055"/>
              <a:ext cx="19326" cy="2436"/>
            </a:xfrm>
            <a:custGeom>
              <a:avLst/>
              <a:gdLst/>
              <a:ahLst/>
              <a:cxnLst/>
              <a:rect l="l" t="t" r="r" b="b"/>
              <a:pathLst>
                <a:path w="603" h="76" extrusionOk="0">
                  <a:moveTo>
                    <a:pt x="301" y="1"/>
                  </a:moveTo>
                  <a:cubicBezTo>
                    <a:pt x="201" y="1"/>
                    <a:pt x="101" y="13"/>
                    <a:pt x="1" y="38"/>
                  </a:cubicBezTo>
                  <a:cubicBezTo>
                    <a:pt x="101" y="63"/>
                    <a:pt x="201" y="76"/>
                    <a:pt x="301" y="76"/>
                  </a:cubicBezTo>
                  <a:cubicBezTo>
                    <a:pt x="402" y="76"/>
                    <a:pt x="502" y="63"/>
                    <a:pt x="602" y="38"/>
                  </a:cubicBezTo>
                  <a:cubicBezTo>
                    <a:pt x="502" y="13"/>
                    <a:pt x="402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5901433" y="4603421"/>
              <a:ext cx="21986" cy="3429"/>
            </a:xfrm>
            <a:custGeom>
              <a:avLst/>
              <a:gdLst/>
              <a:ahLst/>
              <a:cxnLst/>
              <a:rect l="l" t="t" r="r" b="b"/>
              <a:pathLst>
                <a:path w="686" h="107" extrusionOk="0">
                  <a:moveTo>
                    <a:pt x="0" y="0"/>
                  </a:moveTo>
                  <a:cubicBezTo>
                    <a:pt x="124" y="72"/>
                    <a:pt x="266" y="106"/>
                    <a:pt x="412" y="106"/>
                  </a:cubicBezTo>
                  <a:cubicBezTo>
                    <a:pt x="503" y="106"/>
                    <a:pt x="595" y="93"/>
                    <a:pt x="686" y="67"/>
                  </a:cubicBezTo>
                  <a:cubicBezTo>
                    <a:pt x="569" y="50"/>
                    <a:pt x="452" y="34"/>
                    <a:pt x="335" y="34"/>
                  </a:cubicBezTo>
                  <a:cubicBezTo>
                    <a:pt x="218" y="17"/>
                    <a:pt x="1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5935182" y="4609062"/>
              <a:ext cx="35351" cy="19550"/>
            </a:xfrm>
            <a:custGeom>
              <a:avLst/>
              <a:gdLst/>
              <a:ahLst/>
              <a:cxnLst/>
              <a:rect l="l" t="t" r="r" b="b"/>
              <a:pathLst>
                <a:path w="1103" h="610" extrusionOk="0">
                  <a:moveTo>
                    <a:pt x="729" y="63"/>
                  </a:moveTo>
                  <a:cubicBezTo>
                    <a:pt x="821" y="63"/>
                    <a:pt x="912" y="85"/>
                    <a:pt x="1003" y="125"/>
                  </a:cubicBezTo>
                  <a:cubicBezTo>
                    <a:pt x="1053" y="175"/>
                    <a:pt x="1036" y="242"/>
                    <a:pt x="969" y="275"/>
                  </a:cubicBezTo>
                  <a:cubicBezTo>
                    <a:pt x="902" y="309"/>
                    <a:pt x="819" y="342"/>
                    <a:pt x="752" y="359"/>
                  </a:cubicBezTo>
                  <a:cubicBezTo>
                    <a:pt x="635" y="409"/>
                    <a:pt x="501" y="443"/>
                    <a:pt x="368" y="459"/>
                  </a:cubicBezTo>
                  <a:cubicBezTo>
                    <a:pt x="262" y="484"/>
                    <a:pt x="171" y="492"/>
                    <a:pt x="107" y="497"/>
                  </a:cubicBezTo>
                  <a:lnTo>
                    <a:pt x="107" y="497"/>
                  </a:lnTo>
                  <a:cubicBezTo>
                    <a:pt x="138" y="425"/>
                    <a:pt x="179" y="359"/>
                    <a:pt x="234" y="292"/>
                  </a:cubicBezTo>
                  <a:cubicBezTo>
                    <a:pt x="318" y="192"/>
                    <a:pt x="435" y="125"/>
                    <a:pt x="551" y="92"/>
                  </a:cubicBezTo>
                  <a:cubicBezTo>
                    <a:pt x="611" y="72"/>
                    <a:pt x="670" y="63"/>
                    <a:pt x="729" y="63"/>
                  </a:cubicBezTo>
                  <a:close/>
                  <a:moveTo>
                    <a:pt x="730" y="0"/>
                  </a:moveTo>
                  <a:cubicBezTo>
                    <a:pt x="525" y="0"/>
                    <a:pt x="322" y="93"/>
                    <a:pt x="201" y="259"/>
                  </a:cubicBezTo>
                  <a:cubicBezTo>
                    <a:pt x="137" y="339"/>
                    <a:pt x="103" y="419"/>
                    <a:pt x="71" y="499"/>
                  </a:cubicBezTo>
                  <a:lnTo>
                    <a:pt x="71" y="499"/>
                  </a:lnTo>
                  <a:cubicBezTo>
                    <a:pt x="26" y="501"/>
                    <a:pt x="0" y="502"/>
                    <a:pt x="0" y="509"/>
                  </a:cubicBezTo>
                  <a:cubicBezTo>
                    <a:pt x="23" y="512"/>
                    <a:pt x="45" y="515"/>
                    <a:pt x="67" y="516"/>
                  </a:cubicBezTo>
                  <a:lnTo>
                    <a:pt x="67" y="516"/>
                  </a:lnTo>
                  <a:cubicBezTo>
                    <a:pt x="65" y="548"/>
                    <a:pt x="51" y="579"/>
                    <a:pt x="67" y="610"/>
                  </a:cubicBezTo>
                  <a:cubicBezTo>
                    <a:pt x="76" y="578"/>
                    <a:pt x="86" y="548"/>
                    <a:pt x="98" y="519"/>
                  </a:cubicBezTo>
                  <a:lnTo>
                    <a:pt x="98" y="519"/>
                  </a:lnTo>
                  <a:cubicBezTo>
                    <a:pt x="130" y="521"/>
                    <a:pt x="161" y="522"/>
                    <a:pt x="192" y="522"/>
                  </a:cubicBezTo>
                  <a:cubicBezTo>
                    <a:pt x="255" y="522"/>
                    <a:pt x="318" y="518"/>
                    <a:pt x="384" y="509"/>
                  </a:cubicBezTo>
                  <a:cubicBezTo>
                    <a:pt x="518" y="493"/>
                    <a:pt x="652" y="459"/>
                    <a:pt x="769" y="426"/>
                  </a:cubicBezTo>
                  <a:cubicBezTo>
                    <a:pt x="852" y="409"/>
                    <a:pt x="936" y="376"/>
                    <a:pt x="1003" y="326"/>
                  </a:cubicBezTo>
                  <a:cubicBezTo>
                    <a:pt x="1053" y="309"/>
                    <a:pt x="1086" y="259"/>
                    <a:pt x="1103" y="225"/>
                  </a:cubicBezTo>
                  <a:cubicBezTo>
                    <a:pt x="1103" y="159"/>
                    <a:pt x="1086" y="108"/>
                    <a:pt x="1036" y="75"/>
                  </a:cubicBezTo>
                  <a:cubicBezTo>
                    <a:pt x="940" y="24"/>
                    <a:pt x="835" y="0"/>
                    <a:pt x="7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5922329" y="4602876"/>
              <a:ext cx="18236" cy="23076"/>
            </a:xfrm>
            <a:custGeom>
              <a:avLst/>
              <a:gdLst/>
              <a:ahLst/>
              <a:cxnLst/>
              <a:rect l="l" t="t" r="r" b="b"/>
              <a:pathLst>
                <a:path w="569" h="720" extrusionOk="0">
                  <a:moveTo>
                    <a:pt x="134" y="1"/>
                  </a:moveTo>
                  <a:cubicBezTo>
                    <a:pt x="50" y="17"/>
                    <a:pt x="0" y="101"/>
                    <a:pt x="17" y="168"/>
                  </a:cubicBezTo>
                  <a:cubicBezTo>
                    <a:pt x="34" y="235"/>
                    <a:pt x="50" y="285"/>
                    <a:pt x="84" y="335"/>
                  </a:cubicBezTo>
                  <a:cubicBezTo>
                    <a:pt x="134" y="418"/>
                    <a:pt x="184" y="502"/>
                    <a:pt x="251" y="569"/>
                  </a:cubicBezTo>
                  <a:cubicBezTo>
                    <a:pt x="318" y="636"/>
                    <a:pt x="384" y="686"/>
                    <a:pt x="468" y="719"/>
                  </a:cubicBezTo>
                  <a:cubicBezTo>
                    <a:pt x="485" y="702"/>
                    <a:pt x="401" y="652"/>
                    <a:pt x="301" y="535"/>
                  </a:cubicBezTo>
                  <a:cubicBezTo>
                    <a:pt x="234" y="468"/>
                    <a:pt x="184" y="385"/>
                    <a:pt x="134" y="301"/>
                  </a:cubicBezTo>
                  <a:cubicBezTo>
                    <a:pt x="84" y="235"/>
                    <a:pt x="50" y="84"/>
                    <a:pt x="150" y="67"/>
                  </a:cubicBezTo>
                  <a:cubicBezTo>
                    <a:pt x="234" y="67"/>
                    <a:pt x="334" y="151"/>
                    <a:pt x="384" y="235"/>
                  </a:cubicBezTo>
                  <a:cubicBezTo>
                    <a:pt x="451" y="301"/>
                    <a:pt x="485" y="385"/>
                    <a:pt x="501" y="468"/>
                  </a:cubicBezTo>
                  <a:cubicBezTo>
                    <a:pt x="501" y="552"/>
                    <a:pt x="501" y="636"/>
                    <a:pt x="501" y="719"/>
                  </a:cubicBezTo>
                  <a:cubicBezTo>
                    <a:pt x="551" y="652"/>
                    <a:pt x="568" y="552"/>
                    <a:pt x="551" y="468"/>
                  </a:cubicBezTo>
                  <a:cubicBezTo>
                    <a:pt x="535" y="368"/>
                    <a:pt x="501" y="268"/>
                    <a:pt x="451" y="184"/>
                  </a:cubicBezTo>
                  <a:cubicBezTo>
                    <a:pt x="384" y="84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5737016" y="4611434"/>
              <a:ext cx="66440" cy="54132"/>
            </a:xfrm>
            <a:custGeom>
              <a:avLst/>
              <a:gdLst/>
              <a:ahLst/>
              <a:cxnLst/>
              <a:rect l="l" t="t" r="r" b="b"/>
              <a:pathLst>
                <a:path w="2073" h="1689" extrusionOk="0">
                  <a:moveTo>
                    <a:pt x="435" y="1"/>
                  </a:moveTo>
                  <a:cubicBezTo>
                    <a:pt x="335" y="1"/>
                    <a:pt x="235" y="1"/>
                    <a:pt x="118" y="18"/>
                  </a:cubicBezTo>
                  <a:cubicBezTo>
                    <a:pt x="84" y="18"/>
                    <a:pt x="51" y="18"/>
                    <a:pt x="1" y="34"/>
                  </a:cubicBezTo>
                  <a:lnTo>
                    <a:pt x="18" y="34"/>
                  </a:lnTo>
                  <a:cubicBezTo>
                    <a:pt x="18" y="38"/>
                    <a:pt x="25" y="39"/>
                    <a:pt x="40" y="39"/>
                  </a:cubicBezTo>
                  <a:cubicBezTo>
                    <a:pt x="67" y="39"/>
                    <a:pt x="117" y="36"/>
                    <a:pt x="189" y="36"/>
                  </a:cubicBezTo>
                  <a:cubicBezTo>
                    <a:pt x="254" y="36"/>
                    <a:pt x="337" y="39"/>
                    <a:pt x="435" y="51"/>
                  </a:cubicBezTo>
                  <a:cubicBezTo>
                    <a:pt x="1137" y="135"/>
                    <a:pt x="1722" y="602"/>
                    <a:pt x="1956" y="1271"/>
                  </a:cubicBezTo>
                  <a:cubicBezTo>
                    <a:pt x="2039" y="1521"/>
                    <a:pt x="2039" y="1689"/>
                    <a:pt x="2056" y="1689"/>
                  </a:cubicBezTo>
                  <a:cubicBezTo>
                    <a:pt x="2073" y="1655"/>
                    <a:pt x="2073" y="1605"/>
                    <a:pt x="2056" y="1572"/>
                  </a:cubicBezTo>
                  <a:cubicBezTo>
                    <a:pt x="2056" y="1471"/>
                    <a:pt x="2023" y="1354"/>
                    <a:pt x="2006" y="1254"/>
                  </a:cubicBezTo>
                  <a:cubicBezTo>
                    <a:pt x="1789" y="552"/>
                    <a:pt x="1171" y="68"/>
                    <a:pt x="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5754708" y="4535411"/>
              <a:ext cx="3237" cy="76600"/>
            </a:xfrm>
            <a:custGeom>
              <a:avLst/>
              <a:gdLst/>
              <a:ahLst/>
              <a:cxnLst/>
              <a:rect l="l" t="t" r="r" b="b"/>
              <a:pathLst>
                <a:path w="101" h="2390" extrusionOk="0">
                  <a:moveTo>
                    <a:pt x="67" y="0"/>
                  </a:moveTo>
                  <a:lnTo>
                    <a:pt x="67" y="0"/>
                  </a:lnTo>
                  <a:cubicBezTo>
                    <a:pt x="17" y="786"/>
                    <a:pt x="0" y="1588"/>
                    <a:pt x="34" y="2390"/>
                  </a:cubicBezTo>
                  <a:cubicBezTo>
                    <a:pt x="84" y="1588"/>
                    <a:pt x="101" y="802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5826981" y="4648259"/>
              <a:ext cx="54132" cy="3397"/>
            </a:xfrm>
            <a:custGeom>
              <a:avLst/>
              <a:gdLst/>
              <a:ahLst/>
              <a:cxnLst/>
              <a:rect l="l" t="t" r="r" b="b"/>
              <a:pathLst>
                <a:path w="1689" h="106" extrusionOk="0">
                  <a:moveTo>
                    <a:pt x="43" y="0"/>
                  </a:moveTo>
                  <a:cubicBezTo>
                    <a:pt x="16" y="0"/>
                    <a:pt x="1" y="2"/>
                    <a:pt x="1" y="5"/>
                  </a:cubicBezTo>
                  <a:cubicBezTo>
                    <a:pt x="268" y="72"/>
                    <a:pt x="552" y="105"/>
                    <a:pt x="836" y="105"/>
                  </a:cubicBezTo>
                  <a:cubicBezTo>
                    <a:pt x="1120" y="105"/>
                    <a:pt x="1405" y="88"/>
                    <a:pt x="1689" y="38"/>
                  </a:cubicBezTo>
                  <a:cubicBezTo>
                    <a:pt x="1689" y="26"/>
                    <a:pt x="1636" y="23"/>
                    <a:pt x="1546" y="23"/>
                  </a:cubicBezTo>
                  <a:cubicBezTo>
                    <a:pt x="1448" y="23"/>
                    <a:pt x="1306" y="27"/>
                    <a:pt x="1138" y="27"/>
                  </a:cubicBezTo>
                  <a:cubicBezTo>
                    <a:pt x="1044" y="27"/>
                    <a:pt x="942" y="25"/>
                    <a:pt x="836" y="22"/>
                  </a:cubicBezTo>
                  <a:cubicBezTo>
                    <a:pt x="462" y="22"/>
                    <a:pt x="152" y="0"/>
                    <a:pt x="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5790059" y="4648291"/>
              <a:ext cx="5897" cy="10865"/>
            </a:xfrm>
            <a:custGeom>
              <a:avLst/>
              <a:gdLst/>
              <a:ahLst/>
              <a:cxnLst/>
              <a:rect l="l" t="t" r="r" b="b"/>
              <a:pathLst>
                <a:path w="184" h="339" extrusionOk="0">
                  <a:moveTo>
                    <a:pt x="21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34" y="87"/>
                    <a:pt x="84" y="171"/>
                  </a:cubicBezTo>
                  <a:cubicBezTo>
                    <a:pt x="117" y="254"/>
                    <a:pt x="134" y="338"/>
                    <a:pt x="150" y="338"/>
                  </a:cubicBezTo>
                  <a:cubicBezTo>
                    <a:pt x="184" y="338"/>
                    <a:pt x="184" y="238"/>
                    <a:pt x="134" y="138"/>
                  </a:cubicBezTo>
                  <a:cubicBezTo>
                    <a:pt x="105" y="50"/>
                    <a:pt x="37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5776117" y="4631112"/>
              <a:ext cx="8077" cy="7275"/>
            </a:xfrm>
            <a:custGeom>
              <a:avLst/>
              <a:gdLst/>
              <a:ahLst/>
              <a:cxnLst/>
              <a:rect l="l" t="t" r="r" b="b"/>
              <a:pathLst>
                <a:path w="252" h="227" extrusionOk="0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1" y="22"/>
                    <a:pt x="34" y="72"/>
                    <a:pt x="101" y="139"/>
                  </a:cubicBezTo>
                  <a:cubicBezTo>
                    <a:pt x="156" y="194"/>
                    <a:pt x="200" y="227"/>
                    <a:pt x="223" y="227"/>
                  </a:cubicBezTo>
                  <a:cubicBezTo>
                    <a:pt x="228" y="227"/>
                    <a:pt x="232" y="225"/>
                    <a:pt x="235" y="222"/>
                  </a:cubicBezTo>
                  <a:cubicBezTo>
                    <a:pt x="251" y="206"/>
                    <a:pt x="218" y="156"/>
                    <a:pt x="151" y="89"/>
                  </a:cubicBezTo>
                  <a:cubicBezTo>
                    <a:pt x="96" y="33"/>
                    <a:pt x="52" y="1"/>
                    <a:pt x="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5756855" y="4622235"/>
              <a:ext cx="11282" cy="4872"/>
            </a:xfrm>
            <a:custGeom>
              <a:avLst/>
              <a:gdLst/>
              <a:ahLst/>
              <a:cxnLst/>
              <a:rect l="l" t="t" r="r" b="b"/>
              <a:pathLst>
                <a:path w="352" h="152" extrusionOk="0">
                  <a:moveTo>
                    <a:pt x="103" y="1"/>
                  </a:moveTo>
                  <a:cubicBezTo>
                    <a:pt x="40" y="1"/>
                    <a:pt x="0" y="20"/>
                    <a:pt x="0" y="32"/>
                  </a:cubicBezTo>
                  <a:cubicBezTo>
                    <a:pt x="17" y="48"/>
                    <a:pt x="84" y="48"/>
                    <a:pt x="167" y="82"/>
                  </a:cubicBezTo>
                  <a:cubicBezTo>
                    <a:pt x="239" y="111"/>
                    <a:pt x="299" y="152"/>
                    <a:pt x="325" y="152"/>
                  </a:cubicBezTo>
                  <a:cubicBezTo>
                    <a:pt x="329" y="152"/>
                    <a:pt x="332" y="151"/>
                    <a:pt x="334" y="149"/>
                  </a:cubicBezTo>
                  <a:cubicBezTo>
                    <a:pt x="351" y="132"/>
                    <a:pt x="301" y="48"/>
                    <a:pt x="201" y="15"/>
                  </a:cubicBezTo>
                  <a:cubicBezTo>
                    <a:pt x="164" y="4"/>
                    <a:pt x="131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5742914" y="4619094"/>
              <a:ext cx="5929" cy="2949"/>
            </a:xfrm>
            <a:custGeom>
              <a:avLst/>
              <a:gdLst/>
              <a:ahLst/>
              <a:cxnLst/>
              <a:rect l="l" t="t" r="r" b="b"/>
              <a:pathLst>
                <a:path w="185" h="92" extrusionOk="0">
                  <a:moveTo>
                    <a:pt x="38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84" y="79"/>
                  </a:cubicBezTo>
                  <a:cubicBezTo>
                    <a:pt x="109" y="88"/>
                    <a:pt x="130" y="92"/>
                    <a:pt x="147" y="92"/>
                  </a:cubicBezTo>
                  <a:cubicBezTo>
                    <a:pt x="164" y="92"/>
                    <a:pt x="176" y="88"/>
                    <a:pt x="185" y="79"/>
                  </a:cubicBezTo>
                  <a:cubicBezTo>
                    <a:pt x="185" y="63"/>
                    <a:pt x="151" y="29"/>
                    <a:pt x="101" y="13"/>
                  </a:cubicBezTo>
                  <a:cubicBezTo>
                    <a:pt x="76" y="4"/>
                    <a:pt x="55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5735959" y="4583069"/>
              <a:ext cx="187460" cy="24679"/>
            </a:xfrm>
            <a:custGeom>
              <a:avLst/>
              <a:gdLst/>
              <a:ahLst/>
              <a:cxnLst/>
              <a:rect l="l" t="t" r="r" b="b"/>
              <a:pathLst>
                <a:path w="5849" h="770" extrusionOk="0">
                  <a:moveTo>
                    <a:pt x="5832" y="0"/>
                  </a:moveTo>
                  <a:lnTo>
                    <a:pt x="1" y="401"/>
                  </a:lnTo>
                  <a:lnTo>
                    <a:pt x="51" y="769"/>
                  </a:lnTo>
                  <a:lnTo>
                    <a:pt x="5849" y="702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5512666" y="2842145"/>
              <a:ext cx="625488" cy="377004"/>
            </a:xfrm>
            <a:custGeom>
              <a:avLst/>
              <a:gdLst/>
              <a:ahLst/>
              <a:cxnLst/>
              <a:rect l="l" t="t" r="r" b="b"/>
              <a:pathLst>
                <a:path w="19516" h="11763" extrusionOk="0">
                  <a:moveTo>
                    <a:pt x="4896" y="0"/>
                  </a:moveTo>
                  <a:lnTo>
                    <a:pt x="0" y="2556"/>
                  </a:lnTo>
                  <a:lnTo>
                    <a:pt x="2323" y="9557"/>
                  </a:lnTo>
                  <a:cubicBezTo>
                    <a:pt x="2957" y="11445"/>
                    <a:pt x="4612" y="11763"/>
                    <a:pt x="6600" y="11763"/>
                  </a:cubicBezTo>
                  <a:lnTo>
                    <a:pt x="19516" y="11763"/>
                  </a:lnTo>
                  <a:lnTo>
                    <a:pt x="19516" y="8856"/>
                  </a:lnTo>
                  <a:lnTo>
                    <a:pt x="7719" y="7185"/>
                  </a:lnTo>
                  <a:lnTo>
                    <a:pt x="4896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6138122" y="3025728"/>
              <a:ext cx="256560" cy="193422"/>
            </a:xfrm>
            <a:custGeom>
              <a:avLst/>
              <a:gdLst/>
              <a:ahLst/>
              <a:cxnLst/>
              <a:rect l="l" t="t" r="r" b="b"/>
              <a:pathLst>
                <a:path w="8005" h="6035" extrusionOk="0">
                  <a:moveTo>
                    <a:pt x="3778" y="1"/>
                  </a:moveTo>
                  <a:cubicBezTo>
                    <a:pt x="3501" y="1"/>
                    <a:pt x="2440" y="2041"/>
                    <a:pt x="2440" y="2041"/>
                  </a:cubicBezTo>
                  <a:lnTo>
                    <a:pt x="1421" y="2543"/>
                  </a:lnTo>
                  <a:lnTo>
                    <a:pt x="1" y="3128"/>
                  </a:lnTo>
                  <a:lnTo>
                    <a:pt x="1" y="6035"/>
                  </a:lnTo>
                  <a:lnTo>
                    <a:pt x="1571" y="5951"/>
                  </a:lnTo>
                  <a:lnTo>
                    <a:pt x="6584" y="4865"/>
                  </a:lnTo>
                  <a:cubicBezTo>
                    <a:pt x="6770" y="5040"/>
                    <a:pt x="6969" y="5097"/>
                    <a:pt x="7149" y="5097"/>
                  </a:cubicBezTo>
                  <a:cubicBezTo>
                    <a:pt x="7484" y="5097"/>
                    <a:pt x="7753" y="4899"/>
                    <a:pt x="7753" y="4899"/>
                  </a:cubicBezTo>
                  <a:lnTo>
                    <a:pt x="5832" y="3144"/>
                  </a:lnTo>
                  <a:lnTo>
                    <a:pt x="3777" y="2877"/>
                  </a:lnTo>
                  <a:lnTo>
                    <a:pt x="5364" y="2426"/>
                  </a:lnTo>
                  <a:cubicBezTo>
                    <a:pt x="5364" y="2426"/>
                    <a:pt x="6216" y="2810"/>
                    <a:pt x="6851" y="3144"/>
                  </a:cubicBezTo>
                  <a:cubicBezTo>
                    <a:pt x="7018" y="3232"/>
                    <a:pt x="7159" y="3267"/>
                    <a:pt x="7278" y="3267"/>
                  </a:cubicBezTo>
                  <a:cubicBezTo>
                    <a:pt x="7610" y="3267"/>
                    <a:pt x="7772" y="2996"/>
                    <a:pt x="7870" y="2860"/>
                  </a:cubicBezTo>
                  <a:cubicBezTo>
                    <a:pt x="8004" y="2676"/>
                    <a:pt x="5047" y="1306"/>
                    <a:pt x="5047" y="1306"/>
                  </a:cubicBezTo>
                  <a:lnTo>
                    <a:pt x="3677" y="1691"/>
                  </a:lnTo>
                  <a:cubicBezTo>
                    <a:pt x="4128" y="722"/>
                    <a:pt x="4061" y="87"/>
                    <a:pt x="3794" y="3"/>
                  </a:cubicBezTo>
                  <a:cubicBezTo>
                    <a:pt x="3789" y="1"/>
                    <a:pt x="3784" y="1"/>
                    <a:pt x="377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6261835" y="3148896"/>
              <a:ext cx="87304" cy="32819"/>
            </a:xfrm>
            <a:custGeom>
              <a:avLst/>
              <a:gdLst/>
              <a:ahLst/>
              <a:cxnLst/>
              <a:rect l="l" t="t" r="r" b="b"/>
              <a:pathLst>
                <a:path w="2724" h="1024" extrusionOk="0">
                  <a:moveTo>
                    <a:pt x="154" y="0"/>
                  </a:moveTo>
                  <a:cubicBezTo>
                    <a:pt x="66" y="0"/>
                    <a:pt x="17" y="6"/>
                    <a:pt x="17" y="20"/>
                  </a:cubicBezTo>
                  <a:cubicBezTo>
                    <a:pt x="0" y="53"/>
                    <a:pt x="685" y="170"/>
                    <a:pt x="1521" y="270"/>
                  </a:cubicBezTo>
                  <a:cubicBezTo>
                    <a:pt x="1705" y="287"/>
                    <a:pt x="1888" y="337"/>
                    <a:pt x="2055" y="404"/>
                  </a:cubicBezTo>
                  <a:cubicBezTo>
                    <a:pt x="2189" y="488"/>
                    <a:pt x="2306" y="588"/>
                    <a:pt x="2423" y="688"/>
                  </a:cubicBezTo>
                  <a:cubicBezTo>
                    <a:pt x="2581" y="860"/>
                    <a:pt x="2665" y="995"/>
                    <a:pt x="2707" y="1020"/>
                  </a:cubicBezTo>
                  <a:lnTo>
                    <a:pt x="2707" y="1020"/>
                  </a:lnTo>
                  <a:cubicBezTo>
                    <a:pt x="2673" y="870"/>
                    <a:pt x="2606" y="738"/>
                    <a:pt x="2507" y="621"/>
                  </a:cubicBezTo>
                  <a:cubicBezTo>
                    <a:pt x="2406" y="488"/>
                    <a:pt x="2273" y="371"/>
                    <a:pt x="2122" y="287"/>
                  </a:cubicBezTo>
                  <a:cubicBezTo>
                    <a:pt x="1939" y="187"/>
                    <a:pt x="1738" y="137"/>
                    <a:pt x="1538" y="120"/>
                  </a:cubicBezTo>
                  <a:cubicBezTo>
                    <a:pt x="926" y="47"/>
                    <a:pt x="395" y="0"/>
                    <a:pt x="154" y="0"/>
                  </a:cubicBezTo>
                  <a:close/>
                  <a:moveTo>
                    <a:pt x="2707" y="1020"/>
                  </a:moveTo>
                  <a:cubicBezTo>
                    <a:pt x="2707" y="1021"/>
                    <a:pt x="2707" y="1021"/>
                    <a:pt x="2707" y="1022"/>
                  </a:cubicBezTo>
                  <a:lnTo>
                    <a:pt x="2712" y="1022"/>
                  </a:lnTo>
                  <a:cubicBezTo>
                    <a:pt x="2710" y="1022"/>
                    <a:pt x="2708" y="1021"/>
                    <a:pt x="2707" y="1020"/>
                  </a:cubicBezTo>
                  <a:close/>
                  <a:moveTo>
                    <a:pt x="2712" y="1022"/>
                  </a:moveTo>
                  <a:cubicBezTo>
                    <a:pt x="2714" y="1023"/>
                    <a:pt x="2716" y="1023"/>
                    <a:pt x="2718" y="1023"/>
                  </a:cubicBezTo>
                  <a:cubicBezTo>
                    <a:pt x="2720" y="1023"/>
                    <a:pt x="2722" y="1023"/>
                    <a:pt x="2724" y="1022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6270392" y="3175786"/>
              <a:ext cx="54132" cy="12307"/>
            </a:xfrm>
            <a:custGeom>
              <a:avLst/>
              <a:gdLst/>
              <a:ahLst/>
              <a:cxnLst/>
              <a:rect l="l" t="t" r="r" b="b"/>
              <a:pathLst>
                <a:path w="1689" h="384" extrusionOk="0">
                  <a:moveTo>
                    <a:pt x="588" y="1"/>
                  </a:moveTo>
                  <a:cubicBezTo>
                    <a:pt x="244" y="1"/>
                    <a:pt x="1" y="57"/>
                    <a:pt x="1" y="83"/>
                  </a:cubicBezTo>
                  <a:cubicBezTo>
                    <a:pt x="1" y="133"/>
                    <a:pt x="402" y="133"/>
                    <a:pt x="886" y="183"/>
                  </a:cubicBezTo>
                  <a:cubicBezTo>
                    <a:pt x="1120" y="200"/>
                    <a:pt x="1354" y="233"/>
                    <a:pt x="1488" y="250"/>
                  </a:cubicBezTo>
                  <a:cubicBezTo>
                    <a:pt x="1638" y="283"/>
                    <a:pt x="1638" y="384"/>
                    <a:pt x="1672" y="384"/>
                  </a:cubicBezTo>
                  <a:cubicBezTo>
                    <a:pt x="1672" y="384"/>
                    <a:pt x="1688" y="367"/>
                    <a:pt x="1672" y="300"/>
                  </a:cubicBezTo>
                  <a:cubicBezTo>
                    <a:pt x="1655" y="233"/>
                    <a:pt x="1605" y="183"/>
                    <a:pt x="1521" y="150"/>
                  </a:cubicBezTo>
                  <a:cubicBezTo>
                    <a:pt x="1321" y="83"/>
                    <a:pt x="1103" y="33"/>
                    <a:pt x="903" y="16"/>
                  </a:cubicBezTo>
                  <a:cubicBezTo>
                    <a:pt x="792" y="5"/>
                    <a:pt x="686" y="1"/>
                    <a:pt x="58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5141015" y="1960162"/>
              <a:ext cx="320276" cy="516261"/>
            </a:xfrm>
            <a:custGeom>
              <a:avLst/>
              <a:gdLst/>
              <a:ahLst/>
              <a:cxnLst/>
              <a:rect l="l" t="t" r="r" b="b"/>
              <a:pathLst>
                <a:path w="9993" h="16108" extrusionOk="0">
                  <a:moveTo>
                    <a:pt x="9992" y="0"/>
                  </a:moveTo>
                  <a:lnTo>
                    <a:pt x="702" y="1320"/>
                  </a:lnTo>
                  <a:lnTo>
                    <a:pt x="0" y="15539"/>
                  </a:lnTo>
                  <a:lnTo>
                    <a:pt x="6082" y="16107"/>
                  </a:lnTo>
                  <a:lnTo>
                    <a:pt x="6416" y="12665"/>
                  </a:lnTo>
                  <a:cubicBezTo>
                    <a:pt x="6416" y="12665"/>
                    <a:pt x="6667" y="12726"/>
                    <a:pt x="7023" y="12726"/>
                  </a:cubicBezTo>
                  <a:cubicBezTo>
                    <a:pt x="7707" y="12726"/>
                    <a:pt x="8778" y="12502"/>
                    <a:pt x="9207" y="11195"/>
                  </a:cubicBezTo>
                  <a:cubicBezTo>
                    <a:pt x="9624" y="9942"/>
                    <a:pt x="9992" y="0"/>
                    <a:pt x="999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5081562" y="1900613"/>
              <a:ext cx="402195" cy="458700"/>
            </a:xfrm>
            <a:custGeom>
              <a:avLst/>
              <a:gdLst/>
              <a:ahLst/>
              <a:cxnLst/>
              <a:rect l="l" t="t" r="r" b="b"/>
              <a:pathLst>
                <a:path w="12549" h="14312" extrusionOk="0">
                  <a:moveTo>
                    <a:pt x="6330" y="1"/>
                  </a:moveTo>
                  <a:cubicBezTo>
                    <a:pt x="4946" y="1"/>
                    <a:pt x="946" y="432"/>
                    <a:pt x="285" y="5350"/>
                  </a:cubicBezTo>
                  <a:cubicBezTo>
                    <a:pt x="1" y="7455"/>
                    <a:pt x="1003" y="9143"/>
                    <a:pt x="1170" y="10430"/>
                  </a:cubicBezTo>
                  <a:cubicBezTo>
                    <a:pt x="1521" y="13120"/>
                    <a:pt x="1989" y="14256"/>
                    <a:pt x="1989" y="14256"/>
                  </a:cubicBezTo>
                  <a:lnTo>
                    <a:pt x="3309" y="14306"/>
                  </a:lnTo>
                  <a:cubicBezTo>
                    <a:pt x="3431" y="14309"/>
                    <a:pt x="3548" y="14311"/>
                    <a:pt x="3659" y="14311"/>
                  </a:cubicBezTo>
                  <a:cubicBezTo>
                    <a:pt x="4658" y="14311"/>
                    <a:pt x="5264" y="14137"/>
                    <a:pt x="6316" y="13070"/>
                  </a:cubicBezTo>
                  <a:cubicBezTo>
                    <a:pt x="7403" y="11967"/>
                    <a:pt x="7703" y="11349"/>
                    <a:pt x="8472" y="10196"/>
                  </a:cubicBezTo>
                  <a:cubicBezTo>
                    <a:pt x="8472" y="10196"/>
                    <a:pt x="7369" y="9544"/>
                    <a:pt x="7553" y="8575"/>
                  </a:cubicBezTo>
                  <a:cubicBezTo>
                    <a:pt x="7647" y="8064"/>
                    <a:pt x="8188" y="7739"/>
                    <a:pt x="8676" y="7739"/>
                  </a:cubicBezTo>
                  <a:cubicBezTo>
                    <a:pt x="9145" y="7739"/>
                    <a:pt x="9565" y="8038"/>
                    <a:pt x="9491" y="8759"/>
                  </a:cubicBezTo>
                  <a:cubicBezTo>
                    <a:pt x="9633" y="8750"/>
                    <a:pt x="9779" y="8746"/>
                    <a:pt x="9926" y="8746"/>
                  </a:cubicBezTo>
                  <a:cubicBezTo>
                    <a:pt x="10072" y="8746"/>
                    <a:pt x="10218" y="8750"/>
                    <a:pt x="10360" y="8759"/>
                  </a:cubicBezTo>
                  <a:lnTo>
                    <a:pt x="10694" y="5618"/>
                  </a:lnTo>
                  <a:cubicBezTo>
                    <a:pt x="10694" y="5618"/>
                    <a:pt x="12549" y="4849"/>
                    <a:pt x="12382" y="3512"/>
                  </a:cubicBezTo>
                  <a:cubicBezTo>
                    <a:pt x="11981" y="438"/>
                    <a:pt x="9775" y="104"/>
                    <a:pt x="6801" y="20"/>
                  </a:cubicBezTo>
                  <a:cubicBezTo>
                    <a:pt x="6801" y="20"/>
                    <a:pt x="6625" y="1"/>
                    <a:pt x="6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5338090" y="1906606"/>
              <a:ext cx="184768" cy="148904"/>
            </a:xfrm>
            <a:custGeom>
              <a:avLst/>
              <a:gdLst/>
              <a:ahLst/>
              <a:cxnLst/>
              <a:rect l="l" t="t" r="r" b="b"/>
              <a:pathLst>
                <a:path w="5765" h="4646" extrusionOk="0">
                  <a:moveTo>
                    <a:pt x="0" y="0"/>
                  </a:moveTo>
                  <a:lnTo>
                    <a:pt x="2490" y="1888"/>
                  </a:lnTo>
                  <a:cubicBezTo>
                    <a:pt x="2991" y="2740"/>
                    <a:pt x="3325" y="3676"/>
                    <a:pt x="3492" y="4645"/>
                  </a:cubicBezTo>
                  <a:lnTo>
                    <a:pt x="4628" y="4328"/>
                  </a:lnTo>
                  <a:cubicBezTo>
                    <a:pt x="4628" y="4060"/>
                    <a:pt x="4628" y="3810"/>
                    <a:pt x="4612" y="3559"/>
                  </a:cubicBezTo>
                  <a:lnTo>
                    <a:pt x="4612" y="3559"/>
                  </a:lnTo>
                  <a:lnTo>
                    <a:pt x="4879" y="4044"/>
                  </a:lnTo>
                  <a:lnTo>
                    <a:pt x="5531" y="3927"/>
                  </a:lnTo>
                  <a:cubicBezTo>
                    <a:pt x="5765" y="2657"/>
                    <a:pt x="4896" y="1387"/>
                    <a:pt x="3759" y="769"/>
                  </a:cubicBezTo>
                  <a:cubicBezTo>
                    <a:pt x="2623" y="151"/>
                    <a:pt x="1287" y="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5154924" y="1939682"/>
              <a:ext cx="71247" cy="176852"/>
            </a:xfrm>
            <a:custGeom>
              <a:avLst/>
              <a:gdLst/>
              <a:ahLst/>
              <a:cxnLst/>
              <a:rect l="l" t="t" r="r" b="b"/>
              <a:pathLst>
                <a:path w="2223" h="5518" extrusionOk="0">
                  <a:moveTo>
                    <a:pt x="2202" y="1"/>
                  </a:moveTo>
                  <a:cubicBezTo>
                    <a:pt x="2184" y="1"/>
                    <a:pt x="2105" y="48"/>
                    <a:pt x="1989" y="121"/>
                  </a:cubicBezTo>
                  <a:cubicBezTo>
                    <a:pt x="1822" y="255"/>
                    <a:pt x="1655" y="405"/>
                    <a:pt x="1504" y="572"/>
                  </a:cubicBezTo>
                  <a:cubicBezTo>
                    <a:pt x="452" y="1658"/>
                    <a:pt x="1" y="3162"/>
                    <a:pt x="235" y="4649"/>
                  </a:cubicBezTo>
                  <a:cubicBezTo>
                    <a:pt x="285" y="4866"/>
                    <a:pt x="335" y="5084"/>
                    <a:pt x="402" y="5284"/>
                  </a:cubicBezTo>
                  <a:cubicBezTo>
                    <a:pt x="418" y="5368"/>
                    <a:pt x="452" y="5451"/>
                    <a:pt x="502" y="5518"/>
                  </a:cubicBezTo>
                  <a:cubicBezTo>
                    <a:pt x="535" y="5501"/>
                    <a:pt x="418" y="5184"/>
                    <a:pt x="352" y="4632"/>
                  </a:cubicBezTo>
                  <a:cubicBezTo>
                    <a:pt x="168" y="3179"/>
                    <a:pt x="619" y="1725"/>
                    <a:pt x="1588" y="639"/>
                  </a:cubicBezTo>
                  <a:cubicBezTo>
                    <a:pt x="1939" y="221"/>
                    <a:pt x="2223" y="21"/>
                    <a:pt x="2206" y="4"/>
                  </a:cubicBezTo>
                  <a:cubicBezTo>
                    <a:pt x="2206" y="2"/>
                    <a:pt x="2205" y="1"/>
                    <a:pt x="22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5193480" y="1938207"/>
              <a:ext cx="31633" cy="162269"/>
            </a:xfrm>
            <a:custGeom>
              <a:avLst/>
              <a:gdLst/>
              <a:ahLst/>
              <a:cxnLst/>
              <a:rect l="l" t="t" r="r" b="b"/>
              <a:pathLst>
                <a:path w="987" h="5063" extrusionOk="0">
                  <a:moveTo>
                    <a:pt x="936" y="0"/>
                  </a:moveTo>
                  <a:lnTo>
                    <a:pt x="936" y="0"/>
                  </a:lnTo>
                  <a:cubicBezTo>
                    <a:pt x="786" y="217"/>
                    <a:pt x="669" y="434"/>
                    <a:pt x="586" y="685"/>
                  </a:cubicBezTo>
                  <a:cubicBezTo>
                    <a:pt x="101" y="1838"/>
                    <a:pt x="1" y="3108"/>
                    <a:pt x="251" y="4328"/>
                  </a:cubicBezTo>
                  <a:cubicBezTo>
                    <a:pt x="301" y="4595"/>
                    <a:pt x="385" y="4829"/>
                    <a:pt x="502" y="5063"/>
                  </a:cubicBezTo>
                  <a:cubicBezTo>
                    <a:pt x="552" y="5046"/>
                    <a:pt x="168" y="3927"/>
                    <a:pt x="301" y="2506"/>
                  </a:cubicBezTo>
                  <a:cubicBezTo>
                    <a:pt x="418" y="1069"/>
                    <a:pt x="987" y="33"/>
                    <a:pt x="9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5300592" y="1918368"/>
              <a:ext cx="158007" cy="111438"/>
            </a:xfrm>
            <a:custGeom>
              <a:avLst/>
              <a:gdLst/>
              <a:ahLst/>
              <a:cxnLst/>
              <a:rect l="l" t="t" r="r" b="b"/>
              <a:pathLst>
                <a:path w="4930" h="3477" extrusionOk="0">
                  <a:moveTo>
                    <a:pt x="970" y="1"/>
                  </a:moveTo>
                  <a:cubicBezTo>
                    <a:pt x="719" y="1"/>
                    <a:pt x="485" y="18"/>
                    <a:pt x="251" y="68"/>
                  </a:cubicBezTo>
                  <a:cubicBezTo>
                    <a:pt x="168" y="84"/>
                    <a:pt x="67" y="101"/>
                    <a:pt x="0" y="134"/>
                  </a:cubicBezTo>
                  <a:cubicBezTo>
                    <a:pt x="0" y="140"/>
                    <a:pt x="11" y="142"/>
                    <a:pt x="32" y="142"/>
                  </a:cubicBezTo>
                  <a:cubicBezTo>
                    <a:pt x="121" y="142"/>
                    <a:pt x="398" y="99"/>
                    <a:pt x="809" y="99"/>
                  </a:cubicBezTo>
                  <a:cubicBezTo>
                    <a:pt x="860" y="99"/>
                    <a:pt x="914" y="100"/>
                    <a:pt x="970" y="101"/>
                  </a:cubicBezTo>
                  <a:cubicBezTo>
                    <a:pt x="2540" y="168"/>
                    <a:pt x="3944" y="1120"/>
                    <a:pt x="4595" y="2574"/>
                  </a:cubicBezTo>
                  <a:cubicBezTo>
                    <a:pt x="4841" y="3097"/>
                    <a:pt x="4894" y="3477"/>
                    <a:pt x="4927" y="3477"/>
                  </a:cubicBezTo>
                  <a:cubicBezTo>
                    <a:pt x="4928" y="3477"/>
                    <a:pt x="4929" y="3477"/>
                    <a:pt x="4929" y="3476"/>
                  </a:cubicBezTo>
                  <a:cubicBezTo>
                    <a:pt x="4929" y="3393"/>
                    <a:pt x="4929" y="3309"/>
                    <a:pt x="4896" y="3209"/>
                  </a:cubicBezTo>
                  <a:cubicBezTo>
                    <a:pt x="4863" y="2975"/>
                    <a:pt x="4796" y="2741"/>
                    <a:pt x="4696" y="2524"/>
                  </a:cubicBezTo>
                  <a:cubicBezTo>
                    <a:pt x="4094" y="1003"/>
                    <a:pt x="2607" y="1"/>
                    <a:pt x="9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5176366" y="1869877"/>
              <a:ext cx="46601" cy="44806"/>
            </a:xfrm>
            <a:custGeom>
              <a:avLst/>
              <a:gdLst/>
              <a:ahLst/>
              <a:cxnLst/>
              <a:rect l="l" t="t" r="r" b="b"/>
              <a:pathLst>
                <a:path w="1454" h="1398" extrusionOk="0">
                  <a:moveTo>
                    <a:pt x="42" y="1"/>
                  </a:moveTo>
                  <a:cubicBezTo>
                    <a:pt x="27" y="1"/>
                    <a:pt x="19" y="4"/>
                    <a:pt x="17" y="10"/>
                  </a:cubicBezTo>
                  <a:cubicBezTo>
                    <a:pt x="0" y="43"/>
                    <a:pt x="401" y="244"/>
                    <a:pt x="785" y="628"/>
                  </a:cubicBezTo>
                  <a:cubicBezTo>
                    <a:pt x="1162" y="1005"/>
                    <a:pt x="1362" y="1397"/>
                    <a:pt x="1401" y="1397"/>
                  </a:cubicBezTo>
                  <a:cubicBezTo>
                    <a:pt x="1402" y="1397"/>
                    <a:pt x="1403" y="1397"/>
                    <a:pt x="1404" y="1397"/>
                  </a:cubicBezTo>
                  <a:cubicBezTo>
                    <a:pt x="1454" y="1380"/>
                    <a:pt x="1303" y="929"/>
                    <a:pt x="902" y="528"/>
                  </a:cubicBezTo>
                  <a:cubicBezTo>
                    <a:pt x="536" y="161"/>
                    <a:pt x="144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5215980" y="1870165"/>
              <a:ext cx="9679" cy="46665"/>
            </a:xfrm>
            <a:custGeom>
              <a:avLst/>
              <a:gdLst/>
              <a:ahLst/>
              <a:cxnLst/>
              <a:rect l="l" t="t" r="r" b="b"/>
              <a:pathLst>
                <a:path w="302" h="1456" extrusionOk="0">
                  <a:moveTo>
                    <a:pt x="214" y="0"/>
                  </a:moveTo>
                  <a:cubicBezTo>
                    <a:pt x="159" y="0"/>
                    <a:pt x="1" y="313"/>
                    <a:pt x="17" y="736"/>
                  </a:cubicBezTo>
                  <a:cubicBezTo>
                    <a:pt x="33" y="1159"/>
                    <a:pt x="224" y="1455"/>
                    <a:pt x="265" y="1455"/>
                  </a:cubicBezTo>
                  <a:cubicBezTo>
                    <a:pt x="266" y="1455"/>
                    <a:pt x="267" y="1455"/>
                    <a:pt x="268" y="1455"/>
                  </a:cubicBezTo>
                  <a:cubicBezTo>
                    <a:pt x="301" y="1438"/>
                    <a:pt x="184" y="1121"/>
                    <a:pt x="184" y="736"/>
                  </a:cubicBezTo>
                  <a:cubicBezTo>
                    <a:pt x="168" y="335"/>
                    <a:pt x="251" y="18"/>
                    <a:pt x="218" y="1"/>
                  </a:cubicBezTo>
                  <a:cubicBezTo>
                    <a:pt x="216" y="1"/>
                    <a:pt x="215" y="0"/>
                    <a:pt x="2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4884486" y="2421137"/>
              <a:ext cx="827403" cy="966692"/>
            </a:xfrm>
            <a:custGeom>
              <a:avLst/>
              <a:gdLst/>
              <a:ahLst/>
              <a:cxnLst/>
              <a:rect l="l" t="t" r="r" b="b"/>
              <a:pathLst>
                <a:path w="25816" h="30162" extrusionOk="0">
                  <a:moveTo>
                    <a:pt x="10274" y="0"/>
                  </a:moveTo>
                  <a:cubicBezTo>
                    <a:pt x="10173" y="0"/>
                    <a:pt x="10074" y="1"/>
                    <a:pt x="9976" y="3"/>
                  </a:cubicBezTo>
                  <a:cubicBezTo>
                    <a:pt x="6434" y="37"/>
                    <a:pt x="1237" y="2242"/>
                    <a:pt x="536" y="5717"/>
                  </a:cubicBezTo>
                  <a:cubicBezTo>
                    <a:pt x="1" y="8357"/>
                    <a:pt x="519" y="13019"/>
                    <a:pt x="519" y="18700"/>
                  </a:cubicBezTo>
                  <a:lnTo>
                    <a:pt x="970" y="29544"/>
                  </a:lnTo>
                  <a:lnTo>
                    <a:pt x="19082" y="30162"/>
                  </a:lnTo>
                  <a:lnTo>
                    <a:pt x="18514" y="14172"/>
                  </a:lnTo>
                  <a:lnTo>
                    <a:pt x="19500" y="17530"/>
                  </a:lnTo>
                  <a:lnTo>
                    <a:pt x="25816" y="14673"/>
                  </a:lnTo>
                  <a:cubicBezTo>
                    <a:pt x="25582" y="13971"/>
                    <a:pt x="24546" y="10830"/>
                    <a:pt x="22541" y="5851"/>
                  </a:cubicBezTo>
                  <a:cubicBezTo>
                    <a:pt x="21438" y="3077"/>
                    <a:pt x="18948" y="1089"/>
                    <a:pt x="16008" y="588"/>
                  </a:cubicBezTo>
                  <a:cubicBezTo>
                    <a:pt x="14053" y="257"/>
                    <a:pt x="11950" y="0"/>
                    <a:pt x="1027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4901633" y="2933680"/>
              <a:ext cx="430592" cy="480397"/>
            </a:xfrm>
            <a:custGeom>
              <a:avLst/>
              <a:gdLst/>
              <a:ahLst/>
              <a:cxnLst/>
              <a:rect l="l" t="t" r="r" b="b"/>
              <a:pathLst>
                <a:path w="13435" h="14989" extrusionOk="0">
                  <a:moveTo>
                    <a:pt x="8183" y="1"/>
                  </a:moveTo>
                  <a:cubicBezTo>
                    <a:pt x="7692" y="1"/>
                    <a:pt x="7194" y="39"/>
                    <a:pt x="6717" y="68"/>
                  </a:cubicBezTo>
                  <a:cubicBezTo>
                    <a:pt x="5180" y="159"/>
                    <a:pt x="3643" y="398"/>
                    <a:pt x="2122" y="398"/>
                  </a:cubicBezTo>
                  <a:cubicBezTo>
                    <a:pt x="1411" y="398"/>
                    <a:pt x="703" y="345"/>
                    <a:pt x="1" y="202"/>
                  </a:cubicBezTo>
                  <a:lnTo>
                    <a:pt x="1" y="202"/>
                  </a:lnTo>
                  <a:lnTo>
                    <a:pt x="2524" y="14989"/>
                  </a:lnTo>
                  <a:lnTo>
                    <a:pt x="13434" y="14337"/>
                  </a:lnTo>
                  <a:cubicBezTo>
                    <a:pt x="13217" y="10210"/>
                    <a:pt x="13050" y="7520"/>
                    <a:pt x="12098" y="3510"/>
                  </a:cubicBezTo>
                  <a:cubicBezTo>
                    <a:pt x="11864" y="2457"/>
                    <a:pt x="11513" y="1338"/>
                    <a:pt x="10661" y="670"/>
                  </a:cubicBezTo>
                  <a:cubicBezTo>
                    <a:pt x="9968" y="128"/>
                    <a:pt x="9086" y="1"/>
                    <a:pt x="8183" y="1"/>
                  </a:cubicBezTo>
                  <a:close/>
                </a:path>
              </a:pathLst>
            </a:custGeom>
            <a:solidFill>
              <a:srgbClr val="26323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4909133" y="2573310"/>
              <a:ext cx="680678" cy="4840"/>
            </a:xfrm>
            <a:custGeom>
              <a:avLst/>
              <a:gdLst/>
              <a:ahLst/>
              <a:cxnLst/>
              <a:rect l="l" t="t" r="r" b="b"/>
              <a:pathLst>
                <a:path w="21238" h="151" extrusionOk="0">
                  <a:moveTo>
                    <a:pt x="10627" y="0"/>
                  </a:moveTo>
                  <a:cubicBezTo>
                    <a:pt x="4746" y="0"/>
                    <a:pt x="0" y="34"/>
                    <a:pt x="0" y="67"/>
                  </a:cubicBezTo>
                  <a:cubicBezTo>
                    <a:pt x="0" y="117"/>
                    <a:pt x="4762" y="151"/>
                    <a:pt x="10627" y="151"/>
                  </a:cubicBezTo>
                  <a:cubicBezTo>
                    <a:pt x="16492" y="151"/>
                    <a:pt x="21237" y="117"/>
                    <a:pt x="21237" y="67"/>
                  </a:cubicBezTo>
                  <a:cubicBezTo>
                    <a:pt x="21237" y="34"/>
                    <a:pt x="16492" y="0"/>
                    <a:pt x="106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4891986" y="2670774"/>
              <a:ext cx="740643" cy="4840"/>
            </a:xfrm>
            <a:custGeom>
              <a:avLst/>
              <a:gdLst/>
              <a:ahLst/>
              <a:cxnLst/>
              <a:rect l="l" t="t" r="r" b="b"/>
              <a:pathLst>
                <a:path w="23109" h="151" extrusionOk="0">
                  <a:moveTo>
                    <a:pt x="11546" y="0"/>
                  </a:moveTo>
                  <a:cubicBezTo>
                    <a:pt x="5164" y="0"/>
                    <a:pt x="1" y="34"/>
                    <a:pt x="1" y="67"/>
                  </a:cubicBezTo>
                  <a:cubicBezTo>
                    <a:pt x="1" y="117"/>
                    <a:pt x="5164" y="151"/>
                    <a:pt x="11546" y="151"/>
                  </a:cubicBezTo>
                  <a:cubicBezTo>
                    <a:pt x="17929" y="151"/>
                    <a:pt x="23109" y="117"/>
                    <a:pt x="23109" y="67"/>
                  </a:cubicBezTo>
                  <a:cubicBezTo>
                    <a:pt x="23109" y="34"/>
                    <a:pt x="17929" y="0"/>
                    <a:pt x="1154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4895736" y="2792853"/>
              <a:ext cx="789904" cy="5384"/>
            </a:xfrm>
            <a:custGeom>
              <a:avLst/>
              <a:gdLst/>
              <a:ahLst/>
              <a:cxnLst/>
              <a:rect l="l" t="t" r="r" b="b"/>
              <a:pathLst>
                <a:path w="24646" h="168" extrusionOk="0">
                  <a:moveTo>
                    <a:pt x="12315" y="1"/>
                  </a:moveTo>
                  <a:cubicBezTo>
                    <a:pt x="5515" y="1"/>
                    <a:pt x="1" y="34"/>
                    <a:pt x="1" y="84"/>
                  </a:cubicBezTo>
                  <a:cubicBezTo>
                    <a:pt x="1" y="135"/>
                    <a:pt x="5515" y="168"/>
                    <a:pt x="12315" y="168"/>
                  </a:cubicBezTo>
                  <a:cubicBezTo>
                    <a:pt x="19132" y="168"/>
                    <a:pt x="24646" y="135"/>
                    <a:pt x="24646" y="84"/>
                  </a:cubicBezTo>
                  <a:cubicBezTo>
                    <a:pt x="24646" y="34"/>
                    <a:pt x="19132" y="1"/>
                    <a:pt x="123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5226684" y="2925123"/>
              <a:ext cx="246913" cy="4872"/>
            </a:xfrm>
            <a:custGeom>
              <a:avLst/>
              <a:gdLst/>
              <a:ahLst/>
              <a:cxnLst/>
              <a:rect l="l" t="t" r="r" b="b"/>
              <a:pathLst>
                <a:path w="7704" h="152" extrusionOk="0">
                  <a:moveTo>
                    <a:pt x="3844" y="1"/>
                  </a:moveTo>
                  <a:cubicBezTo>
                    <a:pt x="1722" y="1"/>
                    <a:pt x="1" y="34"/>
                    <a:pt x="1" y="68"/>
                  </a:cubicBezTo>
                  <a:cubicBezTo>
                    <a:pt x="1" y="118"/>
                    <a:pt x="1722" y="151"/>
                    <a:pt x="3844" y="151"/>
                  </a:cubicBezTo>
                  <a:cubicBezTo>
                    <a:pt x="5966" y="151"/>
                    <a:pt x="7703" y="118"/>
                    <a:pt x="7703" y="68"/>
                  </a:cubicBezTo>
                  <a:cubicBezTo>
                    <a:pt x="7703" y="34"/>
                    <a:pt x="5966" y="1"/>
                    <a:pt x="384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5226684" y="3066848"/>
              <a:ext cx="258163" cy="5256"/>
            </a:xfrm>
            <a:custGeom>
              <a:avLst/>
              <a:gdLst/>
              <a:ahLst/>
              <a:cxnLst/>
              <a:rect l="l" t="t" r="r" b="b"/>
              <a:pathLst>
                <a:path w="8055" h="164" extrusionOk="0">
                  <a:moveTo>
                    <a:pt x="2461" y="0"/>
                  </a:moveTo>
                  <a:cubicBezTo>
                    <a:pt x="1016" y="0"/>
                    <a:pt x="1" y="19"/>
                    <a:pt x="1" y="57"/>
                  </a:cubicBezTo>
                  <a:cubicBezTo>
                    <a:pt x="1" y="90"/>
                    <a:pt x="1805" y="140"/>
                    <a:pt x="4027" y="157"/>
                  </a:cubicBezTo>
                  <a:cubicBezTo>
                    <a:pt x="4623" y="161"/>
                    <a:pt x="5188" y="164"/>
                    <a:pt x="5697" y="164"/>
                  </a:cubicBezTo>
                  <a:cubicBezTo>
                    <a:pt x="7087" y="164"/>
                    <a:pt x="8054" y="148"/>
                    <a:pt x="8054" y="124"/>
                  </a:cubicBezTo>
                  <a:cubicBezTo>
                    <a:pt x="8054" y="73"/>
                    <a:pt x="6250" y="23"/>
                    <a:pt x="4027" y="7"/>
                  </a:cubicBezTo>
                  <a:cubicBezTo>
                    <a:pt x="3472" y="2"/>
                    <a:pt x="2942" y="0"/>
                    <a:pt x="246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5232037" y="3181106"/>
              <a:ext cx="258676" cy="6666"/>
            </a:xfrm>
            <a:custGeom>
              <a:avLst/>
              <a:gdLst/>
              <a:ahLst/>
              <a:cxnLst/>
              <a:rect l="l" t="t" r="r" b="b"/>
              <a:pathLst>
                <a:path w="8071" h="208" extrusionOk="0">
                  <a:moveTo>
                    <a:pt x="4028" y="1"/>
                  </a:moveTo>
                  <a:cubicBezTo>
                    <a:pt x="2925" y="1"/>
                    <a:pt x="1906" y="34"/>
                    <a:pt x="1187" y="67"/>
                  </a:cubicBezTo>
                  <a:cubicBezTo>
                    <a:pt x="819" y="101"/>
                    <a:pt x="519" y="117"/>
                    <a:pt x="318" y="134"/>
                  </a:cubicBezTo>
                  <a:cubicBezTo>
                    <a:pt x="218" y="134"/>
                    <a:pt x="118" y="151"/>
                    <a:pt x="1" y="184"/>
                  </a:cubicBezTo>
                  <a:cubicBezTo>
                    <a:pt x="83" y="196"/>
                    <a:pt x="158" y="208"/>
                    <a:pt x="230" y="208"/>
                  </a:cubicBezTo>
                  <a:cubicBezTo>
                    <a:pt x="259" y="208"/>
                    <a:pt x="289" y="206"/>
                    <a:pt x="318" y="201"/>
                  </a:cubicBezTo>
                  <a:cubicBezTo>
                    <a:pt x="569" y="201"/>
                    <a:pt x="853" y="184"/>
                    <a:pt x="1187" y="184"/>
                  </a:cubicBezTo>
                  <a:cubicBezTo>
                    <a:pt x="1922" y="168"/>
                    <a:pt x="2925" y="151"/>
                    <a:pt x="4028" y="151"/>
                  </a:cubicBezTo>
                  <a:cubicBezTo>
                    <a:pt x="5147" y="151"/>
                    <a:pt x="6150" y="168"/>
                    <a:pt x="6885" y="184"/>
                  </a:cubicBezTo>
                  <a:cubicBezTo>
                    <a:pt x="7219" y="201"/>
                    <a:pt x="7503" y="201"/>
                    <a:pt x="7737" y="201"/>
                  </a:cubicBezTo>
                  <a:cubicBezTo>
                    <a:pt x="7771" y="206"/>
                    <a:pt x="7804" y="208"/>
                    <a:pt x="7836" y="208"/>
                  </a:cubicBezTo>
                  <a:cubicBezTo>
                    <a:pt x="7914" y="208"/>
                    <a:pt x="7988" y="196"/>
                    <a:pt x="8071" y="184"/>
                  </a:cubicBezTo>
                  <a:lnTo>
                    <a:pt x="8054" y="184"/>
                  </a:lnTo>
                  <a:cubicBezTo>
                    <a:pt x="7954" y="168"/>
                    <a:pt x="7854" y="151"/>
                    <a:pt x="7754" y="151"/>
                  </a:cubicBezTo>
                  <a:cubicBezTo>
                    <a:pt x="7553" y="117"/>
                    <a:pt x="7252" y="101"/>
                    <a:pt x="6885" y="84"/>
                  </a:cubicBezTo>
                  <a:cubicBezTo>
                    <a:pt x="6150" y="34"/>
                    <a:pt x="5147" y="1"/>
                    <a:pt x="402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5234184" y="3279115"/>
              <a:ext cx="254413" cy="4840"/>
            </a:xfrm>
            <a:custGeom>
              <a:avLst/>
              <a:gdLst/>
              <a:ahLst/>
              <a:cxnLst/>
              <a:rect l="l" t="t" r="r" b="b"/>
              <a:pathLst>
                <a:path w="7938" h="151" extrusionOk="0">
                  <a:moveTo>
                    <a:pt x="3977" y="0"/>
                  </a:moveTo>
                  <a:cubicBezTo>
                    <a:pt x="1772" y="0"/>
                    <a:pt x="1" y="34"/>
                    <a:pt x="1" y="67"/>
                  </a:cubicBezTo>
                  <a:cubicBezTo>
                    <a:pt x="1" y="117"/>
                    <a:pt x="1772" y="151"/>
                    <a:pt x="3977" y="151"/>
                  </a:cubicBezTo>
                  <a:cubicBezTo>
                    <a:pt x="6166" y="151"/>
                    <a:pt x="7937" y="117"/>
                    <a:pt x="7937" y="67"/>
                  </a:cubicBezTo>
                  <a:cubicBezTo>
                    <a:pt x="7937" y="34"/>
                    <a:pt x="6166" y="0"/>
                    <a:pt x="397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5006597" y="2477449"/>
              <a:ext cx="499115" cy="4840"/>
            </a:xfrm>
            <a:custGeom>
              <a:avLst/>
              <a:gdLst/>
              <a:ahLst/>
              <a:cxnLst/>
              <a:rect l="l" t="t" r="r" b="b"/>
              <a:pathLst>
                <a:path w="15573" h="151" extrusionOk="0">
                  <a:moveTo>
                    <a:pt x="7787" y="1"/>
                  </a:moveTo>
                  <a:cubicBezTo>
                    <a:pt x="3493" y="1"/>
                    <a:pt x="0" y="34"/>
                    <a:pt x="0" y="84"/>
                  </a:cubicBezTo>
                  <a:cubicBezTo>
                    <a:pt x="0" y="117"/>
                    <a:pt x="3493" y="151"/>
                    <a:pt x="7787" y="151"/>
                  </a:cubicBezTo>
                  <a:cubicBezTo>
                    <a:pt x="12097" y="151"/>
                    <a:pt x="15573" y="117"/>
                    <a:pt x="15573" y="84"/>
                  </a:cubicBezTo>
                  <a:cubicBezTo>
                    <a:pt x="15573" y="34"/>
                    <a:pt x="12097" y="1"/>
                    <a:pt x="77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5417862" y="2497800"/>
              <a:ext cx="74997" cy="373286"/>
            </a:xfrm>
            <a:custGeom>
              <a:avLst/>
              <a:gdLst/>
              <a:ahLst/>
              <a:cxnLst/>
              <a:rect l="l" t="t" r="r" b="b"/>
              <a:pathLst>
                <a:path w="2340" h="11647" extrusionOk="0">
                  <a:moveTo>
                    <a:pt x="2340" y="0"/>
                  </a:moveTo>
                  <a:cubicBezTo>
                    <a:pt x="2290" y="0"/>
                    <a:pt x="2240" y="0"/>
                    <a:pt x="2206" y="17"/>
                  </a:cubicBezTo>
                  <a:cubicBezTo>
                    <a:pt x="2072" y="34"/>
                    <a:pt x="1956" y="51"/>
                    <a:pt x="1839" y="101"/>
                  </a:cubicBezTo>
                  <a:cubicBezTo>
                    <a:pt x="1387" y="268"/>
                    <a:pt x="1003" y="552"/>
                    <a:pt x="719" y="936"/>
                  </a:cubicBezTo>
                  <a:cubicBezTo>
                    <a:pt x="301" y="1504"/>
                    <a:pt x="67" y="2173"/>
                    <a:pt x="34" y="2874"/>
                  </a:cubicBezTo>
                  <a:cubicBezTo>
                    <a:pt x="1" y="3726"/>
                    <a:pt x="67" y="4562"/>
                    <a:pt x="218" y="5397"/>
                  </a:cubicBezTo>
                  <a:cubicBezTo>
                    <a:pt x="468" y="6901"/>
                    <a:pt x="836" y="8388"/>
                    <a:pt x="1287" y="9842"/>
                  </a:cubicBezTo>
                  <a:cubicBezTo>
                    <a:pt x="1454" y="10393"/>
                    <a:pt x="1588" y="10844"/>
                    <a:pt x="1688" y="11162"/>
                  </a:cubicBezTo>
                  <a:cubicBezTo>
                    <a:pt x="1738" y="11329"/>
                    <a:pt x="1805" y="11479"/>
                    <a:pt x="1872" y="11646"/>
                  </a:cubicBezTo>
                  <a:cubicBezTo>
                    <a:pt x="1839" y="11479"/>
                    <a:pt x="1805" y="11312"/>
                    <a:pt x="1755" y="11145"/>
                  </a:cubicBezTo>
                  <a:cubicBezTo>
                    <a:pt x="1655" y="10811"/>
                    <a:pt x="1538" y="10360"/>
                    <a:pt x="1387" y="9808"/>
                  </a:cubicBezTo>
                  <a:cubicBezTo>
                    <a:pt x="970" y="8355"/>
                    <a:pt x="636" y="6868"/>
                    <a:pt x="368" y="5364"/>
                  </a:cubicBezTo>
                  <a:cubicBezTo>
                    <a:pt x="218" y="4545"/>
                    <a:pt x="168" y="3710"/>
                    <a:pt x="184" y="2891"/>
                  </a:cubicBezTo>
                  <a:cubicBezTo>
                    <a:pt x="201" y="2206"/>
                    <a:pt x="418" y="1554"/>
                    <a:pt x="803" y="1003"/>
                  </a:cubicBezTo>
                  <a:cubicBezTo>
                    <a:pt x="1070" y="619"/>
                    <a:pt x="1438" y="335"/>
                    <a:pt x="1855" y="151"/>
                  </a:cubicBezTo>
                  <a:cubicBezTo>
                    <a:pt x="2156" y="34"/>
                    <a:pt x="2340" y="17"/>
                    <a:pt x="2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5501417" y="2864100"/>
              <a:ext cx="204062" cy="92112"/>
            </a:xfrm>
            <a:custGeom>
              <a:avLst/>
              <a:gdLst/>
              <a:ahLst/>
              <a:cxnLst/>
              <a:rect l="l" t="t" r="r" b="b"/>
              <a:pathLst>
                <a:path w="6367" h="2874" extrusionOk="0">
                  <a:moveTo>
                    <a:pt x="6366" y="0"/>
                  </a:moveTo>
                  <a:lnTo>
                    <a:pt x="6366" y="0"/>
                  </a:lnTo>
                  <a:cubicBezTo>
                    <a:pt x="6032" y="117"/>
                    <a:pt x="5731" y="251"/>
                    <a:pt x="5430" y="418"/>
                  </a:cubicBezTo>
                  <a:cubicBezTo>
                    <a:pt x="4846" y="685"/>
                    <a:pt x="4060" y="1053"/>
                    <a:pt x="3192" y="1437"/>
                  </a:cubicBezTo>
                  <a:cubicBezTo>
                    <a:pt x="2306" y="1838"/>
                    <a:pt x="1504" y="2189"/>
                    <a:pt x="936" y="2440"/>
                  </a:cubicBezTo>
                  <a:cubicBezTo>
                    <a:pt x="618" y="2556"/>
                    <a:pt x="301" y="2707"/>
                    <a:pt x="0" y="2874"/>
                  </a:cubicBezTo>
                  <a:cubicBezTo>
                    <a:pt x="334" y="2790"/>
                    <a:pt x="652" y="2673"/>
                    <a:pt x="969" y="2540"/>
                  </a:cubicBezTo>
                  <a:cubicBezTo>
                    <a:pt x="1571" y="2306"/>
                    <a:pt x="2373" y="1988"/>
                    <a:pt x="3258" y="1587"/>
                  </a:cubicBezTo>
                  <a:cubicBezTo>
                    <a:pt x="4127" y="1186"/>
                    <a:pt x="4912" y="802"/>
                    <a:pt x="5481" y="501"/>
                  </a:cubicBezTo>
                  <a:cubicBezTo>
                    <a:pt x="5781" y="368"/>
                    <a:pt x="6082" y="201"/>
                    <a:pt x="6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5094959" y="3373342"/>
              <a:ext cx="895413" cy="1225816"/>
            </a:xfrm>
            <a:custGeom>
              <a:avLst/>
              <a:gdLst/>
              <a:ahLst/>
              <a:cxnLst/>
              <a:rect l="l" t="t" r="r" b="b"/>
              <a:pathLst>
                <a:path w="27938" h="38247" extrusionOk="0">
                  <a:moveTo>
                    <a:pt x="17" y="1"/>
                  </a:moveTo>
                  <a:lnTo>
                    <a:pt x="0" y="8522"/>
                  </a:lnTo>
                  <a:lnTo>
                    <a:pt x="19249" y="9023"/>
                  </a:lnTo>
                  <a:lnTo>
                    <a:pt x="18630" y="37963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4808464" y="3373342"/>
              <a:ext cx="895381" cy="1225816"/>
            </a:xfrm>
            <a:custGeom>
              <a:avLst/>
              <a:gdLst/>
              <a:ahLst/>
              <a:cxnLst/>
              <a:rect l="l" t="t" r="r" b="b"/>
              <a:pathLst>
                <a:path w="27937" h="38247" extrusionOk="0">
                  <a:moveTo>
                    <a:pt x="0" y="1"/>
                  </a:moveTo>
                  <a:lnTo>
                    <a:pt x="0" y="8506"/>
                  </a:lnTo>
                  <a:lnTo>
                    <a:pt x="19232" y="9023"/>
                  </a:lnTo>
                  <a:lnTo>
                    <a:pt x="18513" y="37562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5259343" y="3733744"/>
              <a:ext cx="68587" cy="817211"/>
            </a:xfrm>
            <a:custGeom>
              <a:avLst/>
              <a:gdLst/>
              <a:ahLst/>
              <a:cxnLst/>
              <a:rect l="l" t="t" r="r" b="b"/>
              <a:pathLst>
                <a:path w="2140" h="25498" extrusionOk="0">
                  <a:moveTo>
                    <a:pt x="1" y="1"/>
                  </a:moveTo>
                  <a:lnTo>
                    <a:pt x="1" y="25498"/>
                  </a:lnTo>
                  <a:lnTo>
                    <a:pt x="2140" y="25498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4686898" y="2876407"/>
              <a:ext cx="544113" cy="808109"/>
            </a:xfrm>
            <a:custGeom>
              <a:avLst/>
              <a:gdLst/>
              <a:ahLst/>
              <a:cxnLst/>
              <a:rect l="l" t="t" r="r" b="b"/>
              <a:pathLst>
                <a:path w="16977" h="25214" extrusionOk="0">
                  <a:moveTo>
                    <a:pt x="1989" y="0"/>
                  </a:moveTo>
                  <a:cubicBezTo>
                    <a:pt x="886" y="0"/>
                    <a:pt x="0" y="886"/>
                    <a:pt x="0" y="1989"/>
                  </a:cubicBezTo>
                  <a:lnTo>
                    <a:pt x="0" y="20752"/>
                  </a:lnTo>
                  <a:cubicBezTo>
                    <a:pt x="0" y="23225"/>
                    <a:pt x="2005" y="25214"/>
                    <a:pt x="4462" y="25214"/>
                  </a:cubicBezTo>
                  <a:lnTo>
                    <a:pt x="16976" y="25214"/>
                  </a:lnTo>
                  <a:lnTo>
                    <a:pt x="16976" y="1989"/>
                  </a:lnTo>
                  <a:cubicBezTo>
                    <a:pt x="16976" y="886"/>
                    <a:pt x="16074" y="0"/>
                    <a:pt x="1498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4794009" y="3627723"/>
              <a:ext cx="976243" cy="106053"/>
            </a:xfrm>
            <a:custGeom>
              <a:avLst/>
              <a:gdLst/>
              <a:ahLst/>
              <a:cxnLst/>
              <a:rect l="l" t="t" r="r" b="b"/>
              <a:pathLst>
                <a:path w="30460" h="3309" extrusionOk="0">
                  <a:moveTo>
                    <a:pt x="3308" y="0"/>
                  </a:moveTo>
                  <a:cubicBezTo>
                    <a:pt x="1487" y="0"/>
                    <a:pt x="0" y="1471"/>
                    <a:pt x="0" y="3309"/>
                  </a:cubicBezTo>
                  <a:lnTo>
                    <a:pt x="30460" y="3309"/>
                  </a:lnTo>
                  <a:cubicBezTo>
                    <a:pt x="30460" y="1471"/>
                    <a:pt x="28973" y="0"/>
                    <a:pt x="271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4820771" y="3613268"/>
              <a:ext cx="410240" cy="74132"/>
            </a:xfrm>
            <a:custGeom>
              <a:avLst/>
              <a:gdLst/>
              <a:ahLst/>
              <a:cxnLst/>
              <a:rect l="l" t="t" r="r" b="b"/>
              <a:pathLst>
                <a:path w="12800" h="2313" extrusionOk="0">
                  <a:moveTo>
                    <a:pt x="12799" y="0"/>
                  </a:moveTo>
                  <a:cubicBezTo>
                    <a:pt x="12783" y="0"/>
                    <a:pt x="12783" y="201"/>
                    <a:pt x="12699" y="552"/>
                  </a:cubicBezTo>
                  <a:cubicBezTo>
                    <a:pt x="12565" y="1020"/>
                    <a:pt x="12265" y="1437"/>
                    <a:pt x="11864" y="1738"/>
                  </a:cubicBezTo>
                  <a:cubicBezTo>
                    <a:pt x="11596" y="1938"/>
                    <a:pt x="11279" y="2072"/>
                    <a:pt x="10945" y="2122"/>
                  </a:cubicBezTo>
                  <a:cubicBezTo>
                    <a:pt x="10701" y="2154"/>
                    <a:pt x="10451" y="2166"/>
                    <a:pt x="10198" y="2166"/>
                  </a:cubicBezTo>
                  <a:cubicBezTo>
                    <a:pt x="10052" y="2166"/>
                    <a:pt x="9905" y="2162"/>
                    <a:pt x="9758" y="2156"/>
                  </a:cubicBezTo>
                  <a:lnTo>
                    <a:pt x="7035" y="2156"/>
                  </a:lnTo>
                  <a:cubicBezTo>
                    <a:pt x="5080" y="2156"/>
                    <a:pt x="3326" y="2172"/>
                    <a:pt x="2056" y="2189"/>
                  </a:cubicBezTo>
                  <a:lnTo>
                    <a:pt x="552" y="2206"/>
                  </a:lnTo>
                  <a:lnTo>
                    <a:pt x="134" y="2223"/>
                  </a:lnTo>
                  <a:cubicBezTo>
                    <a:pt x="101" y="2223"/>
                    <a:pt x="51" y="2223"/>
                    <a:pt x="1" y="2239"/>
                  </a:cubicBezTo>
                  <a:cubicBezTo>
                    <a:pt x="51" y="2256"/>
                    <a:pt x="101" y="2256"/>
                    <a:pt x="134" y="2256"/>
                  </a:cubicBezTo>
                  <a:lnTo>
                    <a:pt x="552" y="2273"/>
                  </a:lnTo>
                  <a:lnTo>
                    <a:pt x="2056" y="2289"/>
                  </a:lnTo>
                  <a:cubicBezTo>
                    <a:pt x="3326" y="2306"/>
                    <a:pt x="5080" y="2306"/>
                    <a:pt x="7035" y="2306"/>
                  </a:cubicBezTo>
                  <a:lnTo>
                    <a:pt x="9758" y="2306"/>
                  </a:lnTo>
                  <a:cubicBezTo>
                    <a:pt x="9859" y="2310"/>
                    <a:pt x="9959" y="2312"/>
                    <a:pt x="10059" y="2312"/>
                  </a:cubicBezTo>
                  <a:cubicBezTo>
                    <a:pt x="10360" y="2312"/>
                    <a:pt x="10661" y="2294"/>
                    <a:pt x="10961" y="2256"/>
                  </a:cubicBezTo>
                  <a:cubicBezTo>
                    <a:pt x="11847" y="2089"/>
                    <a:pt x="12549" y="1437"/>
                    <a:pt x="12749" y="568"/>
                  </a:cubicBezTo>
                  <a:cubicBezTo>
                    <a:pt x="12783" y="435"/>
                    <a:pt x="12799" y="284"/>
                    <a:pt x="12799" y="151"/>
                  </a:cubicBezTo>
                  <a:cubicBezTo>
                    <a:pt x="12799" y="101"/>
                    <a:pt x="12799" y="50"/>
                    <a:pt x="127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5233639" y="3733232"/>
              <a:ext cx="119995" cy="4840"/>
            </a:xfrm>
            <a:custGeom>
              <a:avLst/>
              <a:gdLst/>
              <a:ahLst/>
              <a:cxnLst/>
              <a:rect l="l" t="t" r="r" b="b"/>
              <a:pathLst>
                <a:path w="3744" h="151" extrusionOk="0">
                  <a:moveTo>
                    <a:pt x="1872" y="0"/>
                  </a:moveTo>
                  <a:cubicBezTo>
                    <a:pt x="836" y="0"/>
                    <a:pt x="1" y="33"/>
                    <a:pt x="1" y="67"/>
                  </a:cubicBezTo>
                  <a:cubicBezTo>
                    <a:pt x="1" y="117"/>
                    <a:pt x="836" y="150"/>
                    <a:pt x="1872" y="150"/>
                  </a:cubicBezTo>
                  <a:cubicBezTo>
                    <a:pt x="2908" y="150"/>
                    <a:pt x="3744" y="117"/>
                    <a:pt x="3744" y="67"/>
                  </a:cubicBezTo>
                  <a:cubicBezTo>
                    <a:pt x="3744" y="33"/>
                    <a:pt x="2908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5153867" y="3309467"/>
              <a:ext cx="496967" cy="380401"/>
            </a:xfrm>
            <a:custGeom>
              <a:avLst/>
              <a:gdLst/>
              <a:ahLst/>
              <a:cxnLst/>
              <a:rect l="l" t="t" r="r" b="b"/>
              <a:pathLst>
                <a:path w="15506" h="11869" extrusionOk="0">
                  <a:moveTo>
                    <a:pt x="6269" y="1"/>
                  </a:moveTo>
                  <a:cubicBezTo>
                    <a:pt x="5205" y="1"/>
                    <a:pt x="4234" y="22"/>
                    <a:pt x="3392" y="22"/>
                  </a:cubicBezTo>
                  <a:cubicBezTo>
                    <a:pt x="2340" y="39"/>
                    <a:pt x="1504" y="56"/>
                    <a:pt x="903" y="72"/>
                  </a:cubicBezTo>
                  <a:cubicBezTo>
                    <a:pt x="602" y="72"/>
                    <a:pt x="301" y="89"/>
                    <a:pt x="0" y="139"/>
                  </a:cubicBezTo>
                  <a:cubicBezTo>
                    <a:pt x="301" y="189"/>
                    <a:pt x="602" y="206"/>
                    <a:pt x="903" y="206"/>
                  </a:cubicBezTo>
                  <a:cubicBezTo>
                    <a:pt x="1487" y="223"/>
                    <a:pt x="2340" y="239"/>
                    <a:pt x="3392" y="256"/>
                  </a:cubicBezTo>
                  <a:cubicBezTo>
                    <a:pt x="4445" y="273"/>
                    <a:pt x="5698" y="273"/>
                    <a:pt x="7085" y="290"/>
                  </a:cubicBezTo>
                  <a:cubicBezTo>
                    <a:pt x="7787" y="323"/>
                    <a:pt x="8505" y="440"/>
                    <a:pt x="9173" y="657"/>
                  </a:cubicBezTo>
                  <a:cubicBezTo>
                    <a:pt x="9908" y="891"/>
                    <a:pt x="10610" y="1225"/>
                    <a:pt x="11228" y="1660"/>
                  </a:cubicBezTo>
                  <a:cubicBezTo>
                    <a:pt x="11863" y="2077"/>
                    <a:pt x="12448" y="2595"/>
                    <a:pt x="12933" y="3180"/>
                  </a:cubicBezTo>
                  <a:cubicBezTo>
                    <a:pt x="13384" y="3732"/>
                    <a:pt x="13768" y="4333"/>
                    <a:pt x="14069" y="4985"/>
                  </a:cubicBezTo>
                  <a:cubicBezTo>
                    <a:pt x="14637" y="6238"/>
                    <a:pt x="14737" y="7491"/>
                    <a:pt x="14904" y="8527"/>
                  </a:cubicBezTo>
                  <a:cubicBezTo>
                    <a:pt x="15071" y="9563"/>
                    <a:pt x="15205" y="10398"/>
                    <a:pt x="15305" y="10983"/>
                  </a:cubicBezTo>
                  <a:cubicBezTo>
                    <a:pt x="15339" y="11284"/>
                    <a:pt x="15406" y="11585"/>
                    <a:pt x="15506" y="11869"/>
                  </a:cubicBezTo>
                  <a:cubicBezTo>
                    <a:pt x="15506" y="11568"/>
                    <a:pt x="15489" y="11267"/>
                    <a:pt x="15439" y="10966"/>
                  </a:cubicBezTo>
                  <a:cubicBezTo>
                    <a:pt x="15372" y="10382"/>
                    <a:pt x="15272" y="9529"/>
                    <a:pt x="15138" y="8493"/>
                  </a:cubicBezTo>
                  <a:cubicBezTo>
                    <a:pt x="15055" y="7976"/>
                    <a:pt x="15005" y="7407"/>
                    <a:pt x="14888" y="6789"/>
                  </a:cubicBezTo>
                  <a:cubicBezTo>
                    <a:pt x="14871" y="6639"/>
                    <a:pt x="14838" y="6472"/>
                    <a:pt x="14804" y="6321"/>
                  </a:cubicBezTo>
                  <a:cubicBezTo>
                    <a:pt x="14771" y="6154"/>
                    <a:pt x="14721" y="6004"/>
                    <a:pt x="14670" y="5837"/>
                  </a:cubicBezTo>
                  <a:lnTo>
                    <a:pt x="14604" y="5603"/>
                  </a:lnTo>
                  <a:cubicBezTo>
                    <a:pt x="14587" y="5519"/>
                    <a:pt x="14553" y="5436"/>
                    <a:pt x="14520" y="5352"/>
                  </a:cubicBezTo>
                  <a:cubicBezTo>
                    <a:pt x="14453" y="5202"/>
                    <a:pt x="14403" y="5035"/>
                    <a:pt x="14336" y="4868"/>
                  </a:cubicBezTo>
                  <a:cubicBezTo>
                    <a:pt x="14019" y="4199"/>
                    <a:pt x="13635" y="3564"/>
                    <a:pt x="13167" y="2980"/>
                  </a:cubicBezTo>
                  <a:cubicBezTo>
                    <a:pt x="12665" y="2378"/>
                    <a:pt x="12064" y="1827"/>
                    <a:pt x="11412" y="1392"/>
                  </a:cubicBezTo>
                  <a:cubicBezTo>
                    <a:pt x="10761" y="941"/>
                    <a:pt x="10025" y="590"/>
                    <a:pt x="9274" y="373"/>
                  </a:cubicBezTo>
                  <a:cubicBezTo>
                    <a:pt x="8555" y="139"/>
                    <a:pt x="7837" y="22"/>
                    <a:pt x="7085" y="6"/>
                  </a:cubicBezTo>
                  <a:cubicBezTo>
                    <a:pt x="6807" y="2"/>
                    <a:pt x="6535" y="1"/>
                    <a:pt x="62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4991597" y="4323881"/>
              <a:ext cx="601418" cy="301526"/>
            </a:xfrm>
            <a:custGeom>
              <a:avLst/>
              <a:gdLst/>
              <a:ahLst/>
              <a:cxnLst/>
              <a:rect l="l" t="t" r="r" b="b"/>
              <a:pathLst>
                <a:path w="18765" h="9408" extrusionOk="0">
                  <a:moveTo>
                    <a:pt x="9374" y="1"/>
                  </a:moveTo>
                  <a:cubicBezTo>
                    <a:pt x="4194" y="1"/>
                    <a:pt x="1" y="4211"/>
                    <a:pt x="17" y="9407"/>
                  </a:cubicBezTo>
                  <a:lnTo>
                    <a:pt x="318" y="9407"/>
                  </a:lnTo>
                  <a:cubicBezTo>
                    <a:pt x="318" y="4395"/>
                    <a:pt x="4378" y="335"/>
                    <a:pt x="9374" y="335"/>
                  </a:cubicBezTo>
                  <a:cubicBezTo>
                    <a:pt x="14387" y="335"/>
                    <a:pt x="18447" y="4395"/>
                    <a:pt x="18447" y="9407"/>
                  </a:cubicBezTo>
                  <a:lnTo>
                    <a:pt x="18748" y="9407"/>
                  </a:lnTo>
                  <a:cubicBezTo>
                    <a:pt x="18764" y="4211"/>
                    <a:pt x="14570" y="1"/>
                    <a:pt x="93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4936984" y="4595377"/>
              <a:ext cx="104996" cy="89868"/>
            </a:xfrm>
            <a:custGeom>
              <a:avLst/>
              <a:gdLst/>
              <a:ahLst/>
              <a:cxnLst/>
              <a:rect l="l" t="t" r="r" b="b"/>
              <a:pathLst>
                <a:path w="3276" h="2804" extrusionOk="0">
                  <a:moveTo>
                    <a:pt x="1872" y="1"/>
                  </a:moveTo>
                  <a:cubicBezTo>
                    <a:pt x="619" y="1"/>
                    <a:pt x="0" y="1504"/>
                    <a:pt x="886" y="2390"/>
                  </a:cubicBezTo>
                  <a:cubicBezTo>
                    <a:pt x="1172" y="2676"/>
                    <a:pt x="1522" y="2803"/>
                    <a:pt x="1865" y="2803"/>
                  </a:cubicBezTo>
                  <a:cubicBezTo>
                    <a:pt x="2585" y="2803"/>
                    <a:pt x="3275" y="2242"/>
                    <a:pt x="3275" y="1404"/>
                  </a:cubicBezTo>
                  <a:cubicBezTo>
                    <a:pt x="3275" y="619"/>
                    <a:pt x="2640" y="1"/>
                    <a:pt x="18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5529781" y="4588967"/>
              <a:ext cx="104996" cy="89964"/>
            </a:xfrm>
            <a:custGeom>
              <a:avLst/>
              <a:gdLst/>
              <a:ahLst/>
              <a:cxnLst/>
              <a:rect l="l" t="t" r="r" b="b"/>
              <a:pathLst>
                <a:path w="3276" h="2807" extrusionOk="0">
                  <a:moveTo>
                    <a:pt x="1872" y="0"/>
                  </a:moveTo>
                  <a:cubicBezTo>
                    <a:pt x="619" y="0"/>
                    <a:pt x="1" y="1504"/>
                    <a:pt x="870" y="2390"/>
                  </a:cubicBezTo>
                  <a:cubicBezTo>
                    <a:pt x="1157" y="2677"/>
                    <a:pt x="1512" y="2806"/>
                    <a:pt x="1860" y="2806"/>
                  </a:cubicBezTo>
                  <a:cubicBezTo>
                    <a:pt x="2583" y="2806"/>
                    <a:pt x="3276" y="2250"/>
                    <a:pt x="3276" y="1404"/>
                  </a:cubicBezTo>
                  <a:cubicBezTo>
                    <a:pt x="3276" y="635"/>
                    <a:pt x="2641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5006052" y="4548808"/>
              <a:ext cx="583214" cy="4840"/>
            </a:xfrm>
            <a:custGeom>
              <a:avLst/>
              <a:gdLst/>
              <a:ahLst/>
              <a:cxnLst/>
              <a:rect l="l" t="t" r="r" b="b"/>
              <a:pathLst>
                <a:path w="18197" h="151" extrusionOk="0">
                  <a:moveTo>
                    <a:pt x="9107" y="0"/>
                  </a:moveTo>
                  <a:cubicBezTo>
                    <a:pt x="4078" y="0"/>
                    <a:pt x="1" y="33"/>
                    <a:pt x="1" y="67"/>
                  </a:cubicBezTo>
                  <a:cubicBezTo>
                    <a:pt x="1" y="117"/>
                    <a:pt x="4078" y="150"/>
                    <a:pt x="9107" y="150"/>
                  </a:cubicBezTo>
                  <a:cubicBezTo>
                    <a:pt x="14119" y="150"/>
                    <a:pt x="18196" y="117"/>
                    <a:pt x="18196" y="67"/>
                  </a:cubicBezTo>
                  <a:cubicBezTo>
                    <a:pt x="18196" y="33"/>
                    <a:pt x="14136" y="0"/>
                    <a:pt x="910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4541776" y="2672184"/>
              <a:ext cx="83042" cy="176403"/>
            </a:xfrm>
            <a:custGeom>
              <a:avLst/>
              <a:gdLst/>
              <a:ahLst/>
              <a:cxnLst/>
              <a:rect l="l" t="t" r="r" b="b"/>
              <a:pathLst>
                <a:path w="2591" h="5504" extrusionOk="0">
                  <a:moveTo>
                    <a:pt x="1449" y="0"/>
                  </a:moveTo>
                  <a:cubicBezTo>
                    <a:pt x="668" y="0"/>
                    <a:pt x="48" y="1709"/>
                    <a:pt x="17" y="2696"/>
                  </a:cubicBezTo>
                  <a:cubicBezTo>
                    <a:pt x="0" y="3365"/>
                    <a:pt x="51" y="4668"/>
                    <a:pt x="802" y="5504"/>
                  </a:cubicBezTo>
                  <a:cubicBezTo>
                    <a:pt x="1521" y="4768"/>
                    <a:pt x="2206" y="3833"/>
                    <a:pt x="2440" y="2847"/>
                  </a:cubicBezTo>
                  <a:cubicBezTo>
                    <a:pt x="2574" y="2329"/>
                    <a:pt x="2590" y="1794"/>
                    <a:pt x="2473" y="1276"/>
                  </a:cubicBezTo>
                  <a:cubicBezTo>
                    <a:pt x="2373" y="758"/>
                    <a:pt x="2056" y="307"/>
                    <a:pt x="1604" y="23"/>
                  </a:cubicBezTo>
                  <a:cubicBezTo>
                    <a:pt x="1552" y="8"/>
                    <a:pt x="1500" y="0"/>
                    <a:pt x="144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4591037" y="2844998"/>
              <a:ext cx="103938" cy="66023"/>
            </a:xfrm>
            <a:custGeom>
              <a:avLst/>
              <a:gdLst/>
              <a:ahLst/>
              <a:cxnLst/>
              <a:rect l="l" t="t" r="r" b="b"/>
              <a:pathLst>
                <a:path w="3243" h="2060" extrusionOk="0">
                  <a:moveTo>
                    <a:pt x="2009" y="0"/>
                  </a:moveTo>
                  <a:cubicBezTo>
                    <a:pt x="1572" y="0"/>
                    <a:pt x="1143" y="126"/>
                    <a:pt x="769" y="362"/>
                  </a:cubicBezTo>
                  <a:cubicBezTo>
                    <a:pt x="285" y="713"/>
                    <a:pt x="1" y="1281"/>
                    <a:pt x="51" y="1883"/>
                  </a:cubicBezTo>
                  <a:cubicBezTo>
                    <a:pt x="334" y="2006"/>
                    <a:pt x="621" y="2059"/>
                    <a:pt x="908" y="2059"/>
                  </a:cubicBezTo>
                  <a:cubicBezTo>
                    <a:pt x="1436" y="2059"/>
                    <a:pt x="1965" y="1881"/>
                    <a:pt x="2473" y="1632"/>
                  </a:cubicBezTo>
                  <a:cubicBezTo>
                    <a:pt x="2707" y="1532"/>
                    <a:pt x="2908" y="1381"/>
                    <a:pt x="3058" y="1181"/>
                  </a:cubicBezTo>
                  <a:cubicBezTo>
                    <a:pt x="3209" y="964"/>
                    <a:pt x="3242" y="696"/>
                    <a:pt x="3142" y="462"/>
                  </a:cubicBezTo>
                  <a:cubicBezTo>
                    <a:pt x="2975" y="228"/>
                    <a:pt x="2741" y="78"/>
                    <a:pt x="2457" y="45"/>
                  </a:cubicBezTo>
                  <a:cubicBezTo>
                    <a:pt x="2308" y="15"/>
                    <a:pt x="2158" y="0"/>
                    <a:pt x="200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4551936" y="2875990"/>
              <a:ext cx="97496" cy="100060"/>
            </a:xfrm>
            <a:custGeom>
              <a:avLst/>
              <a:gdLst/>
              <a:ahLst/>
              <a:cxnLst/>
              <a:rect l="l" t="t" r="r" b="b"/>
              <a:pathLst>
                <a:path w="3042" h="3122" extrusionOk="0">
                  <a:moveTo>
                    <a:pt x="2939" y="1"/>
                  </a:moveTo>
                  <a:cubicBezTo>
                    <a:pt x="2908" y="1"/>
                    <a:pt x="2875" y="5"/>
                    <a:pt x="2841" y="13"/>
                  </a:cubicBezTo>
                  <a:cubicBezTo>
                    <a:pt x="2691" y="47"/>
                    <a:pt x="2524" y="80"/>
                    <a:pt x="2373" y="147"/>
                  </a:cubicBezTo>
                  <a:cubicBezTo>
                    <a:pt x="1856" y="348"/>
                    <a:pt x="1404" y="682"/>
                    <a:pt x="1054" y="1099"/>
                  </a:cubicBezTo>
                  <a:cubicBezTo>
                    <a:pt x="870" y="1333"/>
                    <a:pt x="686" y="1567"/>
                    <a:pt x="536" y="1818"/>
                  </a:cubicBezTo>
                  <a:cubicBezTo>
                    <a:pt x="402" y="2018"/>
                    <a:pt x="285" y="2252"/>
                    <a:pt x="201" y="2470"/>
                  </a:cubicBezTo>
                  <a:cubicBezTo>
                    <a:pt x="118" y="2687"/>
                    <a:pt x="51" y="2904"/>
                    <a:pt x="1" y="3121"/>
                  </a:cubicBezTo>
                  <a:cubicBezTo>
                    <a:pt x="118" y="2921"/>
                    <a:pt x="201" y="2720"/>
                    <a:pt x="268" y="2503"/>
                  </a:cubicBezTo>
                  <a:cubicBezTo>
                    <a:pt x="368" y="2286"/>
                    <a:pt x="485" y="2069"/>
                    <a:pt x="619" y="1885"/>
                  </a:cubicBezTo>
                  <a:cubicBezTo>
                    <a:pt x="786" y="1634"/>
                    <a:pt x="953" y="1400"/>
                    <a:pt x="1137" y="1166"/>
                  </a:cubicBezTo>
                  <a:cubicBezTo>
                    <a:pt x="1488" y="765"/>
                    <a:pt x="1922" y="431"/>
                    <a:pt x="2407" y="214"/>
                  </a:cubicBezTo>
                  <a:cubicBezTo>
                    <a:pt x="2774" y="47"/>
                    <a:pt x="3042" y="30"/>
                    <a:pt x="3025" y="13"/>
                  </a:cubicBezTo>
                  <a:cubicBezTo>
                    <a:pt x="3000" y="5"/>
                    <a:pt x="2971" y="1"/>
                    <a:pt x="29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4549275" y="2720035"/>
              <a:ext cx="31633" cy="275277"/>
            </a:xfrm>
            <a:custGeom>
              <a:avLst/>
              <a:gdLst/>
              <a:ahLst/>
              <a:cxnLst/>
              <a:rect l="l" t="t" r="r" b="b"/>
              <a:pathLst>
                <a:path w="987" h="8589" extrusionOk="0">
                  <a:moveTo>
                    <a:pt x="969" y="0"/>
                  </a:moveTo>
                  <a:cubicBezTo>
                    <a:pt x="936" y="117"/>
                    <a:pt x="919" y="234"/>
                    <a:pt x="919" y="351"/>
                  </a:cubicBezTo>
                  <a:cubicBezTo>
                    <a:pt x="903" y="585"/>
                    <a:pt x="869" y="886"/>
                    <a:pt x="819" y="1270"/>
                  </a:cubicBezTo>
                  <a:cubicBezTo>
                    <a:pt x="736" y="2056"/>
                    <a:pt x="635" y="3125"/>
                    <a:pt x="518" y="4295"/>
                  </a:cubicBezTo>
                  <a:cubicBezTo>
                    <a:pt x="385" y="5481"/>
                    <a:pt x="251" y="6550"/>
                    <a:pt x="151" y="7319"/>
                  </a:cubicBezTo>
                  <a:cubicBezTo>
                    <a:pt x="101" y="7703"/>
                    <a:pt x="67" y="8004"/>
                    <a:pt x="34" y="8238"/>
                  </a:cubicBezTo>
                  <a:cubicBezTo>
                    <a:pt x="0" y="8355"/>
                    <a:pt x="0" y="8472"/>
                    <a:pt x="0" y="8589"/>
                  </a:cubicBezTo>
                  <a:cubicBezTo>
                    <a:pt x="34" y="8472"/>
                    <a:pt x="50" y="8355"/>
                    <a:pt x="67" y="8254"/>
                  </a:cubicBezTo>
                  <a:cubicBezTo>
                    <a:pt x="117" y="8037"/>
                    <a:pt x="167" y="7720"/>
                    <a:pt x="234" y="7336"/>
                  </a:cubicBezTo>
                  <a:cubicBezTo>
                    <a:pt x="351" y="6567"/>
                    <a:pt x="502" y="5498"/>
                    <a:pt x="635" y="4311"/>
                  </a:cubicBezTo>
                  <a:cubicBezTo>
                    <a:pt x="752" y="3125"/>
                    <a:pt x="852" y="2056"/>
                    <a:pt x="903" y="1270"/>
                  </a:cubicBezTo>
                  <a:cubicBezTo>
                    <a:pt x="936" y="886"/>
                    <a:pt x="953" y="569"/>
                    <a:pt x="969" y="351"/>
                  </a:cubicBezTo>
                  <a:cubicBezTo>
                    <a:pt x="969" y="234"/>
                    <a:pt x="986" y="117"/>
                    <a:pt x="9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444312" y="2818589"/>
              <a:ext cx="106598" cy="96951"/>
            </a:xfrm>
            <a:custGeom>
              <a:avLst/>
              <a:gdLst/>
              <a:ahLst/>
              <a:cxnLst/>
              <a:rect l="l" t="t" r="r" b="b"/>
              <a:pathLst>
                <a:path w="3326" h="3025" extrusionOk="0">
                  <a:moveTo>
                    <a:pt x="605" y="0"/>
                  </a:moveTo>
                  <a:cubicBezTo>
                    <a:pt x="468" y="0"/>
                    <a:pt x="338" y="37"/>
                    <a:pt x="234" y="134"/>
                  </a:cubicBezTo>
                  <a:cubicBezTo>
                    <a:pt x="0" y="351"/>
                    <a:pt x="67" y="735"/>
                    <a:pt x="184" y="1019"/>
                  </a:cubicBezTo>
                  <a:cubicBezTo>
                    <a:pt x="713" y="2243"/>
                    <a:pt x="1930" y="3024"/>
                    <a:pt x="3250" y="3024"/>
                  </a:cubicBezTo>
                  <a:cubicBezTo>
                    <a:pt x="3264" y="3024"/>
                    <a:pt x="3278" y="3024"/>
                    <a:pt x="3292" y="3024"/>
                  </a:cubicBezTo>
                  <a:lnTo>
                    <a:pt x="3325" y="2941"/>
                  </a:lnTo>
                  <a:cubicBezTo>
                    <a:pt x="3075" y="1704"/>
                    <a:pt x="2273" y="668"/>
                    <a:pt x="1120" y="134"/>
                  </a:cubicBezTo>
                  <a:cubicBezTo>
                    <a:pt x="962" y="59"/>
                    <a:pt x="777" y="0"/>
                    <a:pt x="605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487163" y="2851248"/>
              <a:ext cx="70157" cy="117303"/>
            </a:xfrm>
            <a:custGeom>
              <a:avLst/>
              <a:gdLst/>
              <a:ahLst/>
              <a:cxnLst/>
              <a:rect l="l" t="t" r="r" b="b"/>
              <a:pathLst>
                <a:path w="2189" h="366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150"/>
                    <a:pt x="351" y="284"/>
                    <a:pt x="535" y="418"/>
                  </a:cubicBezTo>
                  <a:cubicBezTo>
                    <a:pt x="953" y="719"/>
                    <a:pt x="1320" y="1103"/>
                    <a:pt x="1621" y="1537"/>
                  </a:cubicBezTo>
                  <a:cubicBezTo>
                    <a:pt x="1788" y="1771"/>
                    <a:pt x="1905" y="2039"/>
                    <a:pt x="1988" y="2306"/>
                  </a:cubicBezTo>
                  <a:cubicBezTo>
                    <a:pt x="2055" y="2540"/>
                    <a:pt x="2089" y="2774"/>
                    <a:pt x="2089" y="3008"/>
                  </a:cubicBezTo>
                  <a:cubicBezTo>
                    <a:pt x="2089" y="3409"/>
                    <a:pt x="2039" y="3659"/>
                    <a:pt x="2055" y="3659"/>
                  </a:cubicBezTo>
                  <a:cubicBezTo>
                    <a:pt x="2089" y="3609"/>
                    <a:pt x="2105" y="3559"/>
                    <a:pt x="2105" y="3492"/>
                  </a:cubicBezTo>
                  <a:cubicBezTo>
                    <a:pt x="2189" y="3091"/>
                    <a:pt x="2189" y="2673"/>
                    <a:pt x="2089" y="2289"/>
                  </a:cubicBezTo>
                  <a:cubicBezTo>
                    <a:pt x="2005" y="1988"/>
                    <a:pt x="1888" y="1721"/>
                    <a:pt x="1721" y="1470"/>
                  </a:cubicBezTo>
                  <a:cubicBezTo>
                    <a:pt x="1420" y="1036"/>
                    <a:pt x="1019" y="652"/>
                    <a:pt x="585" y="351"/>
                  </a:cubicBezTo>
                  <a:cubicBezTo>
                    <a:pt x="401" y="234"/>
                    <a:pt x="267" y="134"/>
                    <a:pt x="167" y="84"/>
                  </a:cubicBezTo>
                  <a:cubicBezTo>
                    <a:pt x="117" y="50"/>
                    <a:pt x="67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4426652" y="2977621"/>
              <a:ext cx="241529" cy="241529"/>
            </a:xfrm>
            <a:custGeom>
              <a:avLst/>
              <a:gdLst/>
              <a:ahLst/>
              <a:cxnLst/>
              <a:rect l="l" t="t" r="r" b="b"/>
              <a:pathLst>
                <a:path w="7536" h="7536" extrusionOk="0">
                  <a:moveTo>
                    <a:pt x="0" y="0"/>
                  </a:moveTo>
                  <a:lnTo>
                    <a:pt x="0" y="3776"/>
                  </a:lnTo>
                  <a:cubicBezTo>
                    <a:pt x="0" y="5848"/>
                    <a:pt x="1688" y="7536"/>
                    <a:pt x="3776" y="7536"/>
                  </a:cubicBezTo>
                  <a:cubicBezTo>
                    <a:pt x="5848" y="7536"/>
                    <a:pt x="7536" y="5848"/>
                    <a:pt x="7536" y="3776"/>
                  </a:cubicBezTo>
                  <a:lnTo>
                    <a:pt x="75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4426652" y="3034926"/>
              <a:ext cx="241529" cy="46601"/>
            </a:xfrm>
            <a:custGeom>
              <a:avLst/>
              <a:gdLst/>
              <a:ahLst/>
              <a:cxnLst/>
              <a:rect l="l" t="t" r="r" b="b"/>
              <a:pathLst>
                <a:path w="7536" h="1454" extrusionOk="0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cubicBezTo>
                    <a:pt x="351" y="301"/>
                    <a:pt x="234" y="217"/>
                    <a:pt x="134" y="150"/>
                  </a:cubicBez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0" y="67"/>
                    <a:pt x="33" y="117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lnTo>
                    <a:pt x="1704" y="1437"/>
                  </a:ln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lnTo>
                    <a:pt x="7118" y="451"/>
                  </a:lnTo>
                  <a:cubicBezTo>
                    <a:pt x="7252" y="334"/>
                    <a:pt x="7352" y="251"/>
                    <a:pt x="7435" y="167"/>
                  </a:cubicBezTo>
                  <a:cubicBezTo>
                    <a:pt x="7502" y="117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0"/>
                  </a:cubicBezTo>
                  <a:lnTo>
                    <a:pt x="7084" y="401"/>
                  </a:lnTo>
                  <a:cubicBezTo>
                    <a:pt x="6790" y="647"/>
                    <a:pt x="6399" y="956"/>
                    <a:pt x="5944" y="1330"/>
                  </a:cubicBez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4426652" y="3010825"/>
              <a:ext cx="241529" cy="46601"/>
            </a:xfrm>
            <a:custGeom>
              <a:avLst/>
              <a:gdLst/>
              <a:ahLst/>
              <a:cxnLst/>
              <a:rect l="l" t="t" r="r" b="b"/>
              <a:pathLst>
                <a:path w="7536" h="1454" extrusionOk="0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lnTo>
                    <a:pt x="134" y="151"/>
                  </a:ln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33" y="100"/>
                    <a:pt x="84" y="151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cubicBezTo>
                    <a:pt x="785" y="702"/>
                    <a:pt x="1203" y="1036"/>
                    <a:pt x="1704" y="1437"/>
                  </a:cubicBez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cubicBezTo>
                    <a:pt x="6450" y="1036"/>
                    <a:pt x="6834" y="702"/>
                    <a:pt x="7118" y="451"/>
                  </a:cubicBezTo>
                  <a:lnTo>
                    <a:pt x="7435" y="167"/>
                  </a:lnTo>
                  <a:cubicBezTo>
                    <a:pt x="7502" y="100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1"/>
                  </a:cubicBezTo>
                  <a:lnTo>
                    <a:pt x="7084" y="401"/>
                  </a:lnTo>
                  <a:lnTo>
                    <a:pt x="5944" y="1330"/>
                  </a:ln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4426652" y="3059541"/>
              <a:ext cx="241529" cy="46633"/>
            </a:xfrm>
            <a:custGeom>
              <a:avLst/>
              <a:gdLst/>
              <a:ahLst/>
              <a:cxnLst/>
              <a:rect l="l" t="t" r="r" b="b"/>
              <a:pathLst>
                <a:path w="7536" h="1455" extrusionOk="0">
                  <a:moveTo>
                    <a:pt x="3759" y="1"/>
                  </a:moveTo>
                  <a:lnTo>
                    <a:pt x="3743" y="17"/>
                  </a:lnTo>
                  <a:lnTo>
                    <a:pt x="1736" y="1328"/>
                  </a:lnTo>
                  <a:lnTo>
                    <a:pt x="1736" y="1328"/>
                  </a:lnTo>
                  <a:lnTo>
                    <a:pt x="501" y="402"/>
                  </a:lnTo>
                  <a:cubicBezTo>
                    <a:pt x="351" y="301"/>
                    <a:pt x="234" y="218"/>
                    <a:pt x="134" y="151"/>
                  </a:cubicBezTo>
                  <a:cubicBezTo>
                    <a:pt x="100" y="118"/>
                    <a:pt x="50" y="84"/>
                    <a:pt x="0" y="68"/>
                  </a:cubicBezTo>
                  <a:lnTo>
                    <a:pt x="0" y="68"/>
                  </a:lnTo>
                  <a:cubicBezTo>
                    <a:pt x="0" y="68"/>
                    <a:pt x="34" y="101"/>
                    <a:pt x="117" y="168"/>
                  </a:cubicBezTo>
                  <a:lnTo>
                    <a:pt x="468" y="452"/>
                  </a:lnTo>
                  <a:cubicBezTo>
                    <a:pt x="785" y="702"/>
                    <a:pt x="1203" y="1037"/>
                    <a:pt x="1704" y="1438"/>
                  </a:cubicBezTo>
                  <a:lnTo>
                    <a:pt x="1738" y="1454"/>
                  </a:lnTo>
                  <a:lnTo>
                    <a:pt x="1771" y="1438"/>
                  </a:lnTo>
                  <a:cubicBezTo>
                    <a:pt x="2348" y="1059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9"/>
                    <a:pt x="5932" y="1438"/>
                  </a:cubicBezTo>
                  <a:lnTo>
                    <a:pt x="5965" y="1454"/>
                  </a:lnTo>
                  <a:lnTo>
                    <a:pt x="5982" y="1421"/>
                  </a:lnTo>
                  <a:lnTo>
                    <a:pt x="7118" y="452"/>
                  </a:lnTo>
                  <a:cubicBezTo>
                    <a:pt x="7252" y="335"/>
                    <a:pt x="7352" y="251"/>
                    <a:pt x="7435" y="168"/>
                  </a:cubicBezTo>
                  <a:cubicBezTo>
                    <a:pt x="7502" y="101"/>
                    <a:pt x="7536" y="68"/>
                    <a:pt x="7536" y="68"/>
                  </a:cubicBezTo>
                  <a:lnTo>
                    <a:pt x="7536" y="68"/>
                  </a:lnTo>
                  <a:cubicBezTo>
                    <a:pt x="7486" y="84"/>
                    <a:pt x="7452" y="118"/>
                    <a:pt x="7419" y="151"/>
                  </a:cubicBezTo>
                  <a:lnTo>
                    <a:pt x="7084" y="402"/>
                  </a:lnTo>
                  <a:lnTo>
                    <a:pt x="5944" y="1331"/>
                  </a:lnTo>
                  <a:lnTo>
                    <a:pt x="5944" y="1331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7679310" y="3501895"/>
              <a:ext cx="352935" cy="864805"/>
            </a:xfrm>
            <a:custGeom>
              <a:avLst/>
              <a:gdLst/>
              <a:ahLst/>
              <a:cxnLst/>
              <a:rect l="l" t="t" r="r" b="b"/>
              <a:pathLst>
                <a:path w="11012" h="26983" extrusionOk="0">
                  <a:moveTo>
                    <a:pt x="4046" y="0"/>
                  </a:moveTo>
                  <a:cubicBezTo>
                    <a:pt x="3910" y="0"/>
                    <a:pt x="3770" y="6"/>
                    <a:pt x="3627" y="17"/>
                  </a:cubicBezTo>
                  <a:cubicBezTo>
                    <a:pt x="2056" y="267"/>
                    <a:pt x="1371" y="2189"/>
                    <a:pt x="1505" y="3759"/>
                  </a:cubicBezTo>
                  <a:cubicBezTo>
                    <a:pt x="1638" y="5347"/>
                    <a:pt x="2290" y="6884"/>
                    <a:pt x="2106" y="8454"/>
                  </a:cubicBezTo>
                  <a:cubicBezTo>
                    <a:pt x="1889" y="10443"/>
                    <a:pt x="385" y="12130"/>
                    <a:pt x="201" y="14135"/>
                  </a:cubicBezTo>
                  <a:cubicBezTo>
                    <a:pt x="1" y="16491"/>
                    <a:pt x="1672" y="18580"/>
                    <a:pt x="2173" y="20902"/>
                  </a:cubicBezTo>
                  <a:cubicBezTo>
                    <a:pt x="2407" y="22022"/>
                    <a:pt x="2374" y="23208"/>
                    <a:pt x="2791" y="24294"/>
                  </a:cubicBezTo>
                  <a:cubicBezTo>
                    <a:pt x="3435" y="25933"/>
                    <a:pt x="5027" y="26982"/>
                    <a:pt x="6748" y="26982"/>
                  </a:cubicBezTo>
                  <a:cubicBezTo>
                    <a:pt x="6992" y="26982"/>
                    <a:pt x="7239" y="26961"/>
                    <a:pt x="7486" y="26917"/>
                  </a:cubicBezTo>
                  <a:cubicBezTo>
                    <a:pt x="9475" y="26566"/>
                    <a:pt x="10945" y="24845"/>
                    <a:pt x="10978" y="22824"/>
                  </a:cubicBezTo>
                  <a:cubicBezTo>
                    <a:pt x="11012" y="21019"/>
                    <a:pt x="9892" y="19315"/>
                    <a:pt x="10026" y="17494"/>
                  </a:cubicBezTo>
                  <a:cubicBezTo>
                    <a:pt x="10126" y="16174"/>
                    <a:pt x="10912" y="14904"/>
                    <a:pt x="10745" y="13567"/>
                  </a:cubicBezTo>
                  <a:cubicBezTo>
                    <a:pt x="10544" y="11997"/>
                    <a:pt x="9090" y="10877"/>
                    <a:pt x="8572" y="9357"/>
                  </a:cubicBezTo>
                  <a:cubicBezTo>
                    <a:pt x="8054" y="7853"/>
                    <a:pt x="8539" y="6199"/>
                    <a:pt x="8372" y="4611"/>
                  </a:cubicBezTo>
                  <a:cubicBezTo>
                    <a:pt x="8070" y="1914"/>
                    <a:pt x="6624" y="0"/>
                    <a:pt x="404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7531528" y="3943127"/>
              <a:ext cx="304731" cy="424727"/>
            </a:xfrm>
            <a:custGeom>
              <a:avLst/>
              <a:gdLst/>
              <a:ahLst/>
              <a:cxnLst/>
              <a:rect l="l" t="t" r="r" b="b"/>
              <a:pathLst>
                <a:path w="9508" h="13252" extrusionOk="0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7531528" y="3943127"/>
              <a:ext cx="304731" cy="424727"/>
            </a:xfrm>
            <a:custGeom>
              <a:avLst/>
              <a:gdLst/>
              <a:ahLst/>
              <a:cxnLst/>
              <a:rect l="l" t="t" r="r" b="b"/>
              <a:pathLst>
                <a:path w="9508" h="13252" extrusionOk="0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26323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7647741" y="4095204"/>
              <a:ext cx="259733" cy="445046"/>
            </a:xfrm>
            <a:custGeom>
              <a:avLst/>
              <a:gdLst/>
              <a:ahLst/>
              <a:cxnLst/>
              <a:rect l="l" t="t" r="r" b="b"/>
              <a:pathLst>
                <a:path w="8104" h="13886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51"/>
                    <a:pt x="50" y="101"/>
                    <a:pt x="84" y="151"/>
                  </a:cubicBezTo>
                  <a:lnTo>
                    <a:pt x="368" y="519"/>
                  </a:lnTo>
                  <a:cubicBezTo>
                    <a:pt x="618" y="836"/>
                    <a:pt x="969" y="1321"/>
                    <a:pt x="1404" y="1906"/>
                  </a:cubicBezTo>
                  <a:cubicBezTo>
                    <a:pt x="3659" y="4963"/>
                    <a:pt x="5581" y="8255"/>
                    <a:pt x="7151" y="11714"/>
                  </a:cubicBezTo>
                  <a:cubicBezTo>
                    <a:pt x="7452" y="12382"/>
                    <a:pt x="7686" y="12933"/>
                    <a:pt x="7836" y="13301"/>
                  </a:cubicBezTo>
                  <a:cubicBezTo>
                    <a:pt x="7920" y="13485"/>
                    <a:pt x="7987" y="13618"/>
                    <a:pt x="8020" y="13735"/>
                  </a:cubicBezTo>
                  <a:cubicBezTo>
                    <a:pt x="8054" y="13785"/>
                    <a:pt x="8070" y="13836"/>
                    <a:pt x="8104" y="13886"/>
                  </a:cubicBezTo>
                  <a:cubicBezTo>
                    <a:pt x="8087" y="13819"/>
                    <a:pt x="8070" y="13769"/>
                    <a:pt x="8054" y="13719"/>
                  </a:cubicBezTo>
                  <a:cubicBezTo>
                    <a:pt x="8020" y="13602"/>
                    <a:pt x="7953" y="13451"/>
                    <a:pt x="7887" y="13284"/>
                  </a:cubicBezTo>
                  <a:cubicBezTo>
                    <a:pt x="7753" y="12900"/>
                    <a:pt x="7536" y="12349"/>
                    <a:pt x="7235" y="11680"/>
                  </a:cubicBezTo>
                  <a:cubicBezTo>
                    <a:pt x="5731" y="8188"/>
                    <a:pt x="3793" y="4880"/>
                    <a:pt x="1487" y="1839"/>
                  </a:cubicBezTo>
                  <a:cubicBezTo>
                    <a:pt x="1053" y="1254"/>
                    <a:pt x="685" y="786"/>
                    <a:pt x="418" y="486"/>
                  </a:cubicBezTo>
                  <a:cubicBezTo>
                    <a:pt x="284" y="335"/>
                    <a:pt x="184" y="218"/>
                    <a:pt x="117" y="118"/>
                  </a:cubicBezTo>
                  <a:cubicBezTo>
                    <a:pt x="84" y="85"/>
                    <a:pt x="34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7852829" y="3735892"/>
              <a:ext cx="56793" cy="797404"/>
            </a:xfrm>
            <a:custGeom>
              <a:avLst/>
              <a:gdLst/>
              <a:ahLst/>
              <a:cxnLst/>
              <a:rect l="l" t="t" r="r" b="b"/>
              <a:pathLst>
                <a:path w="1772" h="24880" extrusionOk="0">
                  <a:moveTo>
                    <a:pt x="17" y="1"/>
                  </a:moveTo>
                  <a:cubicBezTo>
                    <a:pt x="1" y="84"/>
                    <a:pt x="1" y="168"/>
                    <a:pt x="17" y="251"/>
                  </a:cubicBezTo>
                  <a:cubicBezTo>
                    <a:pt x="17" y="435"/>
                    <a:pt x="17" y="669"/>
                    <a:pt x="34" y="986"/>
                  </a:cubicBezTo>
                  <a:cubicBezTo>
                    <a:pt x="67" y="1621"/>
                    <a:pt x="101" y="2540"/>
                    <a:pt x="151" y="3643"/>
                  </a:cubicBezTo>
                  <a:cubicBezTo>
                    <a:pt x="268" y="5899"/>
                    <a:pt x="452" y="9023"/>
                    <a:pt x="702" y="12448"/>
                  </a:cubicBezTo>
                  <a:cubicBezTo>
                    <a:pt x="936" y="15890"/>
                    <a:pt x="1187" y="18998"/>
                    <a:pt x="1404" y="21237"/>
                  </a:cubicBezTo>
                  <a:cubicBezTo>
                    <a:pt x="1504" y="22357"/>
                    <a:pt x="1588" y="23259"/>
                    <a:pt x="1655" y="23910"/>
                  </a:cubicBezTo>
                  <a:cubicBezTo>
                    <a:pt x="1671" y="24211"/>
                    <a:pt x="1705" y="24445"/>
                    <a:pt x="1721" y="24629"/>
                  </a:cubicBezTo>
                  <a:cubicBezTo>
                    <a:pt x="1721" y="24712"/>
                    <a:pt x="1738" y="24796"/>
                    <a:pt x="1755" y="24880"/>
                  </a:cubicBezTo>
                  <a:cubicBezTo>
                    <a:pt x="1772" y="24796"/>
                    <a:pt x="1755" y="24712"/>
                    <a:pt x="1755" y="24629"/>
                  </a:cubicBezTo>
                  <a:cubicBezTo>
                    <a:pt x="1738" y="24445"/>
                    <a:pt x="1721" y="24211"/>
                    <a:pt x="1705" y="23894"/>
                  </a:cubicBezTo>
                  <a:cubicBezTo>
                    <a:pt x="1655" y="23259"/>
                    <a:pt x="1588" y="22357"/>
                    <a:pt x="1504" y="21237"/>
                  </a:cubicBezTo>
                  <a:cubicBezTo>
                    <a:pt x="1320" y="18981"/>
                    <a:pt x="1087" y="15874"/>
                    <a:pt x="853" y="12448"/>
                  </a:cubicBezTo>
                  <a:cubicBezTo>
                    <a:pt x="602" y="9006"/>
                    <a:pt x="402" y="5899"/>
                    <a:pt x="268" y="3643"/>
                  </a:cubicBezTo>
                  <a:cubicBezTo>
                    <a:pt x="184" y="2524"/>
                    <a:pt x="134" y="1621"/>
                    <a:pt x="84" y="986"/>
                  </a:cubicBezTo>
                  <a:cubicBezTo>
                    <a:pt x="67" y="669"/>
                    <a:pt x="51" y="435"/>
                    <a:pt x="34" y="251"/>
                  </a:cubicBezTo>
                  <a:cubicBezTo>
                    <a:pt x="34" y="168"/>
                    <a:pt x="34" y="84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7775717" y="4419743"/>
              <a:ext cx="211017" cy="256560"/>
            </a:xfrm>
            <a:custGeom>
              <a:avLst/>
              <a:gdLst/>
              <a:ahLst/>
              <a:cxnLst/>
              <a:rect l="l" t="t" r="r" b="b"/>
              <a:pathLst>
                <a:path w="6584" h="8005" extrusionOk="0">
                  <a:moveTo>
                    <a:pt x="0" y="0"/>
                  </a:moveTo>
                  <a:lnTo>
                    <a:pt x="268" y="5013"/>
                  </a:lnTo>
                  <a:cubicBezTo>
                    <a:pt x="350" y="6696"/>
                    <a:pt x="1753" y="8004"/>
                    <a:pt x="3445" y="8004"/>
                  </a:cubicBezTo>
                  <a:cubicBezTo>
                    <a:pt x="3467" y="8004"/>
                    <a:pt x="3488" y="8004"/>
                    <a:pt x="3509" y="8004"/>
                  </a:cubicBezTo>
                  <a:cubicBezTo>
                    <a:pt x="5214" y="7954"/>
                    <a:pt x="6584" y="6550"/>
                    <a:pt x="6584" y="4846"/>
                  </a:cubicBezTo>
                  <a:lnTo>
                    <a:pt x="65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6691305" y="2375177"/>
              <a:ext cx="517864" cy="314378"/>
            </a:xfrm>
            <a:custGeom>
              <a:avLst/>
              <a:gdLst/>
              <a:ahLst/>
              <a:cxnLst/>
              <a:rect l="l" t="t" r="r" b="b"/>
              <a:pathLst>
                <a:path w="16158" h="9809" extrusionOk="0">
                  <a:moveTo>
                    <a:pt x="435" y="0"/>
                  </a:moveTo>
                  <a:lnTo>
                    <a:pt x="1" y="936"/>
                  </a:lnTo>
                  <a:lnTo>
                    <a:pt x="15573" y="9808"/>
                  </a:lnTo>
                  <a:lnTo>
                    <a:pt x="16158" y="868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6680600" y="2313064"/>
              <a:ext cx="36986" cy="43941"/>
            </a:xfrm>
            <a:custGeom>
              <a:avLst/>
              <a:gdLst/>
              <a:ahLst/>
              <a:cxnLst/>
              <a:rect l="l" t="t" r="r" b="b"/>
              <a:pathLst>
                <a:path w="1154" h="1371" extrusionOk="0">
                  <a:moveTo>
                    <a:pt x="719" y="0"/>
                  </a:moveTo>
                  <a:lnTo>
                    <a:pt x="0" y="1103"/>
                  </a:lnTo>
                  <a:lnTo>
                    <a:pt x="502" y="1370"/>
                  </a:lnTo>
                  <a:lnTo>
                    <a:pt x="1153" y="267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7053855" y="2609719"/>
              <a:ext cx="124258" cy="553760"/>
            </a:xfrm>
            <a:custGeom>
              <a:avLst/>
              <a:gdLst/>
              <a:ahLst/>
              <a:cxnLst/>
              <a:rect l="l" t="t" r="r" b="b"/>
              <a:pathLst>
                <a:path w="3877" h="17278" extrusionOk="0">
                  <a:moveTo>
                    <a:pt x="3058" y="1"/>
                  </a:moveTo>
                  <a:lnTo>
                    <a:pt x="0" y="17277"/>
                  </a:lnTo>
                  <a:lnTo>
                    <a:pt x="0" y="17277"/>
                  </a:lnTo>
                  <a:lnTo>
                    <a:pt x="1237" y="17260"/>
                  </a:lnTo>
                  <a:lnTo>
                    <a:pt x="3877" y="468"/>
                  </a:lnTo>
                  <a:lnTo>
                    <a:pt x="3058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6937641" y="3161075"/>
              <a:ext cx="268323" cy="58075"/>
            </a:xfrm>
            <a:custGeom>
              <a:avLst/>
              <a:gdLst/>
              <a:ahLst/>
              <a:cxnLst/>
              <a:rect l="l" t="t" r="r" b="b"/>
              <a:pathLst>
                <a:path w="8372" h="1812" extrusionOk="0">
                  <a:moveTo>
                    <a:pt x="4225" y="1"/>
                  </a:moveTo>
                  <a:cubicBezTo>
                    <a:pt x="1796" y="1"/>
                    <a:pt x="1" y="1812"/>
                    <a:pt x="1" y="1812"/>
                  </a:cubicBezTo>
                  <a:lnTo>
                    <a:pt x="8372" y="1795"/>
                  </a:lnTo>
                  <a:cubicBezTo>
                    <a:pt x="7369" y="709"/>
                    <a:pt x="5966" y="74"/>
                    <a:pt x="4478" y="7"/>
                  </a:cubicBezTo>
                  <a:cubicBezTo>
                    <a:pt x="4393" y="3"/>
                    <a:pt x="4309" y="1"/>
                    <a:pt x="4225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6481922" y="2321109"/>
              <a:ext cx="288130" cy="271496"/>
            </a:xfrm>
            <a:custGeom>
              <a:avLst/>
              <a:gdLst/>
              <a:ahLst/>
              <a:cxnLst/>
              <a:rect l="l" t="t" r="r" b="b"/>
              <a:pathLst>
                <a:path w="8990" h="8471" extrusionOk="0">
                  <a:moveTo>
                    <a:pt x="4887" y="1"/>
                  </a:moveTo>
                  <a:cubicBezTo>
                    <a:pt x="3657" y="1"/>
                    <a:pt x="2458" y="632"/>
                    <a:pt x="1788" y="1771"/>
                  </a:cubicBezTo>
                  <a:lnTo>
                    <a:pt x="1" y="4879"/>
                  </a:lnTo>
                  <a:lnTo>
                    <a:pt x="6216" y="8471"/>
                  </a:lnTo>
                  <a:lnTo>
                    <a:pt x="8021" y="5363"/>
                  </a:lnTo>
                  <a:cubicBezTo>
                    <a:pt x="8990" y="3642"/>
                    <a:pt x="8388" y="1470"/>
                    <a:pt x="6684" y="484"/>
                  </a:cubicBezTo>
                  <a:cubicBezTo>
                    <a:pt x="6118" y="157"/>
                    <a:pt x="5499" y="1"/>
                    <a:pt x="488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Saudacao Kaue">
            <a:hlinkClick r:id="" action="ppaction://media"/>
            <a:extLst>
              <a:ext uri="{FF2B5EF4-FFF2-40B4-BE49-F238E27FC236}">
                <a16:creationId xmlns:a16="http://schemas.microsoft.com/office/drawing/2014/main" id="{CA0C2791-14FB-4A3E-8A81-D3DF60875C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500"/>
    </mc:Choice>
    <mc:Fallback xmlns="">
      <p:transition advTm="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8" name="Google Shape;2568;p50"/>
          <p:cNvGrpSpPr/>
          <p:nvPr/>
        </p:nvGrpSpPr>
        <p:grpSpPr>
          <a:xfrm>
            <a:off x="2460600" y="1649046"/>
            <a:ext cx="4222800" cy="3226961"/>
            <a:chOff x="2133731" y="1649046"/>
            <a:chExt cx="4876539" cy="3016883"/>
          </a:xfrm>
        </p:grpSpPr>
        <p:sp>
          <p:nvSpPr>
            <p:cNvPr id="2569" name="Google Shape;2569;p50"/>
            <p:cNvSpPr/>
            <p:nvPr/>
          </p:nvSpPr>
          <p:spPr>
            <a:xfrm>
              <a:off x="2321250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3" name="Google Shape;2573;p50"/>
          <p:cNvSpPr txBox="1">
            <a:spLocks noGrp="1"/>
          </p:cNvSpPr>
          <p:nvPr>
            <p:ph type="title"/>
          </p:nvPr>
        </p:nvSpPr>
        <p:spPr>
          <a:xfrm>
            <a:off x="2087724" y="540000"/>
            <a:ext cx="4968552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PÁGINA DE VAGAS</a:t>
            </a:r>
            <a:endParaRPr dirty="0"/>
          </a:p>
        </p:txBody>
      </p:sp>
      <p:sp>
        <p:nvSpPr>
          <p:cNvPr id="2" name="AutoShape 2" descr="data:image/jpeg;base64,/9j/4AAQSkZJRgABAQEAYABgAAD/2wBDAAgGBgcGBQgHBwcJCQgKDBQNDAsLDBkSEw8UHRofHh0aHBwgJC4nICIsIxwcKDcpLDAxNDQ0Hyc5PTgyPC4zNDL/2wBDAQkJCQwLDBgNDRgyIRwhMjIyMjIyMjIyMjIyMjIyMjIyMjIyMjIyMjIyMjIyMjIyMjIyMjIyMjIyMjIyMjIyMjL/wAARCAJ+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TVNYvk1KZI5yiI21VAFU/wC2dR/5+n/IU3Vf+Qrc/wC/WUPM87v159K3SVjBtmv/AGzqP/P0/wCQo/tnUf8An6f8hWRJ5nm8Z9sUs+/cMZxjtTsguzW/tnUf+fp/yFH9s6j/AM/T/kKz0zsG7rjmnUr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nLrWohgftT/kKz6UdaLILs2dQ0bUZtQnljtXZGbKkd6rf2Fqn/AD5yfpXoSf6tfoKdWfOzTkR53/YWqf8APnJ+lH9hap/z5yfpXoMkiRLudgq5xk1H9st/+eo/I0+dhyI4L+wdU/583/Sj+wdU/wCfN/0rvftlv/z1H5Gj7Zb/APPUfkaOdi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1JHNHMD5bBsdcUc7HyI8+/sHVP+fN/0pRoWqZ/483/AEr0OilzsORDU/1a/QU6mp/q1+gp1QWQXPSH/rqtT1Bc9If+uq1PTAKKKKQBRRRQAUUUUAFFFFABRRRQAUUUUAFFFFABRRRQAUUUUAFFFFABRRRQAUUUUAFFFFABRRRQAUUUUAFFFFABRRRQAUUUUAFFFFABRRRQAUUUUAFFFFABRRRQAUUUUAFFFFABRRRQAUUUUAFFFFABRRRQAUUUUAFFFFABRRRQAUUUUAFFFFABRRRQAUUUUAFFFFABRRRQAUUUUAFFFFABRRRQAUUUUAFFFFABRRRQAUUUUAFFFFABUEX/AB9XH/Af5VPUEX/H1cf8B/lTAnooopANT/Vr9BTqan+rX6CnUAQXPSH/AK6rU9QXPSH/AK6rU9MAooopAFFFFABRRRQAUUUUAFFFFABRRRQAUUUUAFFFFABRRRQAUUUUAFFFFABRRRQAUUUUAFFFFABRRRQAUUUUAFFFFABRRRQAUjOqKWZgqjkknAFLXKfEwZ+GfiLr/wAeMh49hQB1QIIyDkUtZPheTzfCejvz81lF1/3BWlPNHb28k8zhIo1LuxPAA5JoAeCD0pa88+EpnvNK1nWmaUWeqanLPaRyMTtjzjIz6kZr0OgAooooAKKKKACiiigAooooAKKKKACiiigAooooAKKKKACiiigAooooAKKKKACiiigAooooAKKKKACiiigAooooAKKKKACiiigAooooAKKKKACiiigAooooAKKKKACiiigAooooAKgi/wCPq4/4D/Kp6gi/4+rj/gP8qYE9FFFIBqf6tfoKdTU/1a/QU6gCC56Q/wDXVanqC56Q/wDXVanpgFFFFIAooooAKKKKACiiigAooooAKKKKACiiigAooooAKKKKACiiigAooooAKKKKACiiigAooooAKKKKACiiigAooooAKKKKACuV+Jf/ACTTxH/14yfyrqq434rTCH4X+ICTjdbFBz6kCgDZ8Jgp4P0ZSORZRf8AoArivGep3HjXWv8AhA9BlIhyG1m9TlYYv+eYP95umK5S3+IOt6//AGZ4StlHhSKS3jiN9fAiSUBQMRcYyexzXr3hjwvpvhPSl0/TYiATvlmc5kmc9WY9zQBpafY22mafb2NnEIre3jEcaL0CgYFI2pWK3gs2vbYXRGRAZV3n/gOc1l+MvEUHhTwpqGrzMAYYiIlP8Uh4UfnXDeHPhnpet/D+3u9TiY6/qEX2ttS3Hz45H+ZSrdgOOOlAHqUtxDC0ayzRxtI21A7Abm9B6mpa+Zv+Ex1vxF4s8I22pQtjRdQW0upu0txuIyffav8AOvpd3SJGkkYKigszE4AA6mgBkdxDLJJHHLG7xHEiqwJQ9cEdqji1CymupLWK7t5LiP78SSqXX6jORXg2n+L5pYvGN1oUrfb9f1uOxsH7qCpG/wDBcn8q3/FPhHTvAGneG9Y0iNk1C11GGK6u9x33KyHD7z3yaAPY6rXGo2NpPHBc3lvDNJ9yOSVVZ/oCeabqeo22kaXc6jeSCO3tozJIx7ACvLfAvhTS/Hug3/ibxJZfa7vVriQwvKTut4QcIIz/AA4x1FAHrE9zBaxGW4mjhjBALyMFHPTk1LXy9431/XYNIm8CzmW4GiXnmzXjnJktwy+Vn3BYfkK+mbm7gsbCW7uZBHBDGZJHboFAyTQA251Kxs5I47q8t4HkOEWWVVLfQE81LNcQ20JmnljiiXq7sFUfia8o8D+GtK+IWn6r4p8Q2i30mp3UiWol/wCXeBTtUJ/dPuPSvPPG+t65p2k6h8PmM13DpV19oN25yxtBgorH2JHNAH060iJE0jMAiruLdgPWvMV+Kt693YX40JV8M3t+LCC8ab987HI3iP8Au5Br0K1jW70KCJ87JrZVbHoVr57srTxLD4it9E0+w/4SLRPCl+0kfkEJukbJVWY8ErntQB9GyXEMUscUk0aSSkiNWYAuR1wO9NvIxNZTxGZ4A8bKZUbDR5H3gexFeMSnxTqfxc8I3niW3gsUczNaWEMm8xBU5Zj3Jz+lekfEHVLbR/AWtXV1JsQ2rxLzyzsCqge+TQBtaTEkGlWsUd496qRAC5kcO0v+0SOufWrlcd8K/wDkl3h7/r1H8zV2DxbHeeO7jw1aWrTLaWwmuroN8sTk/KmPUjmgDpKKKKACiiigAooooAKKKKACiiigAooooAKKKKACiiigAooooAKKKKACiiigAooooAKKKKACiiigAooooAKKKKACiiigAqCL/j6uP+A/yqeoIv8Aj6uP+A/ypgT0UUUgGp/q1+gp1NT/AFa/QU6gCC56Q/8AXVanqC56Q/8AXVanpgFFFFIAooooAKKKKACiiigAooooAKKKKACiiigAooooAKKKKACiiigAooooAKKKKACiiigAooooAKKKKACiiigAooooAKKKKACvP/jOxPw3uoVPM9zbxfXMq16BXKePfDd74o0ezsbOSJPLv4biXzCQCiNk496AL2s+FtN8R+GxpGpQLJH5QVHx80bAcMp7EVg/DXWb2Wzv/DesSmTVtDm+zvIx5liP+rf8Rx+Fd3XnnjHwXr914kXXfCeowWF5dWxsr4zA4aPs4x/EO1AHHfEqS5+IEuuQWMjf2L4atnkldTxPdY+6PUKM128ni238NfCDT9aGHkOnwpbR55klKAKo/H+Rrd0Lwhp2g+E/+EfgUvA8TJPI33pWYfMze5zXEeF/hjrNtqenx+JNSgvNH0NmOl20YPzEnIeTI6jsOaAMLVfCsnhf4deHrq8IbU5ddt76+fv5kjcj8Bx9c12HxG1S51W6s/AujSEX2q83kqf8u9r/ABMfQnoK3vH3hufxV4QutMtJEjuyySwO5+UOrAjNVPA/g640D7Xqms3S33iDUGDXVyBwoHRE/wBkUAeU+APDsUHxy1HSoFK6bosstxFGf7xART+teh/GLL+G9Kth1uNYtkx6/Nn+laOgeDp9J+I3iTxG7xGDU0iWFVJ3LgfPn8RR8SfCmp+K9DtINIuora+tbxLiN5c4GMj8xnNAHN+N5pvH3iKTwdp0jDTNPQ3GrzoeGcDKQ59c8n/61W/hnrtlpHwUs9Tu5NkFhFL52eoKsePrniur8H+FLbwjogsonM9xKxlu7l/vTynqxrhI/hTq8msS6XdanCfBpv21AWiZ8yRic+W3+yDQBzOraXdN8IvEfi3VUK6n4guIZApHMUIlXy1/Lmus8UXlz8QNU/4QnRZ2OnWqhtZ1BDwSOkKnuSRzWN8Y/Fceowf8IZpVuZIluII7+5T7sBLDZGP9r/CvWfDnhzTvC+jQ6ZpkIjhjGWY8tI3dmPcmgDiPhTqdnovwgW6u5BFBp73AmLH7u12OPr0rljpFzqvwx8Z+NdRiK32uQmSCM9YrZCNg/EDP5Vty/CvWJ9cvNNfVIk8G3V9/aEtomfNdzyY+nC5r0rVNJh1HQLvSQqpDPbNAoA4UFcD8qAON1/xfJpHw80dNMAm1rVbeK30+JeSXZQN+PRetdH4M8MQ+E/DNtpiN5k/MlzMessrcsx/GuW+H/wAOtR0W8g1TxNexX19ZW4s7BI8lLeEcZGf4j616TQB514nJ/wCFz+C1zx9nujj/AIDWL4kjPxN8SX9lGS3h3w/FIZGX7tzebThc9wv+etdD8QvBut+I9S0fUNB1CKxu7TzYpJXzlY5Bglfeul8OeGrDwz4eh0axU+SikO7fekY/eZvcmgDgfDXi6Lwx8CNG1AqJbtoDb2kC9ZZi7KoA/U11Xw+8MS+G/D5e+Yy6xfubq/lPVpG5x9B0rmPBPwtv9I1S3n1++iu7PSnkGk2kedkYZid7ZH3ufwr1SgAooooAKKKKACiiigAooooAKKKKACiiigAooooAKKKKACiiigAooooAKKKKACiiigAooooAKKKKACiiigAooooAKKKKACoIv+Pq4/4D/Kp6gi/4+rj/AID/ACpgT0UUUgGp/q1+gp1NT/Vr9BTqAILnpD/11Wp6guekP/XVanpgFFFFIAooooAKKKKACiiigAooooAKKKKACiiigAooooAKKKKACiiigAooooAKKKKACiiigAooooAKKKKACiiigAooooAKKKKACiiigAooooAKKKKACiiigAooooAKw/GWtP4d8Hatq0YzJbW7Og/2ug/Uityqmqaba6xpdzp19H5trcxmORPUGgDxSHQ0iHgXwzG4mv8AUbsa3qkx5Zto3gsfTnAr3auS8J/DzRvCN1Nd2j3V1dyIIhPdy+Y6Rjoi+grraACiiigAooooAKKKKACiiigAooooAKKKKACiiigAooooAKKKKACiiigAooooAKKKKACiiigAooooAKKKKACiiigAooooAKKKKACiiigAooooAKKKKACoIv8Aj6uP+A/yqeoIv+Pq4/4D/KmBPRRRSAan+rX6CnU1P9Wv0FOoAguekP8A11Wp6r3ZCrEWIAEq5JqT7RB/z2j/AO+hTESUVH9og/57R/8AfQo+0Qf89o/++hSG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QRf8fVx/wH+VP+0Qf89o/++hUcDK9zcFWDDK8g57UxFiiiikMan+rX6CnU1P8AVr9BTqAEIDDBAI96b5Uf/PNfyqO6yUjUMRukAODjij7Kn9+X/v43+NMR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pwVV+6oH0FQ/ZU/vy/9/G/xpLcbJ503MVBGNzE44oAsUUUUhjU/1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wAfVx/wH+VT1BF/x9XH/Af5UwJ6KKKQDU/1a/QU6mp/q1+gp1AEFz0h/wCuq1PUFz0h/wCuq1PTAKKKKQBRRRQAUUUUAFFFFABRRRQAUUUUAFFFFABRRRQAUUUUAFFFFABRRRQAUUUUAFFFFABRRRQAU2SRYonkf7qKWP0FOqG6jM1nPEv3njZR+IoGrX1PMLDVfHHiyC81zR723tra3lZLayMYPnY7Emu2k8S2+iaLZXHieeGwupkw8a5cbx1xgE1wPgTxhpPhLwze6dq8rw31rcyH7OUO5+nTt19a1/E/jEyzaBFawWlpHqCGZbzVIMiAdMY7E/XuKZ7mIw0p1/ZeztBN2a0bSV99b99mdlpniPSNZsZb2wv4preHPmPyuzjPIOCK43xP8SrNbW1/4RvU7ea4N0scytET8h9NwH5iuW0cyXWn+PxbzwXDNAp32keyN/vZKr2GM1Q1S/0CbwX4WtrIwHUo5l84IuHXn5tx9ziixrRy2lCtqnJXXyvG+uny6HsOreMNA0G5W21PUUgnZQ2zYzHB7/KDirTeIdITRRrDX8I08jInzwf659utcF4l8RyP4u1DSvN0fTo7W2G65v7fzGnBAO1fbnpWHpEGm3nwhjt9R1NbBW1FvJmZSy7x0BHp1oscscug6UJyurtX66Ptp/mel2fjbw/qVtdS2GpRTG2iMsilWUhR3wQDis3wl4+tNd0O7v794LWS0JaZE3EJH2Y/Xmuf8O6rev4ruNEml0rV4pbBib2yhUFRjhWI689j6isjw5cWX/CqfEtkuxb+ESNMuzDBSRjJ9ODQaPAUlGUbPeNnfZO/kvy7Hptj4y8PanfrZWWqQzXDRmQKoONoGSc4wOKZZ+OPDWoaiNPtdXgkuWbaq4YBj6AkYP4GuY03RraP4Qm4sLGNb+bS3zLEg8xywyeep6Vx11daPd+BfC9jpZgbXFukBWJMSKcnOT9dtBNPAUKkpKPNo+Xppvq9Nv6ue7SSJDE8sjqkaAszMcAAdSa878T/ABKs1s7f/hG9Tt5rg3Sxyq0ZPyHrjIGfqK6jxrHNL4J1hIQTIbV8BepGOf0zXj+p3+gTeB/DFtZmA6lHOvnBFw68/NuPucUInLMJTq2qTTetrdNr3Z7Lq/ivQ9AeOPVNRjt5ZF3KmCzY9cKDgVo2V9a6lZx3dlOk9vIMpIhyDXk+sSz2nxU1RpdQ0+x862TyJNRg8xGTaMhecDkGuu+GtjDY+GpUttTg1C3e5d0khjKKvTK4PuP1oMcRg6dLDqom7uz8tfl09TJ1PXvF158QNQ0DQ7mxijt4klX7RFngqpPP1atDwh4q1O51XVtF8Q/ZlvNOXzGnh4Qr3z9MiuYvdEk174x6xaxandaey20b+bbNhj8icfTmtjV/BUPhzwJr5sZri7v7qHM9xMdzuoOSPyzQdlSGG9nCk7JyUemqbtdtnU6b408O6tf/AGGx1WGW5OdqYZd2PQkAH8KTVPGvh3Rr42V/qkUVwPvJtZtv1wDj8a8x0qKHVV8Mj/hI9HilgmQ20ENoyzBhjKMQf1PBNXNc+y2Gv+IdS0jxJpfnNzdWN7CG3sB91SfvfhRYh5dR9ryXe3nve2/L+nlc9Lv/ABNoumabDqF3qMMdrP8A6qQEt5n0AyTS6Z4l0bWLOa7sNQhlgg/1r8rs785xivPNWntNd0Twrf3ep2uh6oFMlukkWYSAcdOijgYzxVI6tqOp+E/GGnNHZ3JtlRvtunxBVn+YZzjqcDr9aLERy6Eodb3s+y963bX5P5Ho+meNPDmsX32Kw1WGa4PRMMu76ZAB/Cm6l448N6RfvZX2qRxXKY3psZtufUgECvNJrrSL4eBbfQzA2pRSR+eIUwygAbt34g1a8R+JH1C+8S2rzaNp0VruhKXNvvnusAjIPrwMemRRYtZbTdRKzt+K1t26+nzPXbe4hureO4t5FlhkUMjochgehFZHi/U7nR/CmoahZlVuII9yFlyM5HaqPw4Yt4A0nJJ/dkf+PGsDx3438P3fhfVtLt78S3p/ciJUbJbIzzjGKRx0cLJ4v2cVzJSs9Ol+p0mieJ7eTQ9Dl1W7jjvtTjXy12keY5xwMdOorUTXNMkvruyS7Q3Nmm+ePBzGvqa8u1hf7Ft/h1LqH7iO2ZTM7DhPuHn8Ks6FfW2o+OfGd1ZzLNA9kdsi9GwMcU7HTPAQlF1Ve2r8vitb7juLXxv4bvb23s7XVoZbi4OIkRWOf04/GqGjayZZtY1zUNctzpkEhijhiP7uFR3YkAlj6VlfCjS9PPg+2v8A7HAbwSyETlAXHOOvXpXDGOWX4W64YlZgmrhn29l9T7cig0hgqLqTpQb0ajd26vW3Y7y6+IMN94r0Cy0G/guLO7lZLoeWdw6Y64I710Gj6rLPrOtRXOrWc8FpJhYo4yjW45yHY8Hp+lef3l9oF74/8G/2G1sdgAl8hNuP7oPv1prRyyt8S0t1ZpC3AQZJG5s/pmixU8HTcFFLl0W9r6ztr8j0TTvGvhzVtQ+w2Oqwy3JJCphhux6EjB/CopvH3he3v2spdYhWdH2MNrYDdMbsY/Wuf8Far4ROlaBbIbJtXW3wirF+8DgfNzjgnnr1rivEPiKTXPDurSyzaNZr9pKLYC3/ANJYhh82719T7Ggzp5dTnWcOWSS019bX22/q57wrBlDKQVIyCO9LWfoRz4f00k5zaxf+gitCkePJcsmgooooJCiiigAooooAKKKKACiiigAooooAKKKKACiiigAooooAKKKKACiiigAooooAKKKKACiiigAqCL/j6uP+A/yqeoIv+Pq4/wCA/wAqYE9FFFIBqf6tfoKdTU/1a/QU6gCC56Q/9dVqeoLnpD/11Wp6YBRRRSAKKKKACiiigAooooAKKKKACiiigAooooAKKKKACiiigAooooAKKKKACiiigAooooAKKKKACiiigChcaHpN3dfabnTLOafj97JArNx05IqW90yw1KNY76yt7lEOVWaMOAfbNWqKC/aT012KttpthZtI1rZW8DSABzFEq7gOmcDmqyeHNDjzs0fTxlgxxbJyR0PStOigPaTXVlK60fTL24S4u9OtJ50xtklhVmGOmCRSjSNNFk1kNPtRasctAIV2E+u3GKuUUB7SdrXKdjpWnaYH+wWNta7/AL3kxKm764FKdK05jcE2FqTcjE5MK/vR/tcc/jVuigXPJu9yOGCK2hSGCJIokG1URQqqPQAdKqQaHpNtdm7t9Ms4rkknzUgUNk9eQM1fooBTkr2e4EAjBGQazF8OaGm7bo+njcQxxbJyR0PStOigIzlH4XYp3uk6dqWz7dYW11s+750Svt+mRViC3htYFgt4Y4YkGFSNQqgewFSUUA5Sa5W9CuthZpevepawLdONrziMB2HoW6noKsdRg0UUCbb3M+30LSLO6+1W2l2cNxz+9jgVW568gUXWg6PfXH2i70qynm/56SwKzfmRWhRQV7Wd73dyrd6ZYX8Kw3llb3ESfdSWJWC/QEcU60sLOwt/s9nawW8JOTHFGFXP0FWKKBc8rct9ChaaJpVhOZ7PTbS3mIwZIoVVvzAom0TSrm7N3PplnLcEYMrwKWPGOpHpV+igftJ3vd3Ire2gtIFgtoY4YUGFjjUKo+gFVW0PSXvPtj6ZZtdbt3nGBS+fXOM5q/RQJTkndMr3lhZ6jD5N7aw3MQO4JNGHGfXBqK30jTLQubbT7SEumxzHCq7l9DgcirtFAKckuVPQhtbS2soBBaW8UEIORHEgVR+AqOLTLCC3lt4rK2jhmJMkaRKFfPXIxzVqigOaXcz4NB0e1eN4NKsonibdGyW6gofUHHBqzDY2lvNNNBawxSznMrpGA0h9WI6/jU9FAOcnuyha6JpVlcm5tdNs4JznMkUCq3PXkCmP4f0WWaSaTSbF5Zc+Y7W6Etnrk45rSooH7Wd73Y1ESONY41VUUAKqjAAHYU6iiggKKKKACiiigAooooAKKKKACiiigAooooAKKKKACiiigAooooAKKKKACiiigAooooAKKKKACiiigAqCL/j6uP8AgP8AKp6gi/4+rj/gP8qYE9FFFIBqf6tfoKdTU/1a/QU6gCC56Q/9dVqeoLnpD/11Wp6YBRRRSAKKKKACiiigAooooAKKKKACiiigAooooAKKKKACiiigAooooAKKKKACiiigAooooAKKKKACiiigAornbLU9e1O0S9tLLT0tpcmITXDh9ueM4UjP41Y8zxN/z66T/wCBEn/xFBs6Ek7Nr70bVFYvmeJv+fXSf/AiT/4ijzPE3/PrpP8A4ESf/EUC9i+6+9G1RWL5nib/AJ9dJ/8AAiT/AOIo8zxN/wA+uk/+BEn/AMRQHsX3X3o2qKxfM8Tf8+uk/wDgRJ/8RR5nib/n10n/AMCJP/iKA9i+6+9G1RWL5nib/n10n/wIk/8AiKPM8Tf8+uk/+BEn/wARQHsX3X3o2qKxfM8Tf8+uk/8AgRJ/8RR5nib/AJ9dJ/8AAiT/AOIoD2L7r70bVFYvmeJv+fXSf/AiT/4ijzPE3/PrpP8A4ESf/EUB7F9196NqisXzPE3/AD66T/4ESf8AxFHmeJv+fXSf/AiT/wCIoD2L7r70bVFYvmeJv+fXSf8AwIk/+Io8zxN/z66T/wCBEn/xFAexfdfejaorF8zxN/z66T/4ESf/ABFHmeJv+fXSf/AiT/4igPYvuvvRtUVi+Z4m/wCfXSf/AAIk/wDiKPM8Tf8APrpP/gRJ/wDEUB7F9196NqisXzPE3/PrpP8A4ESf/EUeZ4m/59dJ/wDAiT/4igPYvuvvRtUVi+Z4m/59dJ/8CJP/AIijzPE3/PrpP/gRJ/8AEUB7F9196NqisXzPE3/PrpP/AIESf/EUeZ4m/wCfXSf/AAIk/wDiKA9i+6+9G1RWL5nib/n10n/wIk/+Io8zxN/z66T/AOBEn/xFAexfdfejaorF8zxN/wA+uk/+BEn/AMRR5nib/n10n/wIk/8AiKA9i+6+9G1RWL5nib/n10n/AMCJP/iKPM8Tf8+uk/8AgRJ/8RQHsX3X3o2qKxfM8Tf8+uk/+BEn/wARR5nib/n10n/wIk/+IoD2L7r70bVFYvmeJv8An10n/wACJP8A4ijzPE3/AD66T/4ESf8AxFAexfdfejaorF8zxN/z66T/AOBEn/xFHmeJv+fXSf8AwIk/+IoD2L7r70bVFYvmeJv+fXSf/AiT/wCIo8zxN/z66T/4ESf/ABFAexfdfejaorF8zxN/z66T/wCBEn/xFHmeJv8An10n/wACJP8A4igPYvuvvRtUVi+Z4m/59dJ/8CJP/iKPM8Tf8+uk/wDgRJ/8RQHsX3X3o2qKxfM8Tf8APrpP/gRJ/wDEUeZ4m/59dJ/8CJP/AIigPYvuvvRtUVi+Z4m/59dJ/wDAiT/4ijzPE3/PrpP/AIESf/EUB7F9196NqisXzPE3/PrpP/gRJ/8AEUeZ4m/59dJ/8CJP/iKA9i+6+9G1RWL5nib/AJ9dJ/8AAiT/AOIp1lqGo/2sNP1K2tkZ4Gnje3lZxhWVSDlRz8woB0ZWumvvNiiiigyCiiigAooooAKKKKACoIv+Pq4/4D/Kp6gi/wCPq4/4D/KmBPRRRSAan+rX6CnU1P8AVr9BTqAILnpD/wBdVqeoLnpD/wBdVqemAUUUUgCiiigAooooAKKKKACiiigDj/FWoanp/iLS5rGR2gggmnurYf8ALaMbQcf7QByPpSReJVtb/XLrzJLy3L2q2cMbA72kTgLngZJzmugn0wza/aal5oCwQSRGMr97cV5z+Fc/B4DjtU1SOC+aNbm6jurT5M/ZWTkDn7y5zx6HFVoTqWpfF0trpd9NdaTLHfWTRLLZiVW3CQ4Uq/Q559OlQy+L9Rhlu4G8N3Hn2cYnnUXMe0QnOGDd2+U/L7dalbwtd3NjffbdQSW/vJIWklSHairEwKqq5+vOe9X7jQ2nvtWuBOAL+zW2C7fuEb+evP3+ntS0HqVb/wAWJAYhZ2Zus2q3cmZki2xNnGN33mODx7da0ZtbtIfD51r53tRAJxtHzEEZAx61h3Pg2V/sclvcWZmitI7SU3VmsysqZwygn5Tyfat2+0iO/wBAl0l3KJJD5W+NQu33A6DntRoGpzkXiG+j8STTatZz6fb2+lNcvB5qyqQH+8Nv8WOMVr6V4gnvdQFlf6XLp80kXnwB5FcSR5wc4+6wyMj361Sj8LX93d3E+s6ol0J7BrFlhg8rCls7hyeat6VoV9Bqa3+qait5NDCbeDZD5YVCQSW5OWOB7cU9A1E1PxDeWmryadY6PJfSR24uGZZ1jAUsRjnvxx6+1RSeKppprGPStJlvjeWf2tT5yxhFyBhs9+fzH41X1HTdYuPF9zNp1yLRWsEjMskHmI3ztkDkfMB/OtPTfD66ZeWckUxaK1sPsYVl5b5gd2fw6e9LQNSrJ4saO8c/2ZMdNiuBay3vmL8suQPudSoJwT69qin8XzwXN4To0zWFldfZ7i6Ey/L935gvU/eGf606bwtcyXcsK6kF0ma6+1yW3lZcvuDEB88KWGemaz4/D+qajdazA94bbTbjUS8kT2+WkUBDlG7AkY6HpxT0FqbkWuXlxr9zp0Gku9vayrHNdGdQF3IGyF6nryKzrbxQI9I00WtnJPc3ayOkU90BtVGwS0jfUY471u2OnNZ3+pXJlDi8mWUKFxswirj3+7mufk8FuNO02OK4tXu7FZEDXNqJYnV23HKk8EcYINLQeoo8TXmoav4eOnQp9ivVn+0JLIAylMAjgHleeh5qzd6vPb+KLVLm2ljtXf7NEVuUO525DNGOccYBzx6VKfDs8cmiz291BHNp7OJAtsFSVHxvAVcbTwMGqC+DJl1SK5+12zRxX32sSNbZnbkko0megzgY7CnoLUtReI7q9OpBdIlSztGnikuftCglkH8I68+vb3qNfE8q2tjDp2lXF9M1lHdzIZ1BijI4yzfeY88d8dq0bTRGttN1O0M4Y3s00gbb9zzO3XnFZx8L39sto+m6olvcJZJZXDPBvWRFHDKM8MOfUc0tB6mzYam2pGCe3tibCe2EyXJcA7ifubevTnNXz0NZ2m6bLpa29pDOp0+3tlhSJk+cuD94t9O2K0T0NIaMXwr/AMijYf8AXH+prTsSWsYSSSSo5NZnhQZ8JaeB3h/qa1bWNobWONsblXBxTNa/8WXq/wAyaiiikZBRRRQAUUUUAFFFFABRRRQAUUUUAFFFFABRRRQAUUUUAFFFFABRRRQAUUUUAFFFFABRRRQAUUUUAFFFFABRRRQAUUUUAFFFFABRRRQAUUUUAFFFFABRRRQAUUUUAFFFFABWRL/yONp/2D5//RkVa9ZEv/I42n/YPn/9GRUGtLd+j/I16KKKDIKKKKACiiigAooooAKgi/4+rj/gP8qnqCL/AI+rj/gP8qYE9FFFIBqf6tfoKdTU/wBWv0FOoAguekP/AF1Wp6guekP/AF1Wp6YBRRRSAKKKKACiiigAooooAKKKKACiiigAooooAKKKKACiiigAooooAKKKKACiiigAooqv58rO4ihDKp2klsc0AWKKg8y5/wCfdf8Av5/9ajzLn/n3X/v5/wDWoAnoqDzLn/n3X/v5/wDWo8y5/wCfdf8Av5/9agDFttC1awgW1stbEdrHkRJJaK7KuehOeal/s7xB/wBB+L/wBX/4qtXzLn/n3X/v5/8AWo8y5/591/7+f/WpmzxE27u33L/Iyv7O8Qf9B+L/AMAV/wDiqP7O8Qf9B+L/AMAV/wDiq1fMuf8An3X/AL+f/Wo8y5/591/7+f8A1qBe3l2X3L/Iyv7O8Qf9B+L/AMAV/wDiqP7O8Qf9B+L/AMAV/wDiq1fMuf8An3X/AL+f/Wo8y5/591/7+f8A1qA9vLsvuX+Rlf2d4g/6D8X/AIAr/wDFUf2d4g/6D8X/AIAr/wDFVq+Zc/8APuv/AH8/+tR5lz/z7r/38/8ArUB7eXZfcv8AIyv7O8Qf9B+L/wAAV/8AiqP7O8Qf9B+L/wAAV/8Aiq1fMuf+fdf+/n/1qPMuf+fdf+/n/wBagPby7L7l/kZX9neIP+g/F/4Ar/8AFUf2d4g/6D8X/gCv/wAVWr5lz/z7r/38/wDrUeZc/wDPuv8A38/+tQHt5dl9y/yMr+zvEH/Qfi/8AV/+Ko/s7xB/0H4v/AFf/iq1fMuf+fdf+/n/ANajzLn/AJ91/wC/n/1qA9vLsvuX+Rlf2d4g/wCg/F/4Ar/8VR/Z3iD/AKD8X/gCv/xVavmXP/Puv/fz/wCtR5lz/wA+6/8Afz/61Ae3l2X3L/Iyv7O8Qf8AQfi/8AV/+Ko/s7xB/wBB+L/wBX/4qtXzLn/n3X/v5/8AWo8y5/591/7+f/WoD28uy+5f5GV/Z3iD/oPxf+AK/wDxVH9neIP+g/F/4Ar/APFVq+Zc/wDPuv8A38/+tR5lz/z7r/38/wDrUB7eXZfcv8jK/s7xB/0H4v8AwBX/AOKo/s7xB/0H4v8AwBX/AOKrV8y5/wCfdf8Av5/9ajzLn/n3X/v5/wDWoD28uy+5f5GV/Z3iD/oPxf8AgCv/AMVR/Z3iD/oPxf8AgCv/AMVWr5lz/wA+6/8Afz/61HmXP/Puv/fz/wCtQHt5dl9y/wAjK/s7xB/0H4v/AABX/wCKo/s7xB/0H4v/AABX/wCKrV8y5/591/7+f/Wo8y5/591/7+f/AFqA9vLsvuX+Rlf2d4g/6D8X/gCv/wAVR/Z3iD/oPxf+AK//ABVavmXP/Puv/fz/AOtR5lz/AM+6/wDfz/61Ae3l2X3L/Iyv7O8Qf9B+L/wBX/4qj+zvEH/Qfi/8AV/+KrV8y5/591/7+f8A1qPMuf8An3X/AL+f/WoD28uy+5f5GV/Z3iD/AKD8X/gCv/xVH9neIP8AoPxf+AK//FVq+Zc/8+6/9/P/AK1HmXP/AD7r/wB/P/rUB7eXZfcv8jK/s7xB/wBB+L/wBX/4qj+zvEH/AEH4v/AFf/iq1fMuf+fdf+/n/wBajzLn/n3X/v5/9agPby7L7l/kZX9neIP+g/F/4Ar/APFUf2d4g/6D8X/gCv8A8VWr5lz/AM+6/wDfz/61HmXP/Puv/fz/AOtQHt5dl9y/yMr+zvEH/Qfi/wDAFf8A4qj+zvEH/Qfi/wDAFf8A4qtXzLn/AJ91/wC/n/1qPMuf+fdf+/n/ANagPby7L7l/kZX9neIP+g/F/wCAK/8AxVH9neIP+g/F/wCAK/8AxVavmXP/AD7r/wB/P/rUeZc/8+6/9/P/AK1Ae3l2X3L/ACMr+zvEH/Qfi/8AAFf/AIqj+zvEH/Qfi/8AAFf/AIqtXzLn/n3X/v5/9alimdpDHJHsYDcMNnIoD28uy+5f5GT/AGd4g/6D8X/gCv8A8VR/Z3iD/oPxf+AK/wDxVblFIft5dl9y/wAjD/s7xB/0H4v/AABX/wCKo/s7xB/0H4v/AABX/wCKrcooD28uy+5f5GH/AGd4g/6D8X/gCv8A8VR/Z3iD/oPxf+AK/wDxVblFAe3l2X3L/Iw/7O8Qf9B+L/wBX/4qj+zvEH/Qfi/8AV/+KrcooD28uy+5f5GH/Z3iD/oPxf8AgCv/AMVR/Z3iD/oPxf8AgCv/AMVW5RQHt5dl9y/yMP8As7xB/wBB+L/wBX/4qpbDSryHUvt1/qP2uVYTDGFhEYVWIJ6E5PyiteigTrSatp9y/wAgooooMgooooAKKKKACiiigAqCL/j6uP8AgP8AKp6gi/4+rj/gP8qYE9FFFIBqf6tfoKdTU/1a/QU6gCC56Q/9dVqeoLnpD/11Wp6YBRRRSAKKKKACiiigAooooAKKKKACuQ07xTeS6nrVjeRxoYXmNhIBxIsYG5T/ALQJB+hrr64678L3l1o2qIhSHUPt0t3Yyg5wSAAD7MMgj3poTLcXi+ztNG0ubUWke7urVLiRLeFnKqQNzkDO1QT1q1qHizS9Pkhjdp52ng+0RC2haXfHkDI2/XNY1vo+u6Stjc2dpbXM7aXFY3ETzbBE6DhgcfMvJyOvArQ0fQLnStR0/LLJBbaV9kaQHGX3qenpwaegtSzp/i7R9UvorW0mlczKTDKYWWOXHJCsRgkdxUtr4m0y81AWcMkhZ2ZYpDEwjlZc7grdCRg/lWTYaDqEFh4XhkjQPp8zPcAOPlBRxx68sKraH4avrK+tILy1MkFlI0kdydQkKEnOCsPQH5sHt6UWQ7s1PEesXljqOk2NnHLm8lYPIkHm4VVzgDI6+vYZq4fEViurLp7rcRu7+UkrwsInfGdoboTijUrC4udc0a6iVTFayStKS2CAyEDHrzXPTaJr1zrFvJch5Vg1FZzMbwiMxAnAWLoCBjr+dLQNTZPjDSV1JrF3nV1uDbNIYG8tZOMKXxjnIxTrDxF9pvdYhms7iGPTpNvmmMkONoPGOSeeg7YqhLod++larbiNPMuNVW6jG8cxh42z7HCninyadrcU3iBLIRRG8KzWtz5nIbaqshGODhTg+9Ggal+38T6bPa3c8jy2otFDTpcxGNkU9GweoPbFRS+JLaXRru7Q3VmbcoHM9q25dxGCFOMg+xrGs/D+oySatJd6eskd3ZxwpBeXzTFiC2Qz8levGKQaFrlxoeq20iSRpOIRbWs96bgoVbLHeegIxgZPSnZBdnRX3iKx06+W2uVuFGVVpxAxiQt90FsYGavQXiXFxcwKkqtbsFYuhAYkA/Ke457VyPiHRde1K6vI0V5oZHja3YXhjjRAQSrRj7zZBOTn8K6+CS5e4uFmgWOJGAhcPkyDHJI7c5FICeoLb/lt/wBdWqeoLb/lt/11akMnooooAKKKKACiiigAooooAKKKKACiiigAooooAKKKKACiiigAooooAKKKKACiiigAooooAKKKKACiiigAooooAKKKKACiiigAooooAKKKKACiiigAooooAKg/5fj/ANch/M1PUH/L8f8ArkP5mgCeiiigAooooAKKKKACiiigAooooAKKKKACiiigAooooAKKKKACiiigAqCL/j6uP+A/yqeoIv8Aj6uP+A/ypgT0UUUgGp/q1+gp1NT/AFa/QU6gCC56Q/8AXVanqC56Q/8AXVanpgFFFFIAooooAKKKKACiiigAooooAKKKKACiiigAooooAKKKKACiiigAooooAKKKKACq/lTI7mJ02s27DKTg/nViq/mzSO4ijTarbcsxGT+VAC4uv78P/fB/xoxdf34f++D/AI0Zuv7kP/fZ/wAKM3X9yH/vs/4Ux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ljikEpkkZSxXaAowMUmbr+5D/AN9n/CljlkMrRyIoYLuBU5GKAJqKKKQwooooAKKKKACiiigAooooAKKKKACiiigAooooAKKKKACiiigAqCL/AI+rj/gP8qnqCL/j6uP+A/ypgT0UUUgGp/q1+gp1NT/Vr9BTqAILnpD/ANdVqeoLnpD/ANdVqemAUUUUgCiiigAooooAKKKKACiiigAooooAwvF+oT6X4ekube5Fs4ljQzEAhFZwCeeOhPWs3RdakfxCbGHWo9bs2tWmeWNUzAysAASnB3AnjrxWx4l0uXWNHNnEImJmidhL90qrgkHj0BqpHoE+naxeyaQLe1s7612uqKF8qdRhXVQMHIPP+6Kelha3LVp4hhurqS1ayvrecRNNGlxDsMyjgleevI4ODyKg07xQmpX9xYf2ZqVnPDB5zefCvAJwB8rHk84HfBrK0jw9q9lqkV/JFbCaKzliJN1JKZpTtIY7vugkdB096k0fTPEUWmX9tcx2lrfXUbu1/FcGRmmPAO0qMKBwPQAU9A1Lej66Q95Fqc91GYIfPH2y1ELGLnL/ACkg89uCO4q7pPiS01a5a3SC7tptnmxpdQmMyx/319R+vPSuftPCF7LNeG6SG2judOa0YpcyTtvJzuy3bvgVq6Vpmrvq8F/q/wBkjNpbtbwpbMW8zcRlzkcfdGB9eaHYFcqeIdZntfEEVjNq66NZG2Mq3TRqwlfOCu5uFwOcdTmtGXXY9K02xE8kuqXdwn7v7DDuafAyWABwBj3xTtZXXzKV0630y7tJFCtDdllIPc5AII9sVk2/hnU9HttMn09rSe8tPODwuTHERK24hMZ2hT046UaBqas3irT47G1uYI7q6e6LCG3ghJlJX7+VOMbcc5xUserRT6tYxK91H9otZJlheHbwCo+bPzBhnp9ayF8P6tYLYX9o9pPqELTtNFIWSN/OfewU8kYOMZHIq9LpWqXOq2l9JLbxTJYTQO8WSFkcqQVB6gbe9LQNSRPEUc8k9r9kvbS4EDywm5h2CUL1K/QkcHB56UuhatNd6XpJuIppZru28150j/dqQB949ic8D2NYuleGNTi1OC5u1hQpazQSyi6klaV22/PhuADg8CtjQLXVtN07TbC4itfLgiaOZ0kYn5cBCox3Gc56e9DsGpu1Bbf8tv8Arq1T1Bbf8tv+urUhk9FFFABRRRQAUUUUAFFFFABRRRQAUUUUAFFFFABRRRQAUUUUAFFFFABRRRQAUUUUAFFFFABRRRQAUUUUAFFFFABRRRQAUUUUAFFFFABRRRQAUUUUAFFFFABUH/L8f+uQ/manqD/l+P8A1yH8zQBPRRRQAUUUUAFFFFABRRRQAUUUUAFFFFABRRRQAUUUUAFFFFABRRRQAVBF/wAfVx/wH+VT1BF/x9XH/Af5UwJ6KKKQDU/1a/QU6mp/q1+gp1AEFz0h/wCuq1PUFz0h/wCuq1PTAKKKKQBRRRQAUUUUAFFFFABRRRQAUUUUAFFFFABRRRQAUUUUAFFFQyTMsojjj3sRuPOABQBNRUHmXH/PuP8Av4KPMuP+fcf9/BQBPRUHmXH/AD7j/v4KPMuP+fcf9/BQBPVfyJVdzFMFVjuIK55pfMuP+fcf9/BR5lx/z7j/AL+CmAeXc/8APwv/AH7/APr0eXc/8/C/9+//AK9HmXH/AD7j/v4KPMuP+fcf9/BQIPLuf+fhf+/f/wBejy7n/n4X/v3/APXo8y4/59x/38FHmXH/AD7j/v4KADy7n/n4X/v3/wDXo8u5/wCfhf8Av3/9ejzLj/n3H/fwUeZcf8+4/wC/goAPLuf+fhf+/f8A9ejy7n/n4X/v3/8AXo8y4/59x/38FOilMjOrpsdcZGc9aAG+Xc/8/C/9+/8A69Hl3P8Az8L/AN+//r1PRSG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hOASegGaAIfLuf+fhf+/f8A9ejy7n/n4X/v3/8AXpqzzuodbf5WGRlx0p3mXH/PuP8Av4KYg8u5/wCfhf8Av3/9ejy7n/n4X/v3/wDXo8y4/wCfcf8AfwUeZcf8+4/7+CgA8u5/5+F/79//AF6PLuf+fhf+/f8A9ejzLj/n3H/fwUeZcf8APuP+/goAPLuf+fhf+/f/ANejy7n/AJ+F/wC/f/16PMuP+fcf9/BR5lx/z7j/AL+CgA8u5/5+F/79/wD16PLuf+fhf+/f/wBejzLj/n3H/fwU6GZpGdHTY6YyM560AN8u5/5+F/79/wD16PLuf+fhf+/f/wBep6KQyDy7n/n4X/v3/wDXo8u5/wCfhf8Av3/9ep6KAIPLuf8An4X/AL9//XpYoXWQySSb2I2jC4wKmooAKKKKACiioZZmWRY4497EZ64wKAJqKg8y4/59x/38FHmXH/PuP+/goAnoqDzLj/n3H/fwUeZcf8+4/wC/goAnoqDzLj/n3H/fwUeZcf8APuP+/goAnoqDzLj/AJ9x/wB/BR5lx/z7j/v4KAJ6Kg8y4/59x/38FHmXH/PuP+/goAnoqDzLj/n3H/fwUeZcf8+4/wC/goAnoqDzLj/n3H/fwU1p50Us1uNqjJw46UAWaKQHcoI7jNLQAVBF/wAfVx/wH+VT1BF/x9XH/Af5UwJ6KKKQDU/1a/QU6mp/q1+gp1AEFz0h/wCuq1PUFz0h/wCuq1PTAKKKKQHBXHiPVI7XV9QGs6fH9huJUSxlhG6RU6Lu3Zye3HWukvfEtlpywm8juY98YlkKwMywqe7kDArnZfBO62v9QSwtBri6g93aTMAS4DAqrH0IyMHpmrPiTTNf1R7uOGKV7e4s9kMcd75KwyEHcJAPv5yMdRVaE6mrqXi7SdKu2tbl5jIsSzN5UDOFjJI3EgdBjmn6d4q0jVL02trcMXMfmxs8bKsyd2QkYYDviqiaPei/v5TGuybS47ZDuHLgNkfTkc1WXw9eyQ+HIZEVFs7OWC5YMCULRBBj15paD1NXTfFGlaretaWs0hkwTGzxMqzAdSjEYYD2qXVvEGn6NLBFdNKZZslY4YmkYKOrEAcKMjmsXSNJ1gXejxX9tbwW+joypNHLuNwSmwELj5Rjk571d1W01SDxFBq2m2sV3utWtZI3l8sp8wYPnHI9R1osrhrYi03xZAfDenahfM0k94GMcdtEzNIATyFHOAME1v2d7b6hZx3drKJYJF3I47iuITw1rFvpmiTCFpLqzhlint7e8MBO9g2Vcdhjof6V1ejae2naHHapEIJcMxXzWlCuxJ+8eTyaHYFcitvE1hdXb2sa3KzBGkjWSBk85V6lMj5sf1qlpXib+1dN0q8kSSye7nMXlPCT5hAY4B7Djr7YqhpGj62Nc0671GOUmCOZLiWS980O7AYZE6KpwfQjpin6domqQ2Gh2s9vGp069dnZZQQ8eGw4+u4cU7INTch8Q6fPb2E0byEX8hihXyzu3DO7I7Y2nOaqL4psLXSrG4uLiW4e7z5XlWzb3APJ2DJAHc1X0zw9dWviy6u5Sh02MvJZIDyskuDJx9Qf++zVOz0fWtJh0W5t7OG5ntreW2ngaYJgO4YMG6HGOR70tA1L2k+KVn8Nw6ncrLOZp5EjW1gZywV2A4HsO9XJ/FWkwaba3wmkljum2wJDEzyOR1G0DPHf0rCtdH8QWmhafbmM5W4me7t7S68pm3OShV/QZ5HGabp+h65pVnpVzHaRXF1aS3PmW7XHLJK2QQ56kYHXrzTshXZp6X4sgm0STUruTcjXkkFusURLyYYhQF6k4B/KtO316xuorWSAyyLcSmEYibMbgEkOMfLjHeuX/wCEc1k6TbzSQqL2DUZ7pre3ujFvR9wwsg6HB7+9bmi2l5plpEq6dsa5uWkuQ94ZWjBH3izD5jwBgUOw1c36g/5f/wDtl/Wp6g/5f/8Atl/WpGT0UUUAFFFFABRRRQAUUUUAFFFFABSEgAk9BzS0HkYoAztH1m11u2kntUuEWOQxkTwtG2R3AYcg9jVqL/j7n+i/1qLTtOTTYHijnuZg7l91xMZGGewJ7D0qWL/j7n+i/wBaYieiiikMK5mefW77xHqNjYajb2kdpDEyiS18zezhup3DA4rpq5S7TX9P8Uaheado8V7BdwwqrtdLFsKbs5BGcc00JljT/FSSeHrS/vLeY3EpaN4rWJpPnQkNjHbjPNOn8VQ/bdFjs4Jbq21PfiaNCdoUf49c9KzU0HWNO0nS7OBnnRGle8S2uTAzSO24EN12gluOCeOtLYaHq1hZ+HXNuks1jNMLiPz8kLJkbgx+9jIPqaegtTcfxHYR6qunyeejtJ5SytCwiMn9wPjGan1bWLPRbVZ7tn+dwkccaF3kY9lUck1y17ouv3mqxtOskqRajHOsv2zbF5KsCAIv7wHr+dbfiGxvpbnTdR06GO4nsZmc27vs8xWUqcN0BHXmlZDuytpniy3n07UNQupf9HivmtoAsTb24XC7epbJIxW1pup2uq2xntWYhWKOroVZGHVWB5B5rkX8Pa1caZPNLBHHeDVmvlghuSm9CgXaJByrdef8a6Hw5p8ljaTyT2z289xL5jq901wx4ABZj3wOg44FDsCuRSeJrCwtjNeXMjq97JaIUgOd4J+TAznpjPep4fEmn3GktqMJneNX8tolhbzVfpsKYyDWUuhX4mtGMSYj1ma7b5xxE27B+vI4pLnStZij1NrMEfaNRE5SKYRvLDsUEK38JyPbp1o0DU1ofEmnT2tvOjyAT3ItAjRkMkp/hYdjxTrjxFptpHfvNKyiydY5fkJJZgCqqB94nI6VzUHh3WIdOuJFgU3Ueqrfwwy3JcyKABtMh79eTTbqw1KG01LVNQW0spTqFveQrJNmMhAo2swHBPIzjFOyC7OgtvFulXVrc3EbThbaWOGZXhZWR3ICgg8/xDNT33iLTtO+3faZHX7DEk05CE4ViQCPXpXKWUd/4jtPEc0ItPOlubd4THIXiYxbW278c8rgkcc1Yu9H1zVY9cmuLCG3kvbaCOGIXAflWJOT070WQrs3R4osWsftaQ3zqZTEqLavvc4zkLjpjnNOm8UaVDpdvqAlkliuGKwpFEzSSMM5UKBnIwc+mKi8QW2qziy+w+a8CsftMMFx5Ej8fKQ/oD1GRmsBtO1PQNI0vU3thPcadcXJktvPLGRZnYDDkctyvX3pWQ7s29V8QCPT7S8sJZcS7nCfYpJCyjruAwUA7n9KnuvFOmWNlaTyTPP9qTfGLaFpCy8ZbaBkKM96o6pb+IL02chhZYzEwmt7W9MRSQnhi+AWUDjA7+tVLHSNb0WDSbu2s4bq5hsDZz27XG3adwYMGI5HHPenoGp00Gr2l1PbRW7PKtzCZ45UQmMqCB97oDz0+tXJP9U/+6ax9Cs77SbOx02SGOSJIXaa4R8BZC2doXqRyefatiT/AFT/AO6akYy3/wCPWL/cH8qh+3rgny2wRleR83OKmt/+PWL/AHB/KoPsAwQZDgDCcfd5z+NPQWpIt0GVcoQxfYVz0NMF8CP9U2SAVGR8wJxT47XY4dn3EFieMcmoxY4H+t5AAQ7egByPrRoGpILpSisVIJYgj0x1/lTBfAgfum3Nt2jI5z0/lT0tQv3n3fKR07k8moxYkAHzcuu3YdvQDp9etGgai/blIBEbYwCxyPlycU+K6EsuzYVyCVJPXBxTPsIAUCQ4wA/H3sHP4U+K18qXfvyACFGOmTk0aBqWKrx/8fs/+6v9asVXj/4/Z/8AdX+tIZYooooAKxNU1W+TVoNK0u3gkunhaeR7hyqRoDgdASST/Ktuua1gXmmeIotag0+e/ga0NrJFbYMiHfuVsEjI5IpoTK+peLrzRRo51PSxD9qmkjutkm8Qqv8Ay0BHVeQeegq1qfiWWxk1pY7eOQWFmlyhLH5y27g+3FQXFvf6vqehXF9pfkx4uRPCXEgRGTChz0yR2FYQ0HWLa28UWLwSTxfYUt7GUcmZAG2r/vDOPwFPQWp0cOtaraatp9nq1vZeXqG5YZLV2JVwu7DBh0IzyKtf8JBDDqerQXhjt7awEB85m6+Znr+OB+NQLottpCDVYrW+1G+gh2xpJctK6g43BN7YB/niqumNeCfWdcuNIulS7MCxWbBTMQgwWIzgctnGegpaD1OrqA/8fy/9cj/MVPUB/wCP5f8Arkf5ikMWefySoCF2bOADjoM1Gt6ruoCNtYgbs9yM1JPB520q+1lzg4z1GDUYsgrqVkIUEHGO4GBT0FqOe7CTbCh2hgpbPcjNMF9kAeU25tpUZHIPSnG03SBmkyMhmGOpAxmmLYkDPm/Mu0IdvQDpn1o0DUk+1DyEkCEl22hc96Z9uU4xG3QFuR8uTinfZCIlQS/cIZTt7+v60z7CBjEhxgB+OuDn8OaNA1Hpdq7EFCq4YhieuDg0n20ZX922Dtyc9M9KT7F94eYduCFGOgJyae9oHl3bsKSpZcdcdKNA1GC+BH+qbJAKjI+bJx+FBvwFz5TcAl+R8uDj8aBY4B/eHIACHHTBz+NIbH5ceactkP8AL1yc8elGgak80vlBcKWZjgAHFQrfK20iNtp25OehNSPaqQDHiNw27OM1GtiF2ASHYNuRjqR0o0DUt1Fcf8e0v+4f5VLUVx/x7S/7h/lSGPj/ANUn+6KdTY/9Un+6KdQAVBF/x9XH/Af5VPUEX/H1cf8AAf5UwJ6KKKQDU/1a/QU6mp/q1+gp1AEFz0h/66rU9QXPSH/rqtT0wCiiikAUUUUAFFFFABRRRQAUUUUAFFFFABRRRQAUUUUAFFFFABUMkUhmEsTKG27SGGRipqKAIMXX9+H/AL5P+NGLr+/D/wB8n/Gp6KAIMXX9+H/vk/40Yuv78P8A3yf8afJMsRUEMWboFGTTPtQ/55Tf9+zTEGLr+/D/AN8n/GjF1/fh/wC+T/jR9qH/ADym/wC/Zo+1D/nlN/37NABi6/vw/wDfJ/xoxdf34f8Avk/40fah/wA8pv8Av2aPtQ/55Tf9+zQAYuv78P8A3yf8aMXX9+H/AL5P+NH2of8APKb/AL9mj7UP+eU3/fs0AGLr+/D/AN8n/GjF1/fh/wC+T/jR9qH/ADym/wC/Zo+1D/nlN/37NABi6/vw/wDfJ/xp0Mbq7vIwLPjO0YAxTftQ/wCeU3/fs0fah/zym/79mgCeioPtQ/55Tf8Afs0fah/zym/79mkMnoqD7UP+eU3/AH7NH2of88pv+/ZoAnoqD7UP+eU3/fs0fah/zym/79mgCeioPtQ/55Tf9+zR9qH/ADym/wC/ZoAnoqD7UP8AnlN/37NH2of88pv+/ZoAnoqD7UP+eU3/AH7NH2of88pv+/ZoAnpGVXUq6hlIwQRkGoftQ/55Tf8Afs0fah/zym/79mgCWONIYxHEiog6KowBTqg+1D/nlN/37NH2of8APKb/AL9mgCeggHqM1B9qH/PKb/v2aPtQ/wCeU3/fs0AT0VB9qH/PKb/v2aPtQ/55Tf8Afs0AT0jDcpB7jFQ/ah/zym/79mj7UP8AnlN/37NADUjuY0VFeIqowCVOcfnTsXX9+H/vk/40fah/zym/79mj7UP+eU3/AH7NMQYuv78P/fJ/xoxdf34f++T/AI0fah/zym/79mnxTLKWADBl6hhg0AMxdf34f++T/jRi6/vw/wDfJ/xqeikMgxdf34f++T/jRi6/vw/98n/Gp6KAIMXX9+H/AL5P+NLDE6u8kjKWfH3RgDFTUUAFFFFABRRTTIinDOoPoTQA6imedF/z0T/voUedF/z0T/voUAPopnnRf89E/wC+hR50X/PRP++hQA+oZYpDKskTKGAKkMMgin+dF/z0T/voUedF/wA9E/76FAEeLr+/D/3yf8aMXX9+H/vk/wCNSedF/wA9E/76FHnRf89E/wC+hTAjxdf34f8Avk/40Yuv78P/AHyf8alV0f7rKfoadSAgxdf34f8Avk/40Yuv78P/AHyf8anooAgxdf34f++T/jRi6/vw/wDfJ/xqeigCDF1/fh/75P8AjRi6/vw/98n/ABqeigCDF1/fh/75P+NGLr+/D/3yf8anooAgxdf34f8Avk/40147mRGRniAYYOFP+NWaKAEUbVA9BiloooAKgi/4+rj/AID/ACqeoIv+Pq4/4D/KmBPRRRSAan+rX6CnU1P9Wv0FOoAguekP/XVanqC56Q/9dVqemAUUUUgCiiigAooooAKKKKACiiigAooooAKKKKAKOqata6PbxzXXmFZJBEixRl2Zj0AA5pNO1WHUzIIre8i8vGftFs8Wc+m4DPSsPx40yafpjW91DazDUYdk865RDzyRkcfjVnSrzVRps5a/07XLxZAQLVhCqofXlueDTtoK+p0VFchq0Nzq2u6JaXklzYLNBctNDa3JG7GzALDGeuaxdNF5b2ml6qdWv57ltVNiwmmyjQ72UKV6E4AO7rmiwXPSapSapbQlBL5kfmXAtk3xkbnIyMeo9+lcTe6rnxDBeWUlym7U1tHaW+GGGdrIIf7voeverEtyS++4nJSPxMEBkfhBt4HPQc/rRYLnd0VTsIraJrs29y05e4ZpQ02/y3wMqP7oHHHvVykMgP8Ax/J/1zb+YqeoD/x/J/1zb+YqegAooooAKKKKACiiigAooooAKKKKACiiigAooooAKKKKACiiigAooooAKKKKACiiigAooooAKKKKACiiigAooooAKKKKACoE/wCP6X/rmv8AM1PUCf8AH9L/ANc1/maAJ6KKKACs/U9astJ8lblpDLOSIoYYmkd8cnCqCcD1rQrl9RuILDx5Y3N7NHBbyWEkUcsrBV371JGTxnH8qaEy6/izSVsra6SWaZLmRoo0igdnLr95SoGQRg5BFEvinT4LBryeK9hjEqwhZLSRXZm6BVIyfwrnfFGpQ30ug3Wi6nZ2/wDp0qi7ljzEGEbBuuN3pnNN1ye9l8M2Il1XT9RvV1a3xLAu2MfN8oYBif1p2Fc6zTdesdUuJbaEzR3MSh2huIWifaejYYDI9xWnXMHRbqa7u9T16/giU2htk+yFohEhO5mLk5zwOe1dLGFESBW3KFGCTnI+tJjQ6qtvFG4kZo1ZjI3JGe9WqgtfuSf9dG/nSGO8mDOPKjz6bRR5VvjPlx4H+yKpyxObp8Id5cMrY/h2461EsRwp8phGuwOu3qRnPHenYVzR8mDj93Hz0+UUeTATgRx8f7IrOWFxtBibcQuzj7vzZ/DipbeOVZcom11Vg5YcE7uPrRYLlzyYM48uPPptFHlW+M+XFgdflFU5IpDct8h8wupDAcY288/Wo0iO1T5TBF2CQbepGc8d6LBc0fIhPSKP/vkUeRD/AM8o/wDvkUyzVktVDAjk4B7DPFT0hlYokd7DsRVyrZwMZ6VZqCT/AI/YP91v6VPQAUUUUAFFFFABRRRQAUUUUAFFFFABRRRQAVBF/wAfVx/wH+VT1BF/x9XH/Af5UwJ6KKKQDU/1a/QU6mp/q1+gp1AEFz0h/wCuq1PUFz0h/wCuq1PTAKKKKQBRRRQAUUUUAFFFFABRRRQAUUUUAFFFFAEF3ZWl/B5F5aw3MWc7Jow659cGo7LStO03f9gsLW18zG/yIVTdjpnA5q3RQAxoYmmSZokMqAhHKjcoPXB7ZwKjFlaCNYxawhFfzFXyxgPnO4D1z3qeigCqdMsGuWuWsbY3DEEymJdxI6HOM8U57CzkikiktIGjkfzHVowQzf3iO54HPtViigCOKCGAuYYo4/Mbe+xQNzep9T71JRRQBBKsizpKib8KVIzj0/w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hWQzySumzKhQM56Z/wAanooAKKKKACobqztr6AwXdvDcRE5KSoHU/gamooAqXGladd28dvc2FrNBH9yOSFWVfoCMCmQaNpdrGY7fTbOKMuJCscCqNw6NgDqPWr1FADJoYriF4Zo0kicYZHUEMPQg04AKoVQAAMADtS0UAFVIp44TIkhKt5jH7p6E1booAg+2Qf3z/wB8n/Cj7ZB/fP8A3yf8KnooAg+2Qf3z/wB8n/Cj7ZB/fP8A3yf8KnooAg+2Qf3z/wB8n/Cj7ZB/fP8A3yf8KnooAg+2Qf3z/wB8n/Cj7ZB/fP8A3yf8KnooAqiRZruIx5IVWycEYzirVFFABRRRQAUUUUAFFFFABRRRQAUUUUAFFFFABUEX/H1cf8B/lU9QRf8AH1cf8B/lTAnooopANT/Vr9BTqan+rX6CnUAQXPSH/rqtT1Bc9If+uq1PTAKKKKQBRRRQAUUUUAFFFFABRRSN90/SgBaK828KahpWoT2cNxc63JqjTOWYtceSWVmPX7mMD6VuxeMLlrlmk0d009b9rFrkTqTu3bVbZjO0nr6e9OwrnWUVxOv+JNQlt7pLLT5ls4b2K1a9WYBg4lUN8nXbzjOfwq9qHjKOxv7mP7Mj2lpIsVxKbhFcMQD8qHlgNwz09s4oswudRRXPDxDeSa7eWUOlbrSykRZ7szhQFZA+QuMkjPSq+l+NIr+7t0ltlgt7xXa1kFwrsQoLHeg5UlQSOvvg0WYXOpornLPxPcTWU2qXWlPbaSsLTxXJmVmZB6p1BPUdffFFh4jvri4NrdaO1rdTW7XNmhnVhMox8rEfdbkZHI560WC50dMlfy4XcDO1ScUlu8sltE88QimZAXjDbtjY5Ge+D3pLr/j0m/3D/KkMYEuSoP2heR/zz/8Ar0vl3P8Az8L/AN+//r1Mv3F+lL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TXW5SNn89TtGceX1/WrNRz/wDHvJ/uH+VMByNvjVsY3AGnUyH/AFEf+6P5U+kAUUUUAFFFUNa1H+yNGu9QEXnfZ4zJ5YbG7HbNAF+iuZHim6hjvxfaS1tPb2ZvYk89XEsY7Ej7pzxjmpjqf2G+mJWWUz2L3/zy8IECgRqMcD5s5p2Fc6CiuPi8XavM1nEvhtxNfwedaBrtMEAAtvP8PUY4Oc9qsP4xVtNsZYLMfa7xpEEE86xrGYzh9z9ODwMZzmizC6OoorlW8YyT2+mnTdMNzcXsk0XlGdVETxjkFuQRkdRTrvxXdW00+3SHlhsY0fUHWdcwkruIUfx4HXp7UWYXR1FFVree4muZw9uEtgEMMwkz5uRk8dsfrVmkMrs00lw8cbqioASSuc5//VS+Xc/8/C/9+/8A69Ef/H5P/ur/AFqemBB5dz/z8L/37/8Ar0eXc/8APwv/AH7/APr1PRSAg8u5/wCfhf8Av3/9ejy7n/n4X/v3/wDXqeigCDy7n/n4X/v3/wDXo8u5/wCfhf8Av3/9ep6KAIoHZ4zvxuVipI74OKlqC2+5J/10b+dT0AFFFFABRRRQAUUUUAFFFFABUEX/AB9XH/Af5VPUEX/H1cf8B/lTAnooopANT/Vr9BTqan+rX6CnUAQXPSH/AK6rU9QXPSH/AK6rU9MAooopAFFFFABRRRQAUUUUAFIRkEetLRQByuk+H/EOkiC2j161axikLeUbH5ihYsV3b+vOM4qwfC5/s2W0F39/Uft27y+n7wPt6+2M10VFO4rHKXnhG8nkuYYNYMOn3F2t40BgDNvDhmG7P3SR06+9ST+E2bWp722ubZIbmUTTJLZpK4YAA7XPQHHcH2rp6KLsLIzLXSFgvdWnkk8xNQdWKbcbQIwmM9+lZei+EjpEqxm5t5bOJGjiUWaLLtIxhpBycDuMZ7109FFwscnpfh/UPs19pF/eM+irG1rbxeUqu6EdS3tnA6dMmrNj4dv4Ln7Vd6t9puYLZrazfyAoiBx8zDPzNwM9Bx0ro6KLhYjt1lS2iSeQSzKgDyBdoZscnHbJ7Ul1/wAek3+4f5VLSModSrDKkYIpDBfuL9KWq4tcDAnmx/vUv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o5/+PeT/cP8qZ9mP/Peb/vqkNrkYM0xB6jd1oAlh/1Ef+6P5U+kACgADAAwKWgAooooAKo6zp51bR7qwEvlefGU37c7fwq9RQBjXnh9L27lllnIjl09rFlVecE53A1RtvDGoCWSS+1gXLGwksUAtwgUMRhuDyeOf6V09FO4rGPBoZhutIm+0Z/s+2aAjZ/rMhRnrx939ay5fBhNlapFdw/arWaaSN5rYSRkSNkqyE/TkEdK6yii7CxhQ+Hmjn0iZrlC1gZWYJAsYkLrjgLgLj8ag1LwvPd3t61tqRtrTUQq3sPkhi4A2/K38JI4PWukoouFitbwXEVxMXnVrYhBDEEwY8DBye+f0qzRRSGQR/8AH5P/ALq/1qeont1d94d0YjB2nGab9mP/AD3m/wC+qAJ6Kg+zH/nvN/31R9mP/Peb/vqgCeioPsx/57zf99UfZj/z3m/76oAnoqD7Mf8AnvN/31R9mP8Az3m/76oALb7kn/XRv51PTI41iTaufUknkmn0AFFFFABRRRQAUUUUAFFFFABUEX/H1cf8B/lU9QRf8fVx/wAB/lTAnooopANT/Vr9BTqan+rX6CnUAQXPSH/rqtT1Bc9If+uq1PTAKKKKQBRRRQAUUUUAFFFFABRRRQAUUUUAFFcxNc61qutala6ZfQWUVgEQb4PMMsjLu554UAgcc9at3viW20gQQagsr3flCS4FpC0iwr3dvRcg+/FOwrm5RWFqPi3TdOuEhZLqd3txcr9mgMgMRON3Hal07xZpWqX0VrbPN+/QvbyvCyxzgDJ2MRziizC6NyiufsPGOl6jdw28S3SeezJFLLbssbupOUDdM8Go9O8SBNDF5qBaSZ7uW3ijgiLPIQ7AKFHfA/SizC6OkorDm8V6ZDp8F6ftDJNP9mEawsZFlwTtZeoPFVY/HWjyMgK3ifvBFOz2zAWzk4CyHHyk5H50WYXR01FY174n06wvmtZjMfLKiaVIi0cBb7odh0zkf1xUN94w0vT9Qns51ut1uyCeRIGaOIOAQzMOAOaLMLm/RWImvk+JbzTHtZVt7e2Sf7VgbOd2cnPT5eOPWix8VadqMkqQpdBljaaISW7L56Dq0efvDke/IosFzbpCcAn0qO1nF1aw3CpIiyoHCSLtZcjOCOx9qe/3G+lIZAk1xIgdYU2sMjL84/Knb7n/AJ4x/wDfz/61Otv+PWH/AHB/KpaYEG+5/wCeMf8A38/+tRvuf+eMf/fz/wCtU9FICDfc/wDPGP8A7+f/AFqN9z/zxj/7+f8A1qnooAg33P8Azxj/AO/n/wBajfc/88Y/+/n/ANap6KAIN9z/AM8Y/wDv5/8AWo33P/PGP/v5/wDWqeigCDfc/wDPGP8A7+f/AFqdDKZN6uu10OCAcj1qWoIf+Pi4/wB4f+gigCeiiigAoorI13VbmwaytbGGKW9vZvLi84kIoALMzY54A6DrQBr0VgrqWqWluBqy2NtJ9qjhjlRmZJlb0HVW7c8VFrni/T9MdrSC6t5NQWWNDAzH+JgMZ9cHOOtOwrnR0Vm3PiDSbPUFsbi+ijuWIAVs4BPQE9AT2BPNUPEXi3T9DguYhdQNqMcW9Ld2POegJHQnsOposO50NFZl1r+l2FxDbXl9DDPKAQjHpnpk9FyemcZq5FeW813cWscoaa32+amD8u4ZH5ikBPQTgZopG+430oArpNcSIHSFdrDIy/OPyp2+5/54x/8Afz/61Otf+PSH/cH8qlpgQb7n/njH/wB/P/rUb7n/AJ4x/wDfz/61T0UgIN9z/wA8Y/8Av5/9ajfc/wDPGP8A7+f/AFqnooAg33P/ADxj/wC/n/1qN9z/AM8Y/wDv5/8AWqeigCDfc/8APGP/AL+f/Wo33P8Azxj/AO/n/wBap6KAIN9z/wA8Y/8Av5/9ajfc/wDPGP8A7+f/AFqnooAhildpGjkQKwG4YOQRU1QD/j/b/rkP5mp6ACiiigAornvG19Jp3hma5jupLULLEHmj+8qFwGI4PbNUNK13RLfTtR1a11zUNTt7VB5yzMTtz0wCq8mnYVzsKK5bVvEGq2/he+v49Ke1u4CmxZZUZGBYcgg88HpWhqWs3mnW6Tf2PPOqx+bcGOVMRAdQMkbj7CiwXNmiuZ1XxV5cbR6dYXV4xs/tMkkO0eSjA7TgnknGcD0qODxLPb6VpcSWN1qV7JYxXM/lFRtQgZYkkZJOcAdaLBc6qiqFlqY1AwS28DtZz2yzpckjHPRcdc45q/SGFVU86YM4n2DcQFCg9DirVQWn+pb/AH2/maADyZ/+fk/98CjyZ/8An5P/AHwKnooAg8mf/n5P/fApkgnhUP55YBgCpUc5OKtVDdf6j/gS/wDoQpiJqKKKQwooooAKKKKACiiigAooooAKKKKACoIv+Pq4/wCA/wAqnqCL/j6uP+A/ypgT0UUUgGp/q1+gp1NT/Vr9BTqAILnpD/11Wp6guekP/XVanpgFFFFIAooooAKKKKACiiigAooooAKKKKAOYurLXdN1m+utGgs7mPUChcXEpQwOq7d3AO4EY44PFMv9N12K5nms0s7p7+zjtrhpHMYjdd3zgc5X5zx14rqqKdxWOcsdBuLG/TaVeCPSUs1cnlnVienpzUOnaFfW1t4XSRY92nb/ALRh84zEyjHryRXU0UXCxwHhyz1fUtO0eKSG2TTrW6e6E4kJd9ruAm3HByeTmpZPDGq/2fEgijeWx1CWeJUumi+0Rybv4l5Rhu/T3ruQAowAAPQUtFwscpBoF2lvphFrFBJHqX2y4QXLynGxlyWblm5HtRfaBfz6Z4igRY/Mv7pZYMvwVAjHPp9011dFFwscVqHhi9l1i9ItUu7K/kSR919LCI8KqkMi8P8AdyP1q7faFezW3iWOJY/9PRFt8v1xGF59ORXUUUXCxzL6NftqdwuyI2d7pq2ssofDROofoP4gd/6VFp2ma2Lqylvbe0jGlWrwwCKYt9oYqoBPHyjC9OTzXV0UXCxFbNO9rE1zGsc5QGRFbcFbHIB709/uN9KdSEZBHrSGR23/AB6w/wC4P5VLVdIriNFRZU2qMDKc4/Ol23P/AD1j/wC+D/jTAnoqDbc/89Y/++D/AI0bbn/nrH/3wf8AGkBPRUG25/56x/8AfB/xo23P/PWP/vg/40AT0VBtuf8AnrH/AN8H/Gjbc/8APWP/AL4P+NAE9FQbbn/nrH/3wf8AGjbc/wDPWP8A74P+NAE9QQ/8fFx/vD/0EUbbn/nrH/3wf8adDGyb2dgzuckgYHpQBLRRRQAVgeI7S8NxpuqWVsbqSwlZ2t1YK0iMpU7SeMjg1v0UAclqB1jW9PtZJdJa1CajBIkLSBpBGpyzPjgfQE1mahYaqsV9pceiPP5uqC8W7V02eWZQ2eTncBxj2r0CincVjhfEttr1/Nf2i2948LPEbdYPKELRgqSXLfNuyDwMcYxUWuafqqR+IbCDRpLz+0pVnhuEddoG1QQcnORtOPWu/oouFjgtX0XUH1fUo2ttRms9TWNf9DkiVQAgUhy4JHTII/nXZWkjiaW2NvKiQKgWdyCJeOcd+OhzVuii4WCkb7jfSloIyMUhkVr/AMekP+4P5VLVZIriNAiyptUYGU5x+dO23P8Az1j/AO+D/jTAnoqDbc/89Y/++D/jRtuf+esf/fB/xpAT0VBtuf8AnrH/AN8H/Gjbc/8APWP/AL4P+NAE9FQbbn/nrH/3wf8AGjbc/wDPWP8A74P+NAE9FQbbn/nrH/3wf8aNtz/z1j/74P8AjQBPRUG25/56x/8AfB/xo23P/PWP/vg/40AA/wCP9v8ArkP5mp6hjicStJI4ZiNowMDFTUAFFFFAGR4l0u51jRXtLOWKK48xJEaZSVyrBuQPpVWCy8ST2t3BqU+kFZI9sflW7Mu7/bVjgjFdDRTuKxxsHg25Gj6tbPNZ20l8iKkVpEywRsnIbaT1PGcY4AqXWvC+oazIJZpbCRpLTyHSeJnSF+cvGM9Tnv6CutoouwsjkpfDOqw7TpuoW0TTWEdnc+dEW+4pAdOevJ4NSHw7qlpHZPpt9bR3EdjHZT+dEWVlX+JcHOeTwa6mii4WMzStOm0qC0sYpY2sLe1WIAqfMLj+LPTGO3rWnRRSGFQWn+pb/fb+ZqeoDaoWJDSLk5IVyBQBPRUH2Vf+ek3/AH8NH2Vf+ek3/fw0AT1Ddf6j/gS/+hCk+yr/AM9Jv+/hoFqmQS0jYOcM5IoAnooooAKKKKACiiigAooooAKKKKACiiigAqCL/j6uP+A/yqeoIv8Aj6uP+A/ypgT0UUUgGp/q1+gp1NT/AFa/QU6gCC56Q/8AXVanqC56Q/8AXVanpgFFFFIAooooAKKKKACiiigAooooAKKKKACiiigAooooAKKKKACiiigAooooAKKZMjSwPGkjRMykB1xlfcZ4rkdP+3xa3qwvfEN21npbRMQ8cQDqU3tuIX+WKdgOxornP+EojvLC88m3u7S4Fo9zb/aYtvmoB95f04ODyOKcviMW2m6aHt7q9vZ7RJ3jtYtzBdoy56ADPbqe1FhXOhork7vXrm91/QYNNMxsLyJrl5YggLqMYB38gDPOBmr1p4rsrvUEtlgu0hmcx2928WIZnGcqrfgcZAzjiiwXN6iudt/GFncXsUBs76OKW4e2W5eH90ZVYrtznvg4PTt1qf8A4Siz/tAW3kXXkmf7MLvyv3JlzjZnr14zjGeM0WYXNuioLW5NykjG3mh2SNGBKuC2DjcPY9qnpDIJGla48qNlQBdxJXOeaPLuf+e6f9+//r0D/j+b/rmP5mm3M7ROAvZGc++KYh3l3P8Az3T/AL9//Xo8u5/57p/37/8Ar1B9qn3iL93vJ+9g4xjPTNSQXDOGLAf6tXAHuOn6UAP8u5/57p/37/8Ar0eXc/8APdP+/f8A9eq63cxKqdm5wpBwcDOfekF7KUDgJ8oBYY6/NjiizC6LPl3P/PdP+/f/ANejy7n/AJ7p/wB+/wD69RR3bGQGQqI23Y46YOKHu3EuU2mMMq+5zRZhoS+Xc/8APdP+/f8A9ejy7n/nun/fv/69VxeTHYCEzIFKnB4ycfjSG9mC5wnyDLcHn5scUWYXRZ8u5/57p/37/wDr01mnhaMvIrqzBSAmOv41ZqC56Q/9dVoAnooopDCiiigAorntWub668Q2mjWV41kjW73M0yIrOQCFCjcCByck47VKdRudEsoLfUXk1K/ldlhW1hw8qjnJGcAgdTwKdhXNyiuebXTd3+htZu6QXUs0c0cibWBRTlSDyCGFWU8R2j2dvciKbZPe/YlGBkPvK5PPTKmiwXNiiue0zWLn+z9TuJ4p7t4NRngjjgjBYqHwo/D1NOk8W2cOmPeS2t4jR3KWstt5WZUkYgAYB56g8E9aLBc36KzrLVXvGgVtNvrfzUdiZowBHtIGGwepzkewrRpDCoriRo4Sy43ZAGfc4qWoLv8A1H/Al/mKADy7n/nun/fv/wCvR5dz/wA90/79/wD16fPJ5UDyDqoyKqtdSoxztKqQp45J25zTET+Xc/8APdP+/f8A9ejy7n/nun/fv/69QJdTHaW2/wABOB2bNPmuZEmYKF2IVByOTk0WAk8u5/57p/37/wDr0eXc/wDPdP8Av3/9eq4vZfRMuoK8Hj5sc0G8mwwATKBixwecGizC6LHl3P8Az3T/AL9//Xo8u5/57p/37/8Ar1CLxvOG/aIyzL05GBSyXbByY9pjUKTx1ycUWYXRL5dz/wA90/79/wD16PLuf+e6f9+//r1X+2y7d2E+YEqMdPmxzQbuYblATcm4k4ODjH+NFmF0WPLuf+e6f9+//r0+3kMsCuwAJ64p6ncoPqM1DZ/8eqfj/OkMnooooAKKKKACiiigAooooAKKKKACiiigAooooAKKKKACiiigAooooAKKKKACoIv+Pq4/4D/Kp6gi/wCPq4/4D/KmBPRRRSAan+rX6CnU1P8AVr9BTqAILnpD/wBdVqeoLnpD/wBdVqemAUUUUgCiiigAooooAKKKKACiiigAooooAKKKKACiiigAooooAKKKKACiiigArn5PD0l1N4iWeVVg1VERCh+ZQI9hJ/GugooA43SfCdzBFOl1bafFJ9ke2S4geV3bcMFsMcKDgZAz9ahufCmpTRabcPDYT3VvZizlhkmkWPAPDqy859QRXcUU7sVkc9a+HpLTU9ImiW2it7K1lheOLcBucg/KDnjg9TVOx8O6rDJp9jPNaHS9OnM8Lpu82T721WHQY3ckdcdq62ii4WOaj0C7XS7O2Lw74dUN4xycFPNZ8DjrhhVC18HS22sFmtrCezN01yJpXk81csW27AduQejfpXaUUXCxBam6Kyfa1hDeY2zyiSNmflznvjrU9FFIZAP+P5v+uY/mafJCsjKWHQEfUHqKSSASOHDujYxlTjIpv2Y/8/E3/fQ/wpiE+xw7NvzZznduOemOv0qSOFIy20cMAMegHamfZj/z8Tf99D/Cj7Mf+fib/vof4UAAs4QpUBucYO7kY6Yo+yQ/J8p+UYxnr359eaPsx/5+Jv8Avof4UfZj/wA/E3/fQ/woAclvHHIXUHJ9+BnrihreNpRIQd314OOlN+zH/n4m/wC+h/hR9mP/AD8Tf99D/CgAFnCFYAHnGDnpjpj0oNpCQo2n5eOvXnPPrzR9mP8Az8Tf99D/AAo+zH/n4m/76H+FAE9QXPSH/rqtH2Y/8/E3/fQ/woFsNys0sj7TkBjxmkMnooooAKKKKAMLWdM1FtTt9W0h7Y3cMTQNFdFgkiMQeq8ggj0rO1Tw7q2pW1hcXUtld39s8jNC2+KIq+PlDL8wxgYJzmuuop3FY5eHw9d2kejSWsVjFJaXDyTxIXCEOCGKk5JbnPPX2qsPDutRz29ostidNt9T+2q5LCVlLsxXGMZBbr39q7Gii4WOSl8PauLLUrWGa38ubUDdxr5jJ5yMdzRuQMr6ZGahs/Cd9BaTRn7LH5mqQ3oSN3YKibMjLck/Kf8A61dnRRcLEDG7+3RhFh+ybG8wknfvyMYHTGM5/Cp6KKQwqC7/ANR/wJf5ip6ZJGssZRs4PpQA51DoyMMhhg1CLWLeGIJIHc8HjGcetH2Y/wDPxN/30P8ACj7Mf+fib/vof4UwBbSJMY3cEHk56dB9BTmt43lEhB3DHfg46Zpv2Y/8/E3/AH0P8KPsx/5+Jv8Avof4UCD7HDhhg/N79Oc8enNBs4Sqgg8Zyc9c9c+tH2Y/8/E3/fQ/wo+zH/n4m/76H+FADhbxrN5oB3devAPrQ9vHJIHYHI9+D6Zpv2Y/8/E3/fQ/wo+zH/n4m/76H+FAB9kh+f5T8wxjPTvx6c0GzhKhSG4zk7uTnrmj7Mf+fib/AL6H+FH2Y/8APxN/30P8KAJxwMCoLP8A49U/H+dH2Y/8/E3/AH0P8KljRY4wi9B0pDHUUUUAFFFFABRRRQAUUUUAFFFFABRRRQAUUUUAFFFFABRRRQAUUUUAFFFFABUEX/H1cf8AAf5VPUEX/H1cf8B/lTAnooopANT/AF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x9XH/Af5VPUEX/AB9XH/Af5UwJ6KKKQDU/1a/QU6mp/q1+gp1AEFz0h/66rU9QXPSH/rqtT0wCiiikAUUUUAFFFFABRRRQAUUUUAFFFFABRRRQAUUUUAFFFFABRRRQAUUUUAFFFFABRRRQAUUVFPI0arsUFmYKMnigCWioM3fpD+Zozd+kP5mgCeioM3fpD+Zozd+kP5mgCeioM3fpD+Zozd+kP5mgCeioM3fpD+Zozd+kP5mgCeioM3fpD+Zozd+kP5mgCeioM3fpD+ZprS3EW1pFjKFgDtJzycUAWaKKKACiiigAooooAKKKKACiiigAooooAKKKKACiiigAooooAKKKiuHdEUJgMzBQSOmaAJaKg8u4/wCfhf8Av3/9ejy7j/n4X/v3/wDXoAnoqDy7j/n4X/v3/wDXo8u4/wCfhf8Av3/9egCeioPLuP8An4X/AL9//Xo8u4/5+F/79/8A16AJ6Kg8u4/5+F/79/8A16PLuP8An4X/AL9//XoAnoqDy7j/AJ+F/wC/f/16PLuP+fhf+/f/ANegCeioPLuP+fhf+/f/ANemSGeFQ7Sq6hgCuzHU49aALVFFFABRRRQAUUUUAFFFFABRRRQAUUUUAFFFFABRRRQAUUUUAFFFFABUEX/H1cf8B/lU9QRf8fVx/wAB/lTAnooopANT/Vr9BTqan+rX6CnUAQXPSH/rqtT1Bc9If+uq1PTAKKKKQBRRRQAUUUUAFFFFABRRRQAUUUUAFFFFABRRRQAUUUUAFFFFAHJeJdWls9bt7a51SXSdNa3aT7UkSsHkB+6WYEKAOfer/wDbkdhpWn/v5NYuboYha1Rcz4GS3B2gAdTnFS6umvmYHSjpssDLteG8Vxz3IZc5+hFYM/gmcadp/lmznurWWaV4XDRQt5p3Mq7eVAOMdarQWpsTeLLOO1s5orW8ne7leFIY4v3iyICWVgehG0iqV/4qLWOl3tpDdqH1D7LcWxhzLkK+Ux65A5HHvViy8PS2raOyR2kAtJ5Zp0g3bSXRhxuyScnkmmp4eu1mjcyQ4XWHvzyf9WVYAdOvNGgal208RRXulz3cNleGaCTypbPy/wB8r8cEZx3BznGOaLbxCl1bM8en3vnx3C289sUHmRE4+Y8424Ocgnis278OajJHqvkTwj7XepcCMuyiWMKAY2YcrnHUZp2h6HqmiJetClgrXV2knlh3KpHgBhk8luDjt9KWganU1Bc9Yf8ArqP5Gp6guesP/XUfyNIZPRRRQAUUUUAFFFFABRRRQAUUUUAFQXf+oH++v/oQqeoLv/UD/fX/ANCFAMnooooAKr39wbTTrq5UAtDC8gB74BNWKZLEk8LxSLuR1KsPUHrQBzPh/SbiWz03V31i/a5lQTXCvLujl3DO3YeFAzxjHSpLLxVJdXdqZdMeHTr2QxWl0ZVJdgCfmTqoO046++Kdpnh7UrCe3hfXZZNMtf8AUWywqjEAYCu/8QH0HvTbLwtPbXVokupGbTrGQy2tt5IDK2CBuf8AiA3HHA96rQWpDZeMLi4mtnn0d4LG4ums0uROrfvAxC/L12nHWs+G/vYofEGoagjyImoLbxrFeuNqh1AAG0BR82SR15BrZi8MGPTbK0+1g/ZtQF7u8v73zltuM8dcZp0/hozabqNn9qA+2Xou93l/c+ZW24zz93r70aC1HQ67fXPiC60630rfb2kqxzXRnAADLuyFxkkelZsfjLUJIrWceHpDb3crW9u63KEtKGYDIOMKQpOevtW/YaWbLUNSuvO3/bZVk27cbMKFx79Ko2/hswadpdp9qDfYbw3JbZ9/Jc7evH3+vtS0HqLaa/dXOl3kp03y7+zl8ma2e4UKDgHPmdNuCDnGfaqUnjKSLR3uv7N826ivo7J7eG4VgzPtwVfoRhh1x3qe+8LNdx3228VWuL1LtQ8W5MqoXY65+ZTjPaoYvB7paSQteRBpNRivj5VuEUbAvyBQf9nr796egam7aXV02nG41Cz+yzKGLQpIJOBnGCOuRWRpXio6hZT6hNaxw2KQG4WVLlJG2jsyjlWx25HvXROGaNlVijEEBgM4PrXLW3g0m7uJ9QuoZhJbyW2La1WAur4yXx95uOOgpaBqOsfGP2neJ7JYXa1e7gVblZN6KASG2/dbkccjnrTtN8T3V/JbxXmlPYi9tDcWr+er7gACwIH3T8wI/pRpvhWaytriCS8tXVrZreNorJI3wRgMzDkn6YFXE0ApJpDfaQf7PtHtj8n39yquevH3envT0DUxPCPiS9ew0W21KxmVL2EiG8eYM0jqCTuXqMgZB/lWsniOZNei067so4Undo4XS5WR8qM/Og+7kDI6++KSz8MG1tdBh+1hv7KLZPl483KlfXjr71TsPBklnqNjcG9hdLOZ5FItQJZQwI+d85J560aC1OlsZbma0WS8thbTktuiEgfABIHI9Rg/jS3P/LH/AK6rSWUd1DaKl5cLcTgtukWPYCMnHHsMD8KW5/5Y/wDXVakonooooAKKKKACiiigAooooAKKKKACoLz/AI9j/vL/AOhCp6gvP+PY/wC8v/oQoQE9FFFABRRRQAUUUUAFFFFABRRRQAUUUUAFFFFABRRRQAUUUUAFFFFABUEX/H1cf8B/lU9QRf8AH1cf8B/lTAnooopANT/Vr9BTqan+rX6CnUAQXPSH/rqtT1Bc9If+uq1PTAKKKKQBRRRQAUUUUAFFFFABRRRQAUUUUAFFFFABRRRQAUUUUAFFFFABRRRQAUUUUAFFFFABUc0XmqAGKsp3KR2NSUUAQeVcf8/P/jgo8q4/5+f/ABwVPRQBB5Vx/wA/P/jgo8q4/wCfn/xwVPRQBB5Vx/z8/wDjgo8q4/5+f/HBU9FAEHlXH/Pz/wCOCjyrj/n5/wDHBU9FAEHlXH/Pz/44KPKuP+fn/wAcFT0UAQeVcf8APz/44KQ28jkCScsoIOAoGcVYooAKKKKACiiigAooooAKKKKACiiigAooooAKKKKACiiigAooooAKZLEsqbWyMHIIPINPrP1zVY9D0S71OaNpI7aPeUXq3tQVGLlJRW7LP2Y/8/E3/fVH2Y/8/E3/AH1XlX/C8I/+gG//AH/H+FH/AAvCP/oBv/3/AB/hTsz0f7Hxv8n4r/M9V+zH/n4m/wC+qPsx/wCfib/vqvKv+F4R/wDQDf8A7/j/AAo/4XhH/wBAN/8Av+P8KLMP7Hxv8n4r/M9V+zH/AJ+Jv++qPsx/5+Jv++q8q/4XhH/0A3/7/j/Cj/heEf8A0A3/AO/4/wAKLMP7Hxv8n4r/ADPVfsx/5+Jv++qPsx/5+Jv++q8q/wCF4R/9AN/+/wCP8KP+F4R/9AN/+/4/wosw/sfG/wAn4r/M9V+zH/n4m/76o+zH/n4m/wC+q8q/4XhH/wBAN/8Av+P8KP8AheEf/QDf/v8Aj/CizD+x8b/J+K/zPVfsx/5+Jv8Avqj7KCRvllcA52s3FZfhTxHF4p0KPU4oHgDOyNGxzgj3rboPOqU5U5OElZoKKKKRIUUUUAFFFFABRRRQAUUUUAFFFFABRRRQAUUUUAFFFFABRRRQAVBF/wAfVx/wH+VT1BF/x9XH/Af5UwJ6KKKQDU/1a/QU6mp/q1+gp1AEFz0h/wCuq1PUFz0h/wCuq1PTAKKKKQBRRRQAUUUUAFFFFABRRRQAUUUUAFFFFABRRRQAUUUUAFFFFABRRRQAUUUUAFFFFABRRRQAUUUUAFFFFABRRRQAUUUUAFFFFABRRRQAUUUUAFFFFABRRRQAUUUUAFFFFABRRRQAUUUUAFFFFABRRRQAVzPxC/5EHWf+uH9RXTVzPxC/5EHWf+uH9RQdGE/3iHqvzPmejqcCirujzw2utWNxcDMMU6PICP4QwzWh+iybSbQ270vULCNJLyxubdH4VpYmUN9Miqld5Pptw3iNHvNf09rK71Bpo0e485HHJDsmcDjC/NjrjpWrPa6Ykoks4dLbVm0+Mqlz5ITeJSHJVT5YbZilc4fryildXv2/r7zzGaGW3maGeN4pF+8jrgj8KaoLMFUEsTgADk161HBpd74s1Sa6n06e1mvBHIpETYTygM72OQuemznIrDRdPi8M2d1H9gtWtzC+WWOVpnEh3ENneGx1VhjAouKOPukuXXT8TgpI5IZWilRkkQ4ZGGCD6EU2vRPEV9BEmpybNKlubvVWjEzxxyFYCnDDHQc5z1z71pPZ6JDLprzrpkskV7Im7ZEiSRCEkHapOULAYLfNRcPr1oqTjv8A5HlNFWb69e/umuHigiZgBtgjCLxx0HFVqZ3q9tT6B+EH/Ihx/wDXzL/MV3tcF8IP+RDj/wCvmX+YrvazZ+fZj/vdT1YUUUUHGMmmjt4JJ5nCRxqXdj0AHJNNa5hWOOQv8khUIcdSelVNdjeXw/qUcal3e1lVVUZJJU8Vj/2n9t07TYrEXSyRXFsJgYXT5cjdnIGR60G9Olzxv5nUUVw1tpl7N9iaa41Qeet0bgfaJByD+77/AC+2MZ96qXFzqMrxo0mpHUf7OgaBYmYATF2BLgccgDO7jANOxssIm7KX9Xt/XkeiUVxc8+ot4p/cwXUSCSRJP3krBl8tirY+4AWAxjmtnRLBofDMKzSXbzz2qmYzzOz7ynPU5U/TFIynQUIpt72NS1u4L2AT20gkiJIDjocelT1599mvrPRdOhRNSQDTB9mWF3yLrsH5+nDfL1rQuLS/ax1+7Mt8LwP5cASVwoHlx52LnHXdzjrmnY0lhY30lp/wbHY02SRIonkkYKiKWYnsBXFy2F7aT3klvPqTfZ5rY26tPI4w2PM4J+Ydc5zj2pZpdRmuf7P8u+Li4vd5KtsaNkfyxu6EcrgdsUWEsKnqpaf8C/8AXmdd9ttvLt5PNXbcECI/38jIx+HNPmmjt4jJK21AQCcZ6nFcHezX32XSha2l1HNBbwbHzKCTkBwEX5eOc7u3StCS1vVsdUuxJfm6a/KRjzXwIvMX7q5xjGecetFinhUrXe/+Z2FFcjY/2j/wkSb/ALb5/wBpl+072byPIwfL2j7v93GOeua66kc9Wn7NpXuFFFFBkFFFFABUEX/H1cf8B/lU9QRf8fVx/wAB/lTAnooopANT/Vr9BTqan+rX6CnUAQXPSH/rqtT1Bc9If+uq1PTAKKKKQBRRRQAUUUUAFFFFABRRRQAUUUUAFFFFABRRRQAUUUUAFFFFABRRRQAUUUUAFFFFABRRRQAUUUUAFFFFABRRRQAUUUUAFFFFABRRRQAUUUUAFFFFABRRRQAUUUUAFFFFABRRRQAUUUUAFFFFABRRRQAVzXxBUt4C1kKCT5HQD3FdLSMoZSrAFSMEEcGg0pT9nUjPs0z5Cor6x/sjTP8AoH2n/flf8KP7I0z/AKB1p/35X/Cq5j6b/WOH/Pv8f+AfJvFHFfWX9kaZ/wBA60/78r/hR/ZGmf8AQOtP+/K/4Ucwf6xw/wCff4/8A+TeKXivrH+yNM/6B1p/35X/AAo/sjTP+gdaf9+V/wAKOYP9Y4f8+/x/4B8ncUnFfWX9kaZ/0DrT/vyv+FH9kaZ/0DrT/vyv+FHMH+scP+ff4/8AAPk6ivrH+yNM/wCgdaf9+V/wo/sjTP8AoHWn/flf8KOYP9Y4f8+/x/4ByHwhBHgOLIIzcSEZHXmu8pscccMYjiRUReAqjAFOqT5vEVvbVpVLWu7hRRRQYjJY/NjKb3TPdGwfzqt/Z6/8/V3/AN/jVyigpSa2Kf8AZ6/8/V1/3+NMGkQLO04luBKyhWfzTkgZwM/ifzq/RQP2ku5T/s9f+fq7/wC/xo/s9f8An5uv+/xq5RQLnl3Kf9nr/wA/N1/3+NH9nr/z83X/AH+NXKKA55dyn/Z6/wDP1df9/jR/Z6/8/N1/3+NXKKA55dyn/Z6/8/V3/wB/jR/Z6/8APzdf9/jVyigOeXcqpYiORX+0XLYOcNKSDVqiigTbe4UUUUCCiiigAqCL/j6uP+A/yqeoIv8Aj6uP+A/ypgT0UUUgGp/q1+gp1NT/AFa/QU6gCC56Q/8AXVanqC56Q/8AXVanpgFFFFIAooooAKKKKACiiigAooooAKKKKACiiigAooooAKKKKACiiigAooooAKKKKACiiigAooooAKKKKACiiigAooooAKKKKACiiigAooooAKKKKACiiigAooooAKKKKACiiigAooooAKKKKACiiigAooooAKKKKACiiigAooooAKKKKACiiigAooooAKKKKACiiigAooooAKKKKACiiigAooooAKKKKACiiigAooooAKKKKACiiigAqCL/AI+rj/gP8qnqCL/j6uP+A/ypgT0UUUgGp/q1+gp1NT/Vr9BTqAILnpD/ANdVqemSRJKu1xkZz1xUf2SL/b/7+N/jT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gi/4+rj/gP8qPskX+3/AN/G/wAafFCkO7YD83Ukk0ASUUUUgGp/q1+gp1NT/Vr9BTqAMrxBPNb6cjQStEzTIpZeuCeawPtV9/0Ebr81/wAK2/Ev/INi/wCviP8AnWBTRy1W+ck+1X3/AEEbr81/wo+1X3/QRuvzX/Co6KZld9yT7Vff9BG6/Nf8KPtV9/0Ebr81/wAKjooC77kn2q+/6CN1+a/4Ufar7/oI3X5r/hUdFAXfck+1X3/QRuvzX/Cj7Vff9BG6/Nf8KjooC77kn2q+/wCgjdfmv+FH2q+/6CN1+a/4VHRQF33JPtV9/wBBG6/Nf8KPtV9/0Ebr81/wqOigLvuSfar7/oI3X5r/AIUfar7/AKCN1+a/4VHRQF33JPtV9/0Ebr81/wAKjl1C5gTfNq00a9NzuoH6iiuduTbS6zqk+oRefBYQIY42XcBkZJA9TQkNX7m3/byk4Gv/APkdP8KtC7vSARqVyQeQQy/4VyU8DJBGZ9G0+1S5IRJUQSGJm+7uGOnr6Vo6Cpt5dSsQxMNtOFjB/hBUEge2abQ9e5u/ar7/AKCN1+a/4Ufar7/oI3X5r/hUROFJ9Bms+21qynFujTLHPMiuIjnI3DIGenY0hXZq/ar7/oI3X5r/AIUfar7/AKCN1+a/4Vlya1YokTrKZFlmWEMqnGW6duRx2qV9UsYzKHuVUxffBUgjnHpzz6UWDUv/AGq+/wCgjdfmv+FH2q+/6CN1+a/4VnJq+nyGIJdIxlyUABO7Bwe3r60jazpyR+Y10oXfs5Vs7sZxjGenNFg1NL7Vff8AQRuvzX/Cj7Vff9BG6/Nf8KpWt/aX277LOsu3G7bnv069qs0Bd9yT7Vff9BG6/Nf8KPtV9/0Ebr81/wAKjooFd9x7Xl6qlm1K5CjkksoA/Sqa+Io3l8pfEDF/TzV/wri/HOqzNeJpkTFYlUNIB/Gx6CqdtpWm2nhlNRv7a4nmndkRI+NmM4P6ZqlHQtJ23PTftV9/0Ebr81/wo+1X3/QRuvzX/CuN8DarNdW01jOxcwANGxOTtPb8K64cnFJqzJd11JPtV9/0Ebr81/wo+1X3/QRuvzX/AArGstZF0sksggSFCwO2Xe4w2OVHIq0up2LvCi3KM0wygAPI/LjoetKwal/7Vff9BG6/Nf8ACj7Vff8AQRuvzX/CsmbXbGKOORZg8bSrEzAH5cgkHGMkcdqnXVLF5Yoluoy8qhkAz8wPTnp+dFg1L/2q+/6CN1+a/wCFH2q+/wCgjdfmv+FZT63Z7UaGZJVMyxOQcBM5+bntwavxyJLEskbbkcZU+ooC7JvtV9/0Ebr81/wo+1X3/QRuvzX/AAqOigV33JPtV9/0Ebr81/wo+1X3/QRuvzX/AAqOuV8aaveabHaR2cxiaQsWYDkgUJXY1d9TrvtV9/0Ebr81/wAKPtV9/wBBG6/Nf8K8vgvPE13YPe291cSxRttcIclffHpVvwx4g1K412G2ubppopQQVcDg461XKVZ9z0X7Vff9BG6/Nf8ACj7Vff8AQRuvzX/Cql5cNa2kk6xGTyxuKg8474/CqlvrdlOFYyrGkrkQFs/vF6bvYE9M1JOprfar7/oI3X5r/hR9qvv+gjdfmv8AhVCS+jaP/RWjmmIYohbG4KcNz7ZqGy1VZrTz7sR25Mfmhd+7CdMn8aLBqav2q+/6CN1+a/4Ufar7/oI3X5r/AIVlW+tWcz3EbyrFJCzhlbPRepz071ct7mG6j8yCQOoO0kAjB9CDQGpZ+1X3/QRuvzX/AAo+1X3/AEEbr81/wqOigV33JPtV9/0Ebr81/wAKPtV9/wBBG6/Nf8Ko6k7x6XdPHIY3WIlXAyVPrXHW/j2QWDx3Ftm6CEJLGflJ9SP8KaTY1dnf/ar/AP6CN1+a/wCFH2q+/wCgjdfmv+FeU6Deajd65DCL6cee/wC8JYnIHJ/lXqXb1oasN3XUk+1X3/QRuvzX/Cj7Vff9BG6/Nf8ACsi31OVr2aC6higWNxHv8zO5iMgDj0zU39rWbiEw3MUglIwQ3UHPI/I8UrC1NH7Vff8AQRuvzX/Cj7Vff9BG6/Nf8KyLfX7G4EZDsivb/aMupAC5x+eanGq2BaJRcqWmzsUKcnBweMcc+tFg1ND7Vff9BG6/Nf8ACj7Vff8AQRuvzX/Co6KBXfck+1X3/QRuvzX/AAqKbUri3UNPq80Sk4BeRVz+Ypa5XxhEs95osTwiZXuCDGWxu6cZ7UJXY1fudH/by/8AQf8A/I6f4VJDq8lw+yDWnlYDO1JUJ/QV5nN4Zvb2+u2srOKKGOcxmMyj93x6+nv71d8L6dcaX4xW2uowkogc8HIIIHINVyoq3mejfar7/oI3X5r/AIUfar7/AKCN1+a/4VUvbkWdnLcFdwjGduevOKbPeQ2zL50iRoYy7Fj0Axz+tSTdl37Vff8AQRuvzX/Cj7Vff9BG6/Nf8KyjrVluhKTK0Llg0nI2FRnkHmp21KyWRo2uUVkUswORgAZPPTp2osGpe+1X3/QRuvzX/Cj7Vff9BG6/Nf8ACsWPX7aWcqnMIcqZTkAYTcTgjNX7W9tr6NntZllVTgkAjH50WDUt/ar7/oI3X5r/AIUfar7/AKCN1+a/4VHRQK77kn2q+/6CN1+a/wCFH2q+/wCgjdfmv+FR0UBd9yT7Vff9BG6/Nf8ACj7Vff8AQRuvzX/Co6KAu+5J9qvv+gjdfmv+FH2q+/6CN1+a/wCFR0UBd9yT7Vff9BG6/Nf8KPtV9/0Ebr81/wAKjooC77kn2q+/6CN1+a/4Ufar7/oI3X5r/hUdFAXfck+1X3/QRuvzX/Cj7Vff9BG6/Nf8KjooC77kn2q+/wCgjdfmv+FH2q+/6CN1+a/4VHRQF33JPtV9/wBBG6/Nf8KPtV9/0Ebr81/wqOigLvuSfar7/oI3X5r/AIUfar7/AKCN1+a/4VHRQF33JPtV9/0Ebr81/wAK2fDtxcTrdrPO82yQBS+MgFQe1YVbPhnrff8AXVf/AEAUmaUm+dG/RRRSOsan+rX6CnU1P9Wv0FOoAxvEv/INi/6+I/51gV0PiKKWXTUEUTyssyMVRcnAPpXP+Vdf8+N5/wB+DTRyVfjEopfKuv8AnxvP+/Bo8q6/58bz/vwaZmJRS+Vdf8+N5/34NHlXX/Pjef8Afg0AJRS+Vdf8+N5/34NHlXX/AD43n/fg0AJRS+Vdf8+N5/34NHlXX/Pjef8Afg0AJRS+Vdf8+N5/34NHlXX/AD43n/fg0AJRS+Vdf8+N5/34NHlXX/Pjef8Afg0AJRS+Vdf8+N5/34NHlXX/AD43n/fg0AJXO3ZtbXWNSTU28q0v4UCSk4X5RgjPY10flXX/AD43n/fg0jW87rtfTrpl9GtyRQmNHLJd2DvAt74ktri3t2DogAUsR93cR1x+taWh5mm1G+CssN1OGh3DBZQoGcVp/YCORpE3/gL/APWqXyrn/nwvP+/BptgNIyCPUYrMi0SKKIIJnIHk84H/ACzzj881q+Vdf8+N5/34NHlXX/Pjef8Afg0hamPFoKQ5KXDBvOjmG1AFBQnsOOc8/hUEvh4xs9xDO8lwCDGWwDkNuBJ5yfrW/wCVdf8APjef9+DR5V1/z43n/fg0XHdmPp2kPbW/7+dvPeJ0coem5i2QfUUlp4fitW3CdmYvvJCgZPl+X/Ln61s+Vdf8+N5/34NHlXX/AD43n/fg0XDUo2enJZOrK7NtgSAZHZc4P61dpfKuv+fG8/78Gjyrr/nxvP8AvwaBaiUUvlXX/Pjef9+DR5V1/wA+N5/34NAHDeNdJuFvI9Wt0LoABJgZ2kdCfanX2vXx8F2d4HTzrmV4nIQcj5hwPXiu38q5xj7Bd/8Afg1H9ifaq/2XcbVO5R9mOAfUVXMVc5fwRo81jay3lwhR5wAiMOQo7n611Y4OaXyrr/nxvP8AvyaPKuv+fG8/78GpbuxO7M3+x4hp32RH2HfuMgUZb5t2D6iorLQ1sQqw3LhChSVdoxIMkj6fe7Vr+Vdf8+N5/wB+DR5V1/z43n/fg0XDUw4fDqW0KJBcmOSORHSRYlz8oIAPr1p8Xh6GIxqtxKYQUaRCB87LnBz26npWz5V1/wA+N5/34NHlXX/Pjef9+DRcLswm8M200AhuZpJ4x5ahWAHyJnC8fXrWxbxNDbRxNIZCihd7Dk4qXyrr/nxvP+/Bo8q6/wCfG8/78GgNRKKXyrr/AJ8bz/vwaPKuv+fG8/78GgQlcx4x0W71WK1ezjEjxEhl3YODXUeVdf8APjef9+DR5V1/z43n/fg0J2Gro8wXRfEsNo1nHbTpAzbmVGADH3NaPhnw1qdrrcN1dweVFECclhknHHFd95V1/wA+N5/34NHlXX/Pjef9+DVc7HzMaw3Ky+oxWSdBi8uONbiRYxEkMqgD94qsWA9uSelbHlXX/Pjef9+DR5V1/wA+N5/34NSTqZlvpAt7wzC5dkCyKkZUYXeQTz36VFNoSy28cKXUkYWDyHIUHemc9+nNbHlXX/Pjef8Afg0eVdf8+N5/34NFx6mLJ4ejnMqzXMjQuZGWPaBsL4yc9+lXtPsU0+3aJSpLMXYqgXJ+g+lXPKuv+fG8/wC/Bo8q6/58bz/vwaA1EopfKuv+fG8/78Gjyrr/AJ8bz/vwaBDHbYjMVZgB0UZJ/CvLNT0iZ9UlWwsb1kZiQskWCCf6V6t5V1/z43n/AH4NL5d1/wA+N5/35amnYabRyXhPw1LpjNe3oAuGXakfXYO+feurpfKuv+fG8/78Gjyrr/nxvP8AvwaG7g7szbrSY7qK9RpXU3TI25eqFehFRwaBbWzZiZlUXCTqo6LtBAUe3zE/jWt5V1/z43n/AH4NHlXX/Pjef9+DSuGpjN4fie1S2e4kaNYPI5UcqGDKfqMD61YstKjspklRxuCMh2oFB3EEnA+laPlXX/Pjef8Afg0eVdf8+N5/34NFw1EopfKuv+fG8/78Gjyrr/nxvP8AvwaBCVy3i6eO1vtEuJm2xR3JZ2xnAGK6ryrr/nxvP+/Bpr200gxJpty4HZrcmmnZjWh5vqut2VxpmoQ29w3mT3wlQAEZTFa2m6jban41tprWQyKliUYkY5HWuv8AsB/6BE3/AIC//WpyWkkZzHpdwh9VtiP6U+ZDuRXtsLyylti5QSLjcB0qnLpL3KYubsyMI2jBCBeDj/CtTyrr/nxvP+/Bo8q6/wCfG8/78GpJ1Me78PW17O0ssj5L+YuP4W2BQR9MZpknhu2mkuHlkLeeGLHYu4MwwSD2+lbflXX/AD43n/fg0eVdf8+N5/34NFx6mOdD8wyPPdySySMWZtoHVNvQe1XrWyW1mmkVyxlCAg9tq7RVryrr/nxvP+/Bo8q6/wCfG8/78Gi4aiUUvlXX/Pjef9+DR5V1/wA+N5/34NAhKKXyrr/nxvP+/Bo8q6/58bz/AL8GgBKKXyrr/nxvP+/Bo8q6/wCfG8/78GgBKKXyrr/nxvP+/Bo8q6/58bz/AL8GgBKKXyrr/nxvP+/Bo8q6/wCfG8/78GgBKKXyrr/nxvP+/Bo8q6/58bz/AL8GgBKKXyrr/nxvP+/Bo8q6/wCfG8/78GgBKKXyrr/nxvP+/Bo8q6/58bz/AL8GgBKKXyrr/nxvP+/Bo8q6/wCfG8/78GgBKKXyrr/nxvP+/Bo8q6/58bz/AL8GgBK2fDPW+/66r/6AKx/Kuv8AnxvP+/Brb8NxTRreNLBLFvkUqJF2k/KBSZpS+NG5RRRSOsan+rX6CnVB56ooUg8C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X7Sh7NQ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data:image/jpeg;base64,/9j/4AAQSkZJRgABAQEAYABgAAD/2wBDAAgGBgcGBQgHBwcJCQgKDBQNDAsLDBkSEw8UHRofHh0aHBwgJC4nICIsIxwcKDcpLDAxNDQ0Hyc5PTgyPC4zNDL/2wBDAQkJCQwLDBgNDRgyIRwhMjIyMjIyMjIyMjIyMjIyMjIyMjIyMjIyMjIyMjIyMjIyMjIyMjIyMjIyMjIyMjIyMjL/wAARCAJ+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TVNYvk1KZI5yiI21VAFU/wC2dR/5+n/IU3Vf+Qrc/wC/WUPM87v159K3SVjBtmv/AGzqP/P0/wCQo/tnUf8An6f8hWRJ5nm8Z9sUs+/cMZxjtTsguzW/tnUf+fp/yFH9s6j/AM/T/kKz0zsG7rjmnUr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nLrWohgftT/kKz6UdaLILs2dQ0bUZtQnljtXZGbKkd6rf2Fqn/AD5yfpXoSf6tfoKdWfOzTkR53/YWqf8APnJ+lH9hap/z5yfpXoMkiRLudgq5xk1H9st/+eo/I0+dhyI4L+wdU/583/Sj+wdU/wCfN/0rvftlv/z1H5Gj7Zb/APPUfkaOdi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1JHNHMD5bBsdcUc7HyI8+/sHVP+fN/0pRoWqZ/483/AEr0OilzsORDU/1a/QU6mp/q1+gp1QWQXPSH/rqtT1Bc9If+uq1PTAKKKKQBRRRQAUUUUAFFFFABRRRQAUUUUAFFFFABRRRQAUUUUAFFFFABRRRQAUUUUAFFFFABRRRQAUUUUAFFFFABRRRQAUUUUAFFFFABRRRQAUUUUAFFFFABRRRQAUUUUAFFFFABRRRQAUUUUAFFFFABRRRQAUUUUAFFFFABRRRQAUUUUAFFFFABRRRQAUUUUAFFFFABRRRQAUUUUAFFFFABRRRQAUUUUAFFFFABRRRQAUUUUAFFFFABUEX/AB9XH/Af5VPUEX/H1cf8B/lTAnooopANT/Vr9BTqan+rX6CnUAQXPSH/AK6rU9QXPSH/AK6rU9MAooopAFFFFABRRRQAUUUUAFFFFABRRRQAUUUUAFFFFABRRRQAUUUUAFFFFABRRRQAUUUUAFFFFABRRRQAUUUUAFFFFABRRRQAUjOqKWZgqjkknAFLXKfEwZ+GfiLr/wAeMh49hQB1QIIyDkUtZPheTzfCejvz81lF1/3BWlPNHb28k8zhIo1LuxPAA5JoAeCD0pa88+EpnvNK1nWmaUWeqanLPaRyMTtjzjIz6kZr0OgAooooAKKKKACiiigAooooAKKKKACiiigAooooAKKKKACiiigAooooAKKKKACiiigAooooAKKKKACiiigAooooAKKKKACiiigAooooAKKKKACiiigAooooAKKKKACiiigAooooAKgi/wCPq4/4D/Kp6gi/4+rj/gP8qYE9FFFIBqf6tfoKdTU/1a/QU6gCC56Q/wDXVanqC56Q/wDXVanpgFFFFIAooooAKKKKACiiigAooooAKKKKACiiigAooooAKKKKACiiigAooooAKKKKACiiigAooooAKKKKACiiigAooooAKKKKACuV+Jf/ACTTxH/14yfyrqq434rTCH4X+ICTjdbFBz6kCgDZ8Jgp4P0ZSORZRf8AoArivGep3HjXWv8AhA9BlIhyG1m9TlYYv+eYP95umK5S3+IOt6//AGZ4StlHhSKS3jiN9fAiSUBQMRcYyexzXr3hjwvpvhPSl0/TYiATvlmc5kmc9WY9zQBpafY22mafb2NnEIre3jEcaL0CgYFI2pWK3gs2vbYXRGRAZV3n/gOc1l+MvEUHhTwpqGrzMAYYiIlP8Uh4UfnXDeHPhnpet/D+3u9TiY6/qEX2ttS3Hz45H+ZSrdgOOOlAHqUtxDC0ayzRxtI21A7Abm9B6mpa+Zv+Ex1vxF4s8I22pQtjRdQW0upu0txuIyffav8AOvpd3SJGkkYKigszE4AA6mgBkdxDLJJHHLG7xHEiqwJQ9cEdqji1CymupLWK7t5LiP78SSqXX6jORXg2n+L5pYvGN1oUrfb9f1uOxsH7qCpG/wDBcn8q3/FPhHTvAGneG9Y0iNk1C11GGK6u9x33KyHD7z3yaAPY6rXGo2NpPHBc3lvDNJ9yOSVVZ/oCeabqeo22kaXc6jeSCO3tozJIx7ACvLfAvhTS/Hug3/ibxJZfa7vVriQwvKTut4QcIIz/AA4x1FAHrE9zBaxGW4mjhjBALyMFHPTk1LXy9431/XYNIm8CzmW4GiXnmzXjnJktwy+Vn3BYfkK+mbm7gsbCW7uZBHBDGZJHboFAyTQA251Kxs5I47q8t4HkOEWWVVLfQE81LNcQ20JmnljiiXq7sFUfia8o8D+GtK+IWn6r4p8Q2i30mp3UiWol/wCXeBTtUJ/dPuPSvPPG+t65p2k6h8PmM13DpV19oN25yxtBgorH2JHNAH060iJE0jMAiruLdgPWvMV+Kt693YX40JV8M3t+LCC8ab987HI3iP8Au5Br0K1jW70KCJ87JrZVbHoVr57srTxLD4it9E0+w/4SLRPCl+0kfkEJukbJVWY8ErntQB9GyXEMUscUk0aSSkiNWYAuR1wO9NvIxNZTxGZ4A8bKZUbDR5H3gexFeMSnxTqfxc8I3niW3gsUczNaWEMm8xBU5Zj3Jz+lekfEHVLbR/AWtXV1JsQ2rxLzyzsCqge+TQBtaTEkGlWsUd496qRAC5kcO0v+0SOufWrlcd8K/wDkl3h7/r1H8zV2DxbHeeO7jw1aWrTLaWwmuroN8sTk/KmPUjmgDpKKKKACiiigAooooAKKKKACiiigAooooAKKKKACiiigAooooAKKKKACiiigAooooAKKKKACiiigAooooAKKKKACiiigAqCL/j6uP+A/yqeoIv8Aj6uP+A/ypgT0UUUgGp/q1+gp1NT/AFa/QU6gCC56Q/8AXVanqC56Q/8AXVanpgFFFFIAooooAKKKKACiiigAooooAKKKKACiiigAooooAKKKKACiiigAooooAKKKKACiiigAooooAKKKKACiiigAooooAKKKKACvP/jOxPw3uoVPM9zbxfXMq16BXKePfDd74o0ezsbOSJPLv4biXzCQCiNk496AL2s+FtN8R+GxpGpQLJH5QVHx80bAcMp7EVg/DXWb2Wzv/DesSmTVtDm+zvIx5liP+rf8Rx+Fd3XnnjHwXr914kXXfCeowWF5dWxsr4zA4aPs4x/EO1AHHfEqS5+IEuuQWMjf2L4atnkldTxPdY+6PUKM128ni238NfCDT9aGHkOnwpbR55klKAKo/H+Rrd0Lwhp2g+E/+EfgUvA8TJPI33pWYfMze5zXEeF/hjrNtqenx+JNSgvNH0NmOl20YPzEnIeTI6jsOaAMLVfCsnhf4deHrq8IbU5ddt76+fv5kjcj8Bx9c12HxG1S51W6s/AujSEX2q83kqf8u9r/ABMfQnoK3vH3hufxV4QutMtJEjuyySwO5+UOrAjNVPA/g640D7Xqms3S33iDUGDXVyBwoHRE/wBkUAeU+APDsUHxy1HSoFK6bosstxFGf7xART+teh/GLL+G9Kth1uNYtkx6/Nn+laOgeDp9J+I3iTxG7xGDU0iWFVJ3LgfPn8RR8SfCmp+K9DtINIuora+tbxLiN5c4GMj8xnNAHN+N5pvH3iKTwdp0jDTNPQ3GrzoeGcDKQ59c8n/61W/hnrtlpHwUs9Tu5NkFhFL52eoKsePrniur8H+FLbwjogsonM9xKxlu7l/vTynqxrhI/hTq8msS6XdanCfBpv21AWiZ8yRic+W3+yDQBzOraXdN8IvEfi3VUK6n4guIZApHMUIlXy1/Lmus8UXlz8QNU/4QnRZ2OnWqhtZ1BDwSOkKnuSRzWN8Y/Fceowf8IZpVuZIluII7+5T7sBLDZGP9r/CvWfDnhzTvC+jQ6ZpkIjhjGWY8tI3dmPcmgDiPhTqdnovwgW6u5BFBp73AmLH7u12OPr0rljpFzqvwx8Z+NdRiK32uQmSCM9YrZCNg/EDP5Vty/CvWJ9cvNNfVIk8G3V9/aEtomfNdzyY+nC5r0rVNJh1HQLvSQqpDPbNAoA4UFcD8qAON1/xfJpHw80dNMAm1rVbeK30+JeSXZQN+PRetdH4M8MQ+E/DNtpiN5k/MlzMessrcsx/GuW+H/wAOtR0W8g1TxNexX19ZW4s7BI8lLeEcZGf4j616TQB514nJ/wCFz+C1zx9nujj/AIDWL4kjPxN8SX9lGS3h3w/FIZGX7tzebThc9wv+etdD8QvBut+I9S0fUNB1CKxu7TzYpJXzlY5Bglfeul8OeGrDwz4eh0axU+SikO7fekY/eZvcmgDgfDXi6Lwx8CNG1AqJbtoDb2kC9ZZi7KoA/U11Xw+8MS+G/D5e+Yy6xfubq/lPVpG5x9B0rmPBPwtv9I1S3n1++iu7PSnkGk2kedkYZid7ZH3ufwr1SgAooooAKKKKACiiigAooooAKKKKACiiigAooooAKKKKACiiigAooooAKKKKACiiigAooooAKKKKACiiigAooooAKKKKACoIv+Pq4/4D/Kp6gi/4+rj/AID/ACpgT0UUUgGp/q1+gp1NT/Vr9BTqAILnpD/11Wp6guekP/XVanpgFFFFIAooooAKKKKACiiigAooooAKKKKACiiigAooooAKKKKACiiigAooooAKKKKACiiigAooooAKKKKACiiigAooooAKKKKACiiigAooooAKKKKACiiigAooooAKw/GWtP4d8Hatq0YzJbW7Og/2ug/Uityqmqaba6xpdzp19H5trcxmORPUGgDxSHQ0iHgXwzG4mv8AUbsa3qkx5Zto3gsfTnAr3auS8J/DzRvCN1Nd2j3V1dyIIhPdy+Y6Rjoi+grraACiiigAooooAKKKKACiiigAooooAKKKKACiiigAooooAKKKKACiiigAooooAKKKKACiiigAooooAKKKKACiiigAooooAKKKKACiiigAooooAKKKKACoIv8Aj6uP+A/yqeoIv+Pq4/4D/KmBPRRRSAan+rX6CnU1P9Wv0FOoAguekP8A11Wp6r3ZCrEWIAEq5JqT7RB/z2j/AO+hTESUVH9og/57R/8AfQo+0Qf89o/++hSG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QRf8fVx/wH+VP+0Qf89o/++hUcDK9zcFWDDK8g57UxFiiiikMan+rX6CnU1P8AVr9BTqAEIDDBAI96b5Uf/PNfyqO6yUjUMRukAODjij7Kn9+X/v43+NMR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pwVV+6oH0FQ/ZU/vy/9/G/xpLcbJ503MVBGNzE44oAsUUUUhjU/1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wAfVx/wH+VT1BF/x9XH/Af5UwJ6KKKQDU/1a/QU6mp/q1+gp1AEFz0h/wCuq1PUFz0h/wCuq1PTAKKKKQBRRRQAUUUUAFFFFABRRRQAUUUUAFFFFABRRRQAUUUUAFFFFABRRRQAUUUUAFFFFABRRRQAU2SRYonkf7qKWP0FOqG6jM1nPEv3njZR+IoGrX1PMLDVfHHiyC81zR723tra3lZLayMYPnY7Emu2k8S2+iaLZXHieeGwupkw8a5cbx1xgE1wPgTxhpPhLwze6dq8rw31rcyH7OUO5+nTt19a1/E/jEyzaBFawWlpHqCGZbzVIMiAdMY7E/XuKZ7mIw0p1/ZeztBN2a0bSV99b99mdlpniPSNZsZb2wv4preHPmPyuzjPIOCK43xP8SrNbW1/4RvU7ea4N0scytET8h9NwH5iuW0cyXWn+PxbzwXDNAp32keyN/vZKr2GM1Q1S/0CbwX4WtrIwHUo5l84IuHXn5tx9ziixrRy2lCtqnJXXyvG+uny6HsOreMNA0G5W21PUUgnZQ2zYzHB7/KDirTeIdITRRrDX8I08jInzwf659utcF4l8RyP4u1DSvN0fTo7W2G65v7fzGnBAO1fbnpWHpEGm3nwhjt9R1NbBW1FvJmZSy7x0BHp1oscscug6UJyurtX66Ptp/mel2fjbw/qVtdS2GpRTG2iMsilWUhR3wQDis3wl4+tNd0O7v794LWS0JaZE3EJH2Y/Xmuf8O6rev4ruNEml0rV4pbBib2yhUFRjhWI689j6isjw5cWX/CqfEtkuxb+ESNMuzDBSRjJ9ODQaPAUlGUbPeNnfZO/kvy7Hptj4y8PanfrZWWqQzXDRmQKoONoGSc4wOKZZ+OPDWoaiNPtdXgkuWbaq4YBj6AkYP4GuY03RraP4Qm4sLGNb+bS3zLEg8xywyeep6Vx11daPd+BfC9jpZgbXFukBWJMSKcnOT9dtBNPAUKkpKPNo+Xppvq9Nv6ue7SSJDE8sjqkaAszMcAAdSa878T/ABKs1s7f/hG9Tt5rg3Sxyq0ZPyHrjIGfqK6jxrHNL4J1hIQTIbV8BepGOf0zXj+p3+gTeB/DFtZmA6lHOvnBFw68/NuPucUInLMJTq2qTTetrdNr3Z7Lq/ivQ9AeOPVNRjt5ZF3KmCzY9cKDgVo2V9a6lZx3dlOk9vIMpIhyDXk+sSz2nxU1RpdQ0+x862TyJNRg8xGTaMhecDkGuu+GtjDY+GpUttTg1C3e5d0khjKKvTK4PuP1oMcRg6dLDqom7uz8tfl09TJ1PXvF158QNQ0DQ7mxijt4klX7RFngqpPP1atDwh4q1O51XVtF8Q/ZlvNOXzGnh4Qr3z9MiuYvdEk174x6xaxandaey20b+bbNhj8icfTmtjV/BUPhzwJr5sZri7v7qHM9xMdzuoOSPyzQdlSGG9nCk7JyUemqbtdtnU6b408O6tf/AGGx1WGW5OdqYZd2PQkAH8KTVPGvh3Rr42V/qkUVwPvJtZtv1wDj8a8x0qKHVV8Mj/hI9HilgmQ20ENoyzBhjKMQf1PBNXNc+y2Gv+IdS0jxJpfnNzdWN7CG3sB91SfvfhRYh5dR9ryXe3nve2/L+nlc9Lv/ABNoumabDqF3qMMdrP8A6qQEt5n0AyTS6Z4l0bWLOa7sNQhlgg/1r8rs785xivPNWntNd0Twrf3ep2uh6oFMlukkWYSAcdOijgYzxVI6tqOp+E/GGnNHZ3JtlRvtunxBVn+YZzjqcDr9aLERy6Eodb3s+y963bX5P5Ho+meNPDmsX32Kw1WGa4PRMMu76ZAB/Cm6l448N6RfvZX2qRxXKY3psZtufUgECvNJrrSL4eBbfQzA2pRSR+eIUwygAbt34g1a8R+JH1C+8S2rzaNp0VruhKXNvvnusAjIPrwMemRRYtZbTdRKzt+K1t26+nzPXbe4hureO4t5FlhkUMjochgehFZHi/U7nR/CmoahZlVuII9yFlyM5HaqPw4Yt4A0nJJ/dkf+PGsDx3438P3fhfVtLt78S3p/ciJUbJbIzzjGKRx0cLJ4v2cVzJSs9Ol+p0mieJ7eTQ9Dl1W7jjvtTjXy12keY5xwMdOorUTXNMkvruyS7Q3Nmm+ePBzGvqa8u1hf7Ft/h1LqH7iO2ZTM7DhPuHn8Ks6FfW2o+OfGd1ZzLNA9kdsi9GwMcU7HTPAQlF1Ve2r8vitb7juLXxv4bvb23s7XVoZbi4OIkRWOf04/GqGjayZZtY1zUNctzpkEhijhiP7uFR3YkAlj6VlfCjS9PPg+2v8A7HAbwSyETlAXHOOvXpXDGOWX4W64YlZgmrhn29l9T7cig0hgqLqTpQb0ajd26vW3Y7y6+IMN94r0Cy0G/guLO7lZLoeWdw6Y64I710Gj6rLPrOtRXOrWc8FpJhYo4yjW45yHY8Hp+lef3l9oF74/8G/2G1sdgAl8hNuP7oPv1prRyyt8S0t1ZpC3AQZJG5s/pmixU8HTcFFLl0W9r6ztr8j0TTvGvhzVtQ+w2Oqwy3JJCphhux6EjB/CopvH3he3v2spdYhWdH2MNrYDdMbsY/Wuf8Far4ROlaBbIbJtXW3wirF+8DgfNzjgnnr1rivEPiKTXPDurSyzaNZr9pKLYC3/ANJYhh82719T7Ggzp5dTnWcOWSS019bX22/q57wrBlDKQVIyCO9LWfoRz4f00k5zaxf+gitCkePJcsmgooooJCiiigAooooAKKKKACiiigAooooAKKKKACiiigAooooAKKKKACiiigAooooAKKKKACiiigAqCL/j6uP+A/yqeoIv+Pq4/wCA/wAqYE9FFFIBqf6tfoKdTU/1a/QU6gCC56Q/9dVqeoLnpD/11Wp6YBRRRSAKKKKACiiigAooooAKKKKACiiigAooooAKKKKACiiigAooooAKKKKACiiigAooooAKKKKACiiigChcaHpN3dfabnTLOafj97JArNx05IqW90yw1KNY76yt7lEOVWaMOAfbNWqKC/aT012KttpthZtI1rZW8DSABzFEq7gOmcDmqyeHNDjzs0fTxlgxxbJyR0PStOigPaTXVlK60fTL24S4u9OtJ50xtklhVmGOmCRSjSNNFk1kNPtRasctAIV2E+u3GKuUUB7SdrXKdjpWnaYH+wWNta7/AL3kxKm764FKdK05jcE2FqTcjE5MK/vR/tcc/jVuigXPJu9yOGCK2hSGCJIokG1URQqqPQAdKqQaHpNtdm7t9Ms4rkknzUgUNk9eQM1fooBTkr2e4EAjBGQazF8OaGm7bo+njcQxxbJyR0PStOigIzlH4XYp3uk6dqWz7dYW11s+750Svt+mRViC3htYFgt4Y4YkGFSNQqgewFSUUA5Sa5W9CuthZpevepawLdONrziMB2HoW6noKsdRg0UUCbb3M+30LSLO6+1W2l2cNxz+9jgVW568gUXWg6PfXH2i70qynm/56SwKzfmRWhRQV7Wd73dyrd6ZYX8Kw3llb3ESfdSWJWC/QEcU60sLOwt/s9nawW8JOTHFGFXP0FWKKBc8rct9ChaaJpVhOZ7PTbS3mIwZIoVVvzAom0TSrm7N3PplnLcEYMrwKWPGOpHpV+igftJ3vd3Ire2gtIFgtoY4YUGFjjUKo+gFVW0PSXvPtj6ZZtdbt3nGBS+fXOM5q/RQJTkndMr3lhZ6jD5N7aw3MQO4JNGHGfXBqK30jTLQubbT7SEumxzHCq7l9DgcirtFAKckuVPQhtbS2soBBaW8UEIORHEgVR+AqOLTLCC3lt4rK2jhmJMkaRKFfPXIxzVqigOaXcz4NB0e1eN4NKsonibdGyW6gofUHHBqzDY2lvNNNBawxSznMrpGA0h9WI6/jU9FAOcnuyha6JpVlcm5tdNs4JznMkUCq3PXkCmP4f0WWaSaTSbF5Zc+Y7W6Etnrk45rSooH7Wd73Y1ESONY41VUUAKqjAAHYU6iiggKKKKACiiigAooooAKKKKACiiigAooooAKKKKACiiigAooooAKKKKACiiigAooooAKKKKACiiigAqCL/j6uP8AgP8AKp6gi/4+rj/gP8qYE9FFFIBqf6tfoKdTU/1a/QU6gCC56Q/9dVqeoLnpD/11Wp6YBRRRSAKKKKACiiigAooooAKKKKACiiigAooooAKKKKACiiigAooooAKKKKACiiigAooooAKKKKACiiigAornbLU9e1O0S9tLLT0tpcmITXDh9ueM4UjP41Y8zxN/z66T/wCBEn/xFBs6Ek7Nr70bVFYvmeJv+fXSf/AiT/4ijzPE3/PrpP8A4ESf/EUC9i+6+9G1RWL5nib/AJ9dJ/8AAiT/AOIo8zxN/wA+uk/+BEn/AMRQHsX3X3o2qKxfM8Tf8+uk/wDgRJ/8RR5nib/n10n/AMCJP/iKA9i+6+9G1RWL5nib/n10n/wIk/8AiKPM8Tf8+uk/+BEn/wARQHsX3X3o2qKxfM8Tf8+uk/8AgRJ/8RR5nib/AJ9dJ/8AAiT/AOIoD2L7r70bVFYvmeJv+fXSf/AiT/4ijzPE3/PrpP8A4ESf/EUB7F9196NqisXzPE3/AD66T/4ESf8AxFHmeJv+fXSf/AiT/wCIoD2L7r70bVFYvmeJv+fXSf8AwIk/+Io8zxN/z66T/wCBEn/xFAexfdfejaorF8zxN/z66T/4ESf/ABFHmeJv+fXSf/AiT/4igPYvuvvRtUVi+Z4m/wCfXSf/AAIk/wDiKPM8Tf8APrpP/gRJ/wDEUB7F9196NqisXzPE3/PrpP8A4ESf/EUeZ4m/59dJ/wDAiT/4igPYvuvvRtUVi+Z4m/59dJ/8CJP/AIijzPE3/PrpP/gRJ/8AEUB7F9196NqisXzPE3/PrpP/AIESf/EUeZ4m/wCfXSf/AAIk/wDiKA9i+6+9G1RWL5nib/n10n/wIk/+Io8zxN/z66T/AOBEn/xFAexfdfejaorF8zxN/wA+uk/+BEn/AMRR5nib/n10n/wIk/8AiKA9i+6+9G1RWL5nib/n10n/AMCJP/iKPM8Tf8+uk/8AgRJ/8RQHsX3X3o2qKxfM8Tf8+uk/+BEn/wARR5nib/n10n/wIk/+IoD2L7r70bVFYvmeJv8An10n/wACJP8A4ijzPE3/AD66T/4ESf8AxFAexfdfejaorF8zxN/z66T/AOBEn/xFHmeJv+fXSf8AwIk/+IoD2L7r70bVFYvmeJv+fXSf/AiT/wCIo8zxN/z66T/4ESf/ABFAexfdfejaorF8zxN/z66T/wCBEn/xFHmeJv8An10n/wACJP8A4igPYvuvvRtUVi+Z4m/59dJ/8CJP/iKPM8Tf8+uk/wDgRJ/8RQHsX3X3o2qKxfM8Tf8APrpP/gRJ/wDEUeZ4m/59dJ/8CJP/AIigPYvuvvRtUVi+Z4m/59dJ/wDAiT/4ijzPE3/PrpP/AIESf/EUB7F9196NqisXzPE3/PrpP/gRJ/8AEUeZ4m/59dJ/8CJP/iKA9i+6+9G1RWL5nib/AJ9dJ/8AAiT/AOIp1lqGo/2sNP1K2tkZ4Gnje3lZxhWVSDlRz8woB0ZWumvvNiiiigyCiiigAooooAKKKKACoIv+Pq4/4D/Kp6gi/wCPq4/4D/KmBPRRRSAan+rX6CnU1P8AVr9BTqAILnpD/wBdVqeoLnpD/wBdVqemAUUUUgCiiigAooooAKKKKACiiigDj/FWoanp/iLS5rGR2gggmnurYf8ALaMbQcf7QByPpSReJVtb/XLrzJLy3L2q2cMbA72kTgLngZJzmugn0wza/aal5oCwQSRGMr97cV5z+Fc/B4DjtU1SOC+aNbm6jurT5M/ZWTkDn7y5zx6HFVoTqWpfF0trpd9NdaTLHfWTRLLZiVW3CQ4Uq/Q559OlQy+L9Rhlu4G8N3Hn2cYnnUXMe0QnOGDd2+U/L7dalbwtd3NjffbdQSW/vJIWklSHairEwKqq5+vOe9X7jQ2nvtWuBOAL+zW2C7fuEb+evP3+ntS0HqVb/wAWJAYhZ2Zus2q3cmZki2xNnGN33mODx7da0ZtbtIfD51r53tRAJxtHzEEZAx61h3Pg2V/sclvcWZmitI7SU3VmsysqZwygn5Tyfat2+0iO/wBAl0l3KJJD5W+NQu33A6DntRoGpzkXiG+j8STTatZz6fb2+lNcvB5qyqQH+8Nv8WOMVr6V4gnvdQFlf6XLp80kXnwB5FcSR5wc4+6wyMj361Sj8LX93d3E+s6ol0J7BrFlhg8rCls7hyeat6VoV9Bqa3+qait5NDCbeDZD5YVCQSW5OWOB7cU9A1E1PxDeWmryadY6PJfSR24uGZZ1jAUsRjnvxx6+1RSeKppprGPStJlvjeWf2tT5yxhFyBhs9+fzH41X1HTdYuPF9zNp1yLRWsEjMskHmI3ztkDkfMB/OtPTfD66ZeWckUxaK1sPsYVl5b5gd2fw6e9LQNSrJ4saO8c/2ZMdNiuBay3vmL8suQPudSoJwT69qin8XzwXN4To0zWFldfZ7i6Ey/L935gvU/eGf606bwtcyXcsK6kF0ma6+1yW3lZcvuDEB88KWGemaz4/D+qajdazA94bbTbjUS8kT2+WkUBDlG7AkY6HpxT0FqbkWuXlxr9zp0Gku9vayrHNdGdQF3IGyF6nryKzrbxQI9I00WtnJPc3ayOkU90BtVGwS0jfUY471u2OnNZ3+pXJlDi8mWUKFxswirj3+7mufk8FuNO02OK4tXu7FZEDXNqJYnV23HKk8EcYINLQeoo8TXmoav4eOnQp9ivVn+0JLIAylMAjgHleeh5qzd6vPb+KLVLm2ljtXf7NEVuUO525DNGOccYBzx6VKfDs8cmiz291BHNp7OJAtsFSVHxvAVcbTwMGqC+DJl1SK5+12zRxX32sSNbZnbkko0megzgY7CnoLUtReI7q9OpBdIlSztGnikuftCglkH8I68+vb3qNfE8q2tjDp2lXF9M1lHdzIZ1BijI4yzfeY88d8dq0bTRGttN1O0M4Y3s00gbb9zzO3XnFZx8L39sto+m6olvcJZJZXDPBvWRFHDKM8MOfUc0tB6mzYam2pGCe3tibCe2EyXJcA7ifubevTnNXz0NZ2m6bLpa29pDOp0+3tlhSJk+cuD94t9O2K0T0NIaMXwr/AMijYf8AXH+prTsSWsYSSSSo5NZnhQZ8JaeB3h/qa1bWNobWONsblXBxTNa/8WXq/wAyaiiikZBRRRQAUUUUAFFFFABRRRQAUUUUAFFFFABRRRQAUUUUAFFFFABRRRQAUUUUAFFFFABRRRQAUUUUAFFFFABRRRQAUUUUAFFFFABRRRQAUUUUAFFFFABRRRQAUUUUAFFFFABWRL/yONp/2D5//RkVa9ZEv/I42n/YPn/9GRUGtLd+j/I16KKKDIKKKKACiiigAooooAKgi/4+rj/gP8qnqCL/AI+rj/gP8qYE9FFFIBqf6tfoKdTU/wBWv0FOoAguekP/AF1Wp6guekP/AF1Wp6YBRRRSAKKKKACiiigAooooAKKKKACiiigAooooAKKKKACiiigAooooAKKKKACiiigAooqv58rO4ihDKp2klsc0AWKKg8y5/wCfdf8Av5/9ajzLn/n3X/v5/wDWoAnoqDzLn/n3X/v5/wDWo8y5/wCfdf8Av5/9agDFttC1awgW1stbEdrHkRJJaK7KuehOeal/s7xB/wBB+L/wBX/4qtXzLn/n3X/v5/8AWo8y5/591/7+f/WpmzxE27u33L/Iyv7O8Qf9B+L/AMAV/wDiqP7O8Qf9B+L/AMAV/wDiq1fMuf8An3X/AL+f/Wo8y5/591/7+f8A1qBe3l2X3L/Iyv7O8Qf9B+L/AMAV/wDiqP7O8Qf9B+L/AMAV/wDiq1fMuf8An3X/AL+f/Wo8y5/591/7+f8A1qA9vLsvuX+Rlf2d4g/6D8X/AIAr/wDFUf2d4g/6D8X/AIAr/wDFVq+Zc/8APuv/AH8/+tR5lz/z7r/38/8ArUB7eXZfcv8AIyv7O8Qf9B+L/wAAV/8AiqP7O8Qf9B+L/wAAV/8Aiq1fMuf+fdf+/n/1qPMuf+fdf+/n/wBagPby7L7l/kZX9neIP+g/F/4Ar/8AFUf2d4g/6D8X/gCv/wAVWr5lz/z7r/38/wDrUeZc/wDPuv8A38/+tQHt5dl9y/yMr+zvEH/Qfi/8AV/+Ko/s7xB/0H4v/AFf/iq1fMuf+fdf+/n/ANajzLn/AJ91/wC/n/1qA9vLsvuX+Rlf2d4g/wCg/F/4Ar/8VR/Z3iD/AKD8X/gCv/xVavmXP/Puv/fz/wCtR5lz/wA+6/8Afz/61Ae3l2X3L/Iyv7O8Qf8AQfi/8AV/+Ko/s7xB/wBB+L/wBX/4qtXzLn/n3X/v5/8AWo8y5/591/7+f/WoD28uy+5f5GV/Z3iD/oPxf+AK/wDxVH9neIP+g/F/4Ar/APFVq+Zc/wDPuv8A38/+tR5lz/z7r/38/wDrUB7eXZfcv8jK/s7xB/0H4v8AwBX/AOKo/s7xB/0H4v8AwBX/AOKrV8y5/wCfdf8Av5/9ajzLn/n3X/v5/wDWoD28uy+5f5GV/Z3iD/oPxf8AgCv/AMVR/Z3iD/oPxf8AgCv/AMVWr5lz/wA+6/8Afz/61HmXP/Puv/fz/wCtQHt5dl9y/wAjK/s7xB/0H4v/AABX/wCKo/s7xB/0H4v/AABX/wCKrV8y5/591/7+f/Wo8y5/591/7+f/AFqA9vLsvuX+Rlf2d4g/6D8X/gCv/wAVR/Z3iD/oPxf+AK//ABVavmXP/Puv/fz/AOtR5lz/AM+6/wDfz/61Ae3l2X3L/Iyv7O8Qf9B+L/wBX/4qj+zvEH/Qfi/8AV/+KrV8y5/591/7+f8A1qPMuf8An3X/AL+f/WoD28uy+5f5GV/Z3iD/AKD8X/gCv/xVH9neIP8AoPxf+AK//FVq+Zc/8+6/9/P/AK1HmXP/AD7r/wB/P/rUB7eXZfcv8jK/s7xB/wBB+L/wBX/4qj+zvEH/AEH4v/AFf/iq1fMuf+fdf+/n/wBajzLn/n3X/v5/9agPby7L7l/kZX9neIP+g/F/4Ar/APFUf2d4g/6D8X/gCv8A8VWr5lz/AM+6/wDfz/61HmXP/Puv/fz/AOtQHt5dl9y/yMr+zvEH/Qfi/wDAFf8A4qj+zvEH/Qfi/wDAFf8A4qtXzLn/AJ91/wC/n/1qPMuf+fdf+/n/ANagPby7L7l/kZX9neIP+g/F/wCAK/8AxVH9neIP+g/F/wCAK/8AxVavmXP/AD7r/wB/P/rUeZc/8+6/9/P/AK1Ae3l2X3L/ACMr+zvEH/Qfi/8AAFf/AIqj+zvEH/Qfi/8AAFf/AIqtXzLn/n3X/v5/9alimdpDHJHsYDcMNnIoD28uy+5f5GT/AGd4g/6D8X/gCv8A8VR/Z3iD/oPxf+AK/wDxVblFIft5dl9y/wAjD/s7xB/0H4v/AABX/wCKo/s7xB/0H4v/AABX/wCKrcooD28uy+5f5GH/AGd4g/6D8X/gCv8A8VR/Z3iD/oPxf+AK/wDxVblFAe3l2X3L/Iw/7O8Qf9B+L/wBX/4qj+zvEH/Qfi/8AV/+KrcooD28uy+5f5GH/Z3iD/oPxf8AgCv/AMVR/Z3iD/oPxf8AgCv/AMVW5RQHt5dl9y/yMP8As7xB/wBB+L/wBX/4qpbDSryHUvt1/qP2uVYTDGFhEYVWIJ6E5PyiteigTrSatp9y/wAgooooMgooooAKKKKACiiigAqCL/j6uP8AgP8AKp6gi/4+rj/gP8qYE9FFFIBqf6tfoKdTU/1a/QU6gCC56Q/9dVqeoLnpD/11Wp6YBRRRSAKKKKACiiigAooooAKKKKACuQ07xTeS6nrVjeRxoYXmNhIBxIsYG5T/ALQJB+hrr64678L3l1o2qIhSHUPt0t3Yyg5wSAAD7MMgj3poTLcXi+ztNG0ubUWke7urVLiRLeFnKqQNzkDO1QT1q1qHizS9Pkhjdp52ng+0RC2haXfHkDI2/XNY1vo+u6Stjc2dpbXM7aXFY3ETzbBE6DhgcfMvJyOvArQ0fQLnStR0/LLJBbaV9kaQHGX3qenpwaegtSzp/i7R9UvorW0mlczKTDKYWWOXHJCsRgkdxUtr4m0y81AWcMkhZ2ZYpDEwjlZc7grdCRg/lWTYaDqEFh4XhkjQPp8zPcAOPlBRxx68sKraH4avrK+tILy1MkFlI0kdydQkKEnOCsPQH5sHt6UWQ7s1PEesXljqOk2NnHLm8lYPIkHm4VVzgDI6+vYZq4fEViurLp7rcRu7+UkrwsInfGdoboTijUrC4udc0a6iVTFayStKS2CAyEDHrzXPTaJr1zrFvJch5Vg1FZzMbwiMxAnAWLoCBjr+dLQNTZPjDSV1JrF3nV1uDbNIYG8tZOMKXxjnIxTrDxF9pvdYhms7iGPTpNvmmMkONoPGOSeeg7YqhLod++larbiNPMuNVW6jG8cxh42z7HCninyadrcU3iBLIRRG8KzWtz5nIbaqshGODhTg+9Ggal+38T6bPa3c8jy2otFDTpcxGNkU9GweoPbFRS+JLaXRru7Q3VmbcoHM9q25dxGCFOMg+xrGs/D+oySatJd6eskd3ZxwpBeXzTFiC2Qz8levGKQaFrlxoeq20iSRpOIRbWs96bgoVbLHeegIxgZPSnZBdnRX3iKx06+W2uVuFGVVpxAxiQt90FsYGavQXiXFxcwKkqtbsFYuhAYkA/Ke457VyPiHRde1K6vI0V5oZHja3YXhjjRAQSrRj7zZBOTn8K6+CS5e4uFmgWOJGAhcPkyDHJI7c5FICeoLb/lt/wBdWqeoLb/lt/11akMnooooAKKKKACiiigAooooAKKKKACiiigAooooAKKKKACiiigAooooAKKKKACiiigAooooAKKKKACiiigAooooAKKKKACiiigAooooAKKKKACiiigAooooAKg/5fj/ANch/M1PUH/L8f8ArkP5mgCeiiigAooooAKKKKACiiigAooooAKKKKACiiigAooooAKKKKACiiigAqCL/j6uP+A/yqeoIv8Aj6uP+A/ypgT0UUUgGp/q1+gp1NT/AFa/QU6gCC56Q/8AXVanqC56Q/8AXVanpgFFFFIAooooAKKKKACiiigAooooAKKKKACiiigAooooAKKKKACiiigAooooAKKKKACq/lTI7mJ02s27DKTg/nViq/mzSO4ijTarbcsxGT+VAC4uv78P/fB/xoxdf34f++D/AI0Zuv7kP/fZ/wAKM3X9yH/vs/4Ux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ljikEpkkZSxXaAowMUmbr+5D/AN9n/CljlkMrRyIoYLuBU5GKAJqKKKQwooooAKKKKACiiigAooooAKKKKACiiigAooooAKKKKACiiigAqCL/AI+rj/gP8qnqCL/j6uP+A/ypgT0UUUgGp/q1+gp1NT/Vr9BTqAILnpD/ANdVqeoLnpD/ANdVqemAUUUUgCiiigAooooAKKKKACiiigAooooAwvF+oT6X4ekube5Fs4ljQzEAhFZwCeeOhPWs3RdakfxCbGHWo9bs2tWmeWNUzAysAASnB3AnjrxWx4l0uXWNHNnEImJmidhL90qrgkHj0BqpHoE+naxeyaQLe1s7612uqKF8qdRhXVQMHIPP+6Kelha3LVp4hhurqS1ayvrecRNNGlxDsMyjgleevI4ODyKg07xQmpX9xYf2ZqVnPDB5zefCvAJwB8rHk84HfBrK0jw9q9lqkV/JFbCaKzliJN1JKZpTtIY7vugkdB096k0fTPEUWmX9tcx2lrfXUbu1/FcGRmmPAO0qMKBwPQAU9A1Lej66Q95Fqc91GYIfPH2y1ELGLnL/ACkg89uCO4q7pPiS01a5a3SC7tptnmxpdQmMyx/319R+vPSuftPCF7LNeG6SG2judOa0YpcyTtvJzuy3bvgVq6Vpmrvq8F/q/wBkjNpbtbwpbMW8zcRlzkcfdGB9eaHYFcqeIdZntfEEVjNq66NZG2Mq3TRqwlfOCu5uFwOcdTmtGXXY9K02xE8kuqXdwn7v7DDuafAyWABwBj3xTtZXXzKV0630y7tJFCtDdllIPc5AII9sVk2/hnU9HttMn09rSe8tPODwuTHERK24hMZ2hT046UaBqas3irT47G1uYI7q6e6LCG3ghJlJX7+VOMbcc5xUserRT6tYxK91H9otZJlheHbwCo+bPzBhnp9ayF8P6tYLYX9o9pPqELTtNFIWSN/OfewU8kYOMZHIq9LpWqXOq2l9JLbxTJYTQO8WSFkcqQVB6gbe9LQNSRPEUc8k9r9kvbS4EDywm5h2CUL1K/QkcHB56UuhatNd6XpJuIppZru28150j/dqQB949ic8D2NYuleGNTi1OC5u1hQpazQSyi6klaV22/PhuADg8CtjQLXVtN07TbC4itfLgiaOZ0kYn5cBCox3Gc56e9DsGpu1Bbf8tv8Arq1T1Bbf8tv+urUhk9FFFABRRRQAUUUUAFFFFABRRRQAUUUUAFFFFABRRRQAUUUUAFFFFABRRRQAUUUUAFFFFABRRRQAUUUUAFFFFABRRRQAUUUUAFFFFABRRRQAUUUUAFFFFABUH/L8f+uQ/manqD/l+P8A1yH8zQBPRRRQAUUUUAFFFFABRRRQAUUUUAFFFFABRRRQAUUUUAFFFFABRRRQAVBF/wAfVx/wH+VT1BF/x9XH/Af5UwJ6KKKQDU/1a/QU6mp/q1+gp1AEFz0h/wCuq1PUFz0h/wCuq1PTAKKKKQBRRRQAUUUUAFFFFABRRRQAUUUUAFFFFABRRRQAUUUUAFFFQyTMsojjj3sRuPOABQBNRUHmXH/PuP8Av4KPMuP+fcf9/BQBPRUHmXH/AD7j/v4KPMuP+fcf9/BQBPVfyJVdzFMFVjuIK55pfMuP+fcf9/BR5lx/z7j/AL+CmAeXc/8APwv/AH7/APr0eXc/8/C/9+//AK9HmXH/AD7j/v4KPMuP+fcf9/BQIPLuf+fhf+/f/wBejy7n/n4X/v3/APXo8y4/59x/38FHmXH/AD7j/v4KADy7n/n4X/v3/wDXo8u5/wCfhf8Av3/9ejzLj/n3H/fwUeZcf8+4/wC/goAPLuf+fhf+/f8A9ejy7n/n4X/v3/8AXo8y4/59x/38FOilMjOrpsdcZGc9aAG+Xc/8/C/9+/8A69Hl3P8Az8L/AN+//r1PRSG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hOASegGaAIfLuf+fhf+/f8A9ejy7n/n4X/v3/8AXpqzzuodbf5WGRlx0p3mXH/PuP8Av4KYg8u5/wCfhf8Av3/9ejy7n/n4X/v3/wDXo8y4/wCfcf8AfwUeZcf8+4/7+CgA8u5/5+F/79//AF6PLuf+fhf+/f8A9ejzLj/n3H/fwUeZcf8APuP+/goAPLuf+fhf+/f/ANejy7n/AJ+F/wC/f/16PMuP+fcf9/BR5lx/z7j/AL+CgA8u5/5+F/79/wD16PLuf+fhf+/f/wBejzLj/n3H/fwU6GZpGdHTY6YyM560AN8u5/5+F/79/wD16PLuf+fhf+/f/wBep6KQyDy7n/n4X/v3/wDXo8u5/wCfhf8Av3/9ep6KAIPLuf8An4X/AL9//XpYoXWQySSb2I2jC4wKmooAKKKKACiioZZmWRY4497EZ64wKAJqKg8y4/59x/38FHmXH/PuP+/goAnoqDzLj/n3H/fwUeZcf8+4/wC/goAnoqDzLj/n3H/fwUeZcf8APuP+/goAnoqDzLj/AJ9x/wB/BR5lx/z7j/v4KAJ6Kg8y4/59x/38FHmXH/PuP+/goAnoqDzLj/n3H/fwUeZcf8+4/wC/goAnoqDzLj/n3H/fwU1p50Us1uNqjJw46UAWaKQHcoI7jNLQAVBF/wAfVx/wH+VT1BF/x9XH/Af5UwJ6KKKQDU/1a/QU6mp/q1+gp1AEFz0h/wCuq1PUFz0h/wCuq1PTAKKKKQHBXHiPVI7XV9QGs6fH9huJUSxlhG6RU6Lu3Zye3HWukvfEtlpywm8juY98YlkKwMywqe7kDArnZfBO62v9QSwtBri6g93aTMAS4DAqrH0IyMHpmrPiTTNf1R7uOGKV7e4s9kMcd75KwyEHcJAPv5yMdRVaE6mrqXi7SdKu2tbl5jIsSzN5UDOFjJI3EgdBjmn6d4q0jVL02trcMXMfmxs8bKsyd2QkYYDviqiaPei/v5TGuybS47ZDuHLgNkfTkc1WXw9eyQ+HIZEVFs7OWC5YMCULRBBj15paD1NXTfFGlaretaWs0hkwTGzxMqzAdSjEYYD2qXVvEGn6NLBFdNKZZslY4YmkYKOrEAcKMjmsXSNJ1gXejxX9tbwW+joypNHLuNwSmwELj5Rjk571d1W01SDxFBq2m2sV3utWtZI3l8sp8wYPnHI9R1osrhrYi03xZAfDenahfM0k94GMcdtEzNIATyFHOAME1v2d7b6hZx3drKJYJF3I47iuITw1rFvpmiTCFpLqzhlint7e8MBO9g2Vcdhjof6V1ejae2naHHapEIJcMxXzWlCuxJ+8eTyaHYFcitvE1hdXb2sa3KzBGkjWSBk85V6lMj5sf1qlpXib+1dN0q8kSSye7nMXlPCT5hAY4B7Djr7YqhpGj62Nc0671GOUmCOZLiWS980O7AYZE6KpwfQjpin6domqQ2Gh2s9vGp069dnZZQQ8eGw4+u4cU7INTch8Q6fPb2E0byEX8hihXyzu3DO7I7Y2nOaqL4psLXSrG4uLiW4e7z5XlWzb3APJ2DJAHc1X0zw9dWviy6u5Sh02MvJZIDyskuDJx9Qf++zVOz0fWtJh0W5t7OG5ntreW2ngaYJgO4YMG6HGOR70tA1L2k+KVn8Nw6ncrLOZp5EjW1gZywV2A4HsO9XJ/FWkwaba3wmkljum2wJDEzyOR1G0DPHf0rCtdH8QWmhafbmM5W4me7t7S68pm3OShV/QZ5HGabp+h65pVnpVzHaRXF1aS3PmW7XHLJK2QQ56kYHXrzTshXZp6X4sgm0STUruTcjXkkFusURLyYYhQF6k4B/KtO316xuorWSAyyLcSmEYibMbgEkOMfLjHeuX/wCEc1k6TbzSQqL2DUZ7pre3ujFvR9wwsg6HB7+9bmi2l5plpEq6dsa5uWkuQ94ZWjBH3izD5jwBgUOw1c36g/5f/wDtl/Wp6g/5f/8Atl/WpGT0UUUAFFFFABRRRQAUUUUAFFFFABSEgAk9BzS0HkYoAztH1m11u2kntUuEWOQxkTwtG2R3AYcg9jVqL/j7n+i/1qLTtOTTYHijnuZg7l91xMZGGewJ7D0qWL/j7n+i/wBaYieiiikMK5mefW77xHqNjYajb2kdpDEyiS18zezhup3DA4rpq5S7TX9P8Uaheado8V7BdwwqrtdLFsKbs5BGcc00JljT/FSSeHrS/vLeY3EpaN4rWJpPnQkNjHbjPNOn8VQ/bdFjs4Jbq21PfiaNCdoUf49c9KzU0HWNO0nS7OBnnRGle8S2uTAzSO24EN12gluOCeOtLYaHq1hZ+HXNuks1jNMLiPz8kLJkbgx+9jIPqaegtTcfxHYR6qunyeejtJ5SytCwiMn9wPjGan1bWLPRbVZ7tn+dwkccaF3kY9lUck1y17ouv3mqxtOskqRajHOsv2zbF5KsCAIv7wHr+dbfiGxvpbnTdR06GO4nsZmc27vs8xWUqcN0BHXmlZDuytpniy3n07UNQupf9HivmtoAsTb24XC7epbJIxW1pup2uq2xntWYhWKOroVZGHVWB5B5rkX8Pa1caZPNLBHHeDVmvlghuSm9CgXaJByrdef8a6Hw5p8ljaTyT2z289xL5jq901wx4ABZj3wOg44FDsCuRSeJrCwtjNeXMjq97JaIUgOd4J+TAznpjPep4fEmn3GktqMJneNX8tolhbzVfpsKYyDWUuhX4mtGMSYj1ma7b5xxE27B+vI4pLnStZij1NrMEfaNRE5SKYRvLDsUEK38JyPbp1o0DU1ofEmnT2tvOjyAT3ItAjRkMkp/hYdjxTrjxFptpHfvNKyiydY5fkJJZgCqqB94nI6VzUHh3WIdOuJFgU3Ueqrfwwy3JcyKABtMh79eTTbqw1KG01LVNQW0spTqFveQrJNmMhAo2swHBPIzjFOyC7OgtvFulXVrc3EbThbaWOGZXhZWR3ICgg8/xDNT33iLTtO+3faZHX7DEk05CE4ViQCPXpXKWUd/4jtPEc0ItPOlubd4THIXiYxbW278c8rgkcc1Yu9H1zVY9cmuLCG3kvbaCOGIXAflWJOT070WQrs3R4osWsftaQ3zqZTEqLavvc4zkLjpjnNOm8UaVDpdvqAlkliuGKwpFEzSSMM5UKBnIwc+mKi8QW2qziy+w+a8CsftMMFx5Ej8fKQ/oD1GRmsBtO1PQNI0vU3thPcadcXJktvPLGRZnYDDkctyvX3pWQ7s29V8QCPT7S8sJZcS7nCfYpJCyjruAwUA7n9KnuvFOmWNlaTyTPP9qTfGLaFpCy8ZbaBkKM96o6pb+IL02chhZYzEwmt7W9MRSQnhi+AWUDjA7+tVLHSNb0WDSbu2s4bq5hsDZz27XG3adwYMGI5HHPenoGp00Gr2l1PbRW7PKtzCZ45UQmMqCB97oDz0+tXJP9U/+6ax9Cs77SbOx02SGOSJIXaa4R8BZC2doXqRyefatiT/AFT/AO6akYy3/wCPWL/cH8qh+3rgny2wRleR83OKmt/+PWL/AHB/KoPsAwQZDgDCcfd5z+NPQWpIt0GVcoQxfYVz0NMF8CP9U2SAVGR8wJxT47XY4dn3EFieMcmoxY4H+t5AAQ7egByPrRoGpILpSisVIJYgj0x1/lTBfAgfum3Nt2jI5z0/lT0tQv3n3fKR07k8moxYkAHzcuu3YdvQDp9etGgai/blIBEbYwCxyPlycU+K6EsuzYVyCVJPXBxTPsIAUCQ4wA/H3sHP4U+K18qXfvyACFGOmTk0aBqWKrx/8fs/+6v9asVXj/4/Z/8AdX+tIZYooooAKxNU1W+TVoNK0u3gkunhaeR7hyqRoDgdASST/Ktuua1gXmmeIotag0+e/ga0NrJFbYMiHfuVsEjI5IpoTK+peLrzRRo51PSxD9qmkjutkm8Qqv8Ay0BHVeQeegq1qfiWWxk1pY7eOQWFmlyhLH5y27g+3FQXFvf6vqehXF9pfkx4uRPCXEgRGTChz0yR2FYQ0HWLa28UWLwSTxfYUt7GUcmZAG2r/vDOPwFPQWp0cOtaraatp9nq1vZeXqG5YZLV2JVwu7DBh0IzyKtf8JBDDqerQXhjt7awEB85m6+Znr+OB+NQLottpCDVYrW+1G+gh2xpJctK6g43BN7YB/niqumNeCfWdcuNIulS7MCxWbBTMQgwWIzgctnGegpaD1OrqA/8fy/9cj/MVPUB/wCP5f8Arkf5ikMWefySoCF2bOADjoM1Gt6ruoCNtYgbs9yM1JPB520q+1lzg4z1GDUYsgrqVkIUEHGO4GBT0FqOe7CTbCh2hgpbPcjNMF9kAeU25tpUZHIPSnG03SBmkyMhmGOpAxmmLYkDPm/Mu0IdvQDpn1o0DUk+1DyEkCEl22hc96Z9uU4xG3QFuR8uTinfZCIlQS/cIZTt7+v60z7CBjEhxgB+OuDn8OaNA1Hpdq7EFCq4YhieuDg0n20ZX922Dtyc9M9KT7F94eYduCFGOgJyae9oHl3bsKSpZcdcdKNA1GC+BH+qbJAKjI+bJx+FBvwFz5TcAl+R8uDj8aBY4B/eHIACHHTBz+NIbH5ceactkP8AL1yc8elGgak80vlBcKWZjgAHFQrfK20iNtp25OehNSPaqQDHiNw27OM1GtiF2ASHYNuRjqR0o0DUt1Fcf8e0v+4f5VLUVx/x7S/7h/lSGPj/ANUn+6KdTY/9Un+6KdQAVBF/x9XH/Af5VPUEX/H1cf8AAf5UwJ6KKKQDU/1a/QU6mp/q1+gp1AEFz0h/66rU9QXPSH/rqtT0wCiiikAUUUUAFFFFABRRRQAUUUUAFFFFABRRRQAUUUUAFFFFABUMkUhmEsTKG27SGGRipqKAIMXX9+H/AL5P+NGLr+/D/wB8n/Gp6KAIMXX9+H/vk/40Yuv78P8A3yf8afJMsRUEMWboFGTTPtQ/55Tf9+zTEGLr+/D/AN8n/GjF1/fh/wC+T/jR9qH/ADym/wC/Zo+1D/nlN/37NABi6/vw/wDfJ/xoxdf34f8Avk/40fah/wA8pv8Av2aPtQ/55Tf9+zQAYuv78P8A3yf8aMXX9+H/AL5P+NH2of8APKb/AL9mj7UP+eU3/fs0AGLr+/D/AN8n/GjF1/fh/wC+T/jR9qH/ADym/wC/Zo+1D/nlN/37NABi6/vw/wDfJ/xp0Mbq7vIwLPjO0YAxTftQ/wCeU3/fs0fah/zym/79mgCeioPtQ/55Tf8Afs0fah/zym/79mkMnoqD7UP+eU3/AH7NH2of88pv+/ZoAnoqD7UP+eU3/fs0fah/zym/79mgCeioPtQ/55Tf9+zR9qH/ADym/wC/ZoAnoqD7UP8AnlN/37NH2of88pv+/ZoAnoqD7UP+eU3/AH7NH2of88pv+/ZoAnpGVXUq6hlIwQRkGoftQ/55Tf8Afs0fah/zym/79mgCWONIYxHEiog6KowBTqg+1D/nlN/37NH2of8APKb/AL9mgCeggHqM1B9qH/PKb/v2aPtQ/wCeU3/fs0AT0VB9qH/PKb/v2aPtQ/55Tf8Afs0AT0jDcpB7jFQ/ah/zym/79mj7UP8AnlN/37NADUjuY0VFeIqowCVOcfnTsXX9+H/vk/40fah/zym/79mj7UP+eU3/AH7NMQYuv78P/fJ/xoxdf34f++T/AI0fah/zym/79mnxTLKWADBl6hhg0AMxdf34f++T/jRi6/vw/wDfJ/xqeikMgxdf34f++T/jRi6/vw/98n/Gp6KAIMXX9+H/AL5P+NLDE6u8kjKWfH3RgDFTUUAFFFFABRRTTIinDOoPoTQA6imedF/z0T/voUedF/z0T/voUAPopnnRf89E/wC+hR50X/PRP++hQA+oZYpDKskTKGAKkMMgin+dF/z0T/voUedF/wA9E/76FAEeLr+/D/3yf8aMXX9+H/vk/wCNSedF/wA9E/76FHnRf89E/wC+hTAjxdf34f8Avk/40Yuv78P/AHyf8alV0f7rKfoadSAgxdf34f8Avk/40Yuv78P/AHyf8anooAgxdf34f++T/jRi6/vw/wDfJ/xqeigCDF1/fh/75P8AjRi6/vw/98n/ABqeigCDF1/fh/75P+NGLr+/D/3yf8anooAgxdf34f8Avk/40147mRGRniAYYOFP+NWaKAEUbVA9BiloooAKgi/4+rj/AID/ACqeoIv+Pq4/4D/KmBPRRRSAan+rX6CnU1P9Wv0FOoAguekP/XVanqC56Q/9dVqemAUUUUgCiiigAooooAKKKKACiiigAooooAKKKKAKOqata6PbxzXXmFZJBEixRl2Zj0AA5pNO1WHUzIIre8i8vGftFs8Wc+m4DPSsPx40yafpjW91DazDUYdk865RDzyRkcfjVnSrzVRps5a/07XLxZAQLVhCqofXlueDTtoK+p0VFchq0Nzq2u6JaXklzYLNBctNDa3JG7GzALDGeuaxdNF5b2ml6qdWv57ltVNiwmmyjQ72UKV6E4AO7rmiwXPSapSapbQlBL5kfmXAtk3xkbnIyMeo9+lcTe6rnxDBeWUlym7U1tHaW+GGGdrIIf7voeverEtyS++4nJSPxMEBkfhBt4HPQc/rRYLnd0VTsIraJrs29y05e4ZpQ02/y3wMqP7oHHHvVykMgP8Ax/J/1zb+YqeoD/x/J/1zb+YqegAooooAKKKKACiiigAooooAKKKKACiiigAooooAKKKKACiiigAooooAKKKKACiiigAooooAKKKKACiiigAooooAKKKKACoE/wCP6X/rmv8AM1PUCf8AH9L/ANc1/maAJ6KKKACs/U9astJ8lblpDLOSIoYYmkd8cnCqCcD1rQrl9RuILDx5Y3N7NHBbyWEkUcsrBV371JGTxnH8qaEy6/izSVsra6SWaZLmRoo0igdnLr95SoGQRg5BFEvinT4LBryeK9hjEqwhZLSRXZm6BVIyfwrnfFGpQ30ug3Wi6nZ2/wDp0qi7ljzEGEbBuuN3pnNN1ye9l8M2Il1XT9RvV1a3xLAu2MfN8oYBif1p2Fc6zTdesdUuJbaEzR3MSh2huIWifaejYYDI9xWnXMHRbqa7u9T16/giU2htk+yFohEhO5mLk5zwOe1dLGFESBW3KFGCTnI+tJjQ6qtvFG4kZo1ZjI3JGe9WqgtfuSf9dG/nSGO8mDOPKjz6bRR5VvjPlx4H+yKpyxObp8Id5cMrY/h2461EsRwp8phGuwOu3qRnPHenYVzR8mDj93Hz0+UUeTATgRx8f7IrOWFxtBibcQuzj7vzZ/DipbeOVZcom11Vg5YcE7uPrRYLlzyYM48uPPptFHlW+M+XFgdflFU5IpDct8h8wupDAcY288/Wo0iO1T5TBF2CQbepGc8d6LBc0fIhPSKP/vkUeRD/AM8o/wDvkUyzVktVDAjk4B7DPFT0hlYokd7DsRVyrZwMZ6VZqCT/AI/YP91v6VPQAUUUUAFFFFABRRRQAUUUUAFFFFABRRRQAVBF/wAfVx/wH+VT1BF/x9XH/Af5UwJ6KKKQDU/1a/QU6mp/q1+gp1AEFz0h/wCuq1PUFz0h/wCuq1PTAKKKKQBRRRQAUUUUAFFFFABRRRQAUUUUAFFFFAEF3ZWl/B5F5aw3MWc7Jow659cGo7LStO03f9gsLW18zG/yIVTdjpnA5q3RQAxoYmmSZokMqAhHKjcoPXB7ZwKjFlaCNYxawhFfzFXyxgPnO4D1z3qeigCqdMsGuWuWsbY3DEEymJdxI6HOM8U57CzkikiktIGjkfzHVowQzf3iO54HPtViigCOKCGAuYYo4/Mbe+xQNzep9T71JRRQBBKsizpKib8KVIzj0/w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hWQzySumzKhQM56Z/wAanooAKKKKACobqztr6AwXdvDcRE5KSoHU/gamooAqXGladd28dvc2FrNBH9yOSFWVfoCMCmQaNpdrGY7fTbOKMuJCscCqNw6NgDqPWr1FADJoYriF4Zo0kicYZHUEMPQg04AKoVQAAMADtS0UAFVIp44TIkhKt5jH7p6E1booAg+2Qf3z/wB8n/Cj7ZB/fP8A3yf8KnooAg+2Qf3z/wB8n/Cj7ZB/fP8A3yf8KnooAg+2Qf3z/wB8n/Cj7ZB/fP8A3yf8KnooAg+2Qf3z/wB8n/Cj7ZB/fP8A3yf8KnooAqiRZruIx5IVWycEYzirVFFABRRRQAUUUUAFFFFABRRRQAUUUUAFFFFABUEX/H1cf8B/lU9QRf8AH1cf8B/lTAnooopANT/Vr9BTqan+rX6CnUAQXPSH/rqtT1Bc9If+uq1PTAKKKKQBRRRQAUUUUAFFFFABRRSN90/SgBaK828KahpWoT2cNxc63JqjTOWYtceSWVmPX7mMD6VuxeMLlrlmk0d009b9rFrkTqTu3bVbZjO0nr6e9OwrnWUVxOv+JNQlt7pLLT5ls4b2K1a9WYBg4lUN8nXbzjOfwq9qHjKOxv7mP7Mj2lpIsVxKbhFcMQD8qHlgNwz09s4oswudRRXPDxDeSa7eWUOlbrSykRZ7szhQFZA+QuMkjPSq+l+NIr+7t0ltlgt7xXa1kFwrsQoLHeg5UlQSOvvg0WYXOpornLPxPcTWU2qXWlPbaSsLTxXJmVmZB6p1BPUdffFFh4jvri4NrdaO1rdTW7XNmhnVhMox8rEfdbkZHI560WC50dMlfy4XcDO1ScUlu8sltE88QimZAXjDbtjY5Ge+D3pLr/j0m/3D/KkMYEuSoP2heR/zz/8Ar0vl3P8Az8L/AN+//r1Mv3F+lL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TXW5SNn89TtGceX1/WrNRz/wDHvJ/uH+VMByNvjVsY3AGnUyH/AFEf+6P5U+kAUUUUAFFFUNa1H+yNGu9QEXnfZ4zJ5YbG7HbNAF+iuZHim6hjvxfaS1tPb2ZvYk89XEsY7Ej7pzxjmpjqf2G+mJWWUz2L3/zy8IECgRqMcD5s5p2Fc6CiuPi8XavM1nEvhtxNfwedaBrtMEAAtvP8PUY4Oc9qsP4xVtNsZYLMfa7xpEEE86xrGYzh9z9ODwMZzmizC6OoorlW8YyT2+mnTdMNzcXsk0XlGdVETxjkFuQRkdRTrvxXdW00+3SHlhsY0fUHWdcwkruIUfx4HXp7UWYXR1FFVree4muZw9uEtgEMMwkz5uRk8dsfrVmkMrs00lw8cbqioASSuc5//VS+Xc/8/C/9+/8A69Ef/H5P/ur/AFqemBB5dz/z8L/37/8Ar0eXc/8APwv/AH7/APr1PRSAg8u5/wCfhf8Av3/9ejy7n/n4X/v3/wDXqeigCDy7n/n4X/v3/wDXo8u5/wCfhf8Av3/9ep6KAIoHZ4zvxuVipI74OKlqC2+5J/10b+dT0AFFFFABRRRQAUUUUAFFFFABUEX/AB9XH/Af5VPUEX/H1cf8B/lTAnooopANT/Vr9BTqan+rX6CnUAQXPSH/AK6rU9QXPSH/AK6rU9MAooopAFFFFABRRRQAUUUUAFIRkEetLRQByuk+H/EOkiC2j161axikLeUbH5ihYsV3b+vOM4qwfC5/s2W0F39/Uft27y+n7wPt6+2M10VFO4rHKXnhG8nkuYYNYMOn3F2t40BgDNvDhmG7P3SR06+9ST+E2bWp722ubZIbmUTTJLZpK4YAA7XPQHHcH2rp6KLsLIzLXSFgvdWnkk8xNQdWKbcbQIwmM9+lZei+EjpEqxm5t5bOJGjiUWaLLtIxhpBycDuMZ7109FFwscnpfh/UPs19pF/eM+irG1rbxeUqu6EdS3tnA6dMmrNj4dv4Ln7Vd6t9puYLZrazfyAoiBx8zDPzNwM9Bx0ro6KLhYjt1lS2iSeQSzKgDyBdoZscnHbJ7Ul1/wAek3+4f5VLSModSrDKkYIpDBfuL9KWq4tcDAnmx/vUv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o5/+PeT/cP8qZ9mP/Peb/vqkNrkYM0xB6jd1oAlh/1Ef+6P5U+kACgADAAwKWgAooooAKo6zp51bR7qwEvlefGU37c7fwq9RQBjXnh9L27lllnIjl09rFlVecE53A1RtvDGoCWSS+1gXLGwksUAtwgUMRhuDyeOf6V09FO4rGPBoZhutIm+0Z/s+2aAjZ/rMhRnrx939ay5fBhNlapFdw/arWaaSN5rYSRkSNkqyE/TkEdK6yii7CxhQ+Hmjn0iZrlC1gZWYJAsYkLrjgLgLj8ag1LwvPd3t61tqRtrTUQq3sPkhi4A2/K38JI4PWukoouFitbwXEVxMXnVrYhBDEEwY8DBye+f0qzRRSGQR/8AH5P/ALq/1qeont1d94d0YjB2nGab9mP/AD3m/wC+qAJ6Kg+zH/nvN/31R9mP/Peb/vqgCeioPsx/57zf99UfZj/z3m/76oAnoqD7Mf8AnvN/31R9mP8Az3m/76oALb7kn/XRv51PTI41iTaufUknkmn0AFFFFABRRRQAUUUUAFFFFABUEX/H1cf8B/lU9QRf8fVx/wAB/lTAnooopANT/Vr9BTqan+rX6CnUAQXPSH/rqtT1Bc9If+uq1PTAKKKKQBRRRQAUUUUAFFFFABRRRQAUUUUAFFcxNc61qutala6ZfQWUVgEQb4PMMsjLu554UAgcc9at3viW20gQQagsr3flCS4FpC0iwr3dvRcg+/FOwrm5RWFqPi3TdOuEhZLqd3txcr9mgMgMRON3Hal07xZpWqX0VrbPN+/QvbyvCyxzgDJ2MRziizC6NyiufsPGOl6jdw28S3SeezJFLLbssbupOUDdM8Go9O8SBNDF5qBaSZ7uW3ijgiLPIQ7AKFHfA/SizC6OkorDm8V6ZDp8F6ftDJNP9mEawsZFlwTtZeoPFVY/HWjyMgK3ifvBFOz2zAWzk4CyHHyk5H50WYXR01FY174n06wvmtZjMfLKiaVIi0cBb7odh0zkf1xUN94w0vT9Qns51ut1uyCeRIGaOIOAQzMOAOaLMLm/RWImvk+JbzTHtZVt7e2Sf7VgbOd2cnPT5eOPWix8VadqMkqQpdBljaaISW7L56Dq0efvDke/IosFzbpCcAn0qO1nF1aw3CpIiyoHCSLtZcjOCOx9qe/3G+lIZAk1xIgdYU2sMjL84/Knb7n/AJ4x/wDfz/61Otv+PWH/AHB/KpaYEG+5/wCeMf8A38/+tRvuf+eMf/fz/wCtU9FICDfc/wDPGP8A7+f/AFqN9z/zxj/7+f8A1qnooAg33P8Azxj/AO/n/wBajfc/88Y/+/n/ANap6KAIN9z/AM8Y/wDv5/8AWo33P/PGP/v5/wDWqeigCDfc/wDPGP8A7+f/AFqdDKZN6uu10OCAcj1qWoIf+Pi4/wB4f+gigCeiiigAoorI13VbmwaytbGGKW9vZvLi84kIoALMzY54A6DrQBr0VgrqWqWluBqy2NtJ9qjhjlRmZJlb0HVW7c8VFrni/T9MdrSC6t5NQWWNDAzH+JgMZ9cHOOtOwrnR0Vm3PiDSbPUFsbi+ijuWIAVs4BPQE9AT2BPNUPEXi3T9DguYhdQNqMcW9Ld2POegJHQnsOposO50NFZl1r+l2FxDbXl9DDPKAQjHpnpk9FyemcZq5FeW813cWscoaa32+amD8u4ZH5ikBPQTgZopG+430oArpNcSIHSFdrDIy/OPyp2+5/54x/8Afz/61Otf+PSH/cH8qlpgQb7n/njH/wB/P/rUb7n/AJ4x/wDfz/61T0UgIN9z/wA8Y/8Av5/9ajfc/wDPGP8A7+f/AFqnooAg33P/ADxj/wC/n/1qN9z/AM8Y/wDv5/8AWqeigCDfc/8APGP/AL+f/Wo33P8Azxj/AO/n/wBap6KAIN9z/wA8Y/8Av5/9ajfc/wDPGP8A7+f/AFqnooAhildpGjkQKwG4YOQRU1QD/j/b/rkP5mp6ACiiigAornvG19Jp3hma5jupLULLEHmj+8qFwGI4PbNUNK13RLfTtR1a11zUNTt7VB5yzMTtz0wCq8mnYVzsKK5bVvEGq2/he+v49Ke1u4CmxZZUZGBYcgg88HpWhqWs3mnW6Tf2PPOqx+bcGOVMRAdQMkbj7CiwXNmiuZ1XxV5cbR6dYXV4xs/tMkkO0eSjA7TgnknGcD0qODxLPb6VpcSWN1qV7JYxXM/lFRtQgZYkkZJOcAdaLBc6qiqFlqY1AwS28DtZz2yzpckjHPRcdc45q/SGFVU86YM4n2DcQFCg9DirVQWn+pb/AH2/maADyZ/+fk/98CjyZ/8An5P/AHwKnooAg8mf/n5P/fApkgnhUP55YBgCpUc5OKtVDdf6j/gS/wDoQpiJqKKKQwooooAKKKKACiiigAooooAKKKKACoIv+Pq4/wCA/wAqnqCL/j6uP+A/ypgT0UUUgGp/q1+gp1NT/Vr9BTqAILnpD/11Wp6guekP/XVanpgFFFFIAooooAKKKKACiiigAooooAKKKKAOYurLXdN1m+utGgs7mPUChcXEpQwOq7d3AO4EY44PFMv9N12K5nms0s7p7+zjtrhpHMYjdd3zgc5X5zx14rqqKdxWOcsdBuLG/TaVeCPSUs1cnlnVienpzUOnaFfW1t4XSRY92nb/ALRh84zEyjHryRXU0UXCxwHhyz1fUtO0eKSG2TTrW6e6E4kJd9ruAm3HByeTmpZPDGq/2fEgijeWx1CWeJUumi+0Rybv4l5Rhu/T3ruQAowAAPQUtFwscpBoF2lvphFrFBJHqX2y4QXLynGxlyWblm5HtRfaBfz6Z4igRY/Mv7pZYMvwVAjHPp9011dFFwscVqHhi9l1i9ItUu7K/kSR919LCI8KqkMi8P8AdyP1q7faFezW3iWOJY/9PRFt8v1xGF59ORXUUUXCxzL6NftqdwuyI2d7pq2ssofDROofoP4gd/6VFp2ma2Lqylvbe0jGlWrwwCKYt9oYqoBPHyjC9OTzXV0UXCxFbNO9rE1zGsc5QGRFbcFbHIB709/uN9KdSEZBHrSGR23/AB6w/wC4P5VLVdIriNFRZU2qMDKc4/Ol23P/AD1j/wC+D/jTAnoqDbc/89Y/++D/AI0bbn/nrH/3wf8AGkBPRUG25/56x/8AfB/xo23P/PWP/vg/40AT0VBtuf8AnrH/AN8H/Gjbc/8APWP/AL4P+NAE9FQbbn/nrH/3wf8AGjbc/wDPWP8A74P+NAE9QQ/8fFx/vD/0EUbbn/nrH/3wf8adDGyb2dgzuckgYHpQBLRRRQAVgeI7S8NxpuqWVsbqSwlZ2t1YK0iMpU7SeMjg1v0UAclqB1jW9PtZJdJa1CajBIkLSBpBGpyzPjgfQE1mahYaqsV9pceiPP5uqC8W7V02eWZQ2eTncBxj2r0CincVjhfEttr1/Nf2i2948LPEbdYPKELRgqSXLfNuyDwMcYxUWuafqqR+IbCDRpLz+0pVnhuEddoG1QQcnORtOPWu/oouFjgtX0XUH1fUo2ttRms9TWNf9DkiVQAgUhy4JHTII/nXZWkjiaW2NvKiQKgWdyCJeOcd+OhzVuii4WCkb7jfSloIyMUhkVr/AMekP+4P5VLVZIriNAiyptUYGU5x+dO23P8Az1j/AO+D/jTAnoqDbc/89Y/++D/jRtuf+esf/fB/xpAT0VBtuf8AnrH/AN8H/Gjbc/8APWP/AL4P+NAE9FQbbn/nrH/3wf8AGjbc/wDPWP8A74P+NAE9FQbbn/nrH/3wf8aNtz/z1j/74P8AjQBPRUG25/56x/8AfB/xo23P/PWP/vg/40AA/wCP9v8ArkP5mp6hjicStJI4ZiNowMDFTUAFFFFAGR4l0u51jRXtLOWKK48xJEaZSVyrBuQPpVWCy8ST2t3BqU+kFZI9sflW7Mu7/bVjgjFdDRTuKxxsHg25Gj6tbPNZ20l8iKkVpEywRsnIbaT1PGcY4AqXWvC+oazIJZpbCRpLTyHSeJnSF+cvGM9Tnv6CutoouwsjkpfDOqw7TpuoW0TTWEdnc+dEW+4pAdOevJ4NSHw7qlpHZPpt9bR3EdjHZT+dEWVlX+JcHOeTwa6mii4WMzStOm0qC0sYpY2sLe1WIAqfMLj+LPTGO3rWnRRSGFQWn+pb/fb+ZqeoDaoWJDSLk5IVyBQBPRUH2Vf+ek3/AH8NH2Vf+ek3/fw0AT1Ddf6j/gS/+hCk+yr/AM9Jv+/hoFqmQS0jYOcM5IoAnooooAKKKKACiiigAooooAKKKKACiiigAqCL/j6uP+A/yqeoIv8Aj6uP+A/ypgT0UUUgGp/q1+gp1NT/AFa/QU6gCC56Q/8AXVanqC56Q/8AXVanpgFFFFIAooooAKKKKACiiigAooooAKKKKACiiigAooooAKKKKACiiigAooooAKKZMjSwPGkjRMykB1xlfcZ4rkdP+3xa3qwvfEN21npbRMQ8cQDqU3tuIX+WKdgOxornP+EojvLC88m3u7S4Fo9zb/aYtvmoB95f04ODyOKcviMW2m6aHt7q9vZ7RJ3jtYtzBdoy56ADPbqe1FhXOhork7vXrm91/QYNNMxsLyJrl5YggLqMYB38gDPOBmr1p4rsrvUEtlgu0hmcx2928WIZnGcqrfgcZAzjiiwXN6iudt/GFncXsUBs76OKW4e2W5eH90ZVYrtznvg4PTt1qf8A4Siz/tAW3kXXkmf7MLvyv3JlzjZnr14zjGeM0WYXNuioLW5NykjG3mh2SNGBKuC2DjcPY9qnpDIJGla48qNlQBdxJXOeaPLuf+e6f9+//r0D/j+b/rmP5mm3M7ROAvZGc++KYh3l3P8Az3T/AL9//Xo8u5/57p/37/8Ar1B9qn3iL93vJ+9g4xjPTNSQXDOGLAf6tXAHuOn6UAP8u5/57p/37/8Ar0eXc/8APdP+/f8A9eq63cxKqdm5wpBwcDOfekF7KUDgJ8oBYY6/NjiizC6LPl3P/PdP+/f/ANejy7n/AJ7p/wB+/wD69RR3bGQGQqI23Y46YOKHu3EuU2mMMq+5zRZhoS+Xc/8APdP+/f8A9ejy7n/nun/fv/69VxeTHYCEzIFKnB4ycfjSG9mC5wnyDLcHn5scUWYXRZ8u5/57p/37/wDr01mnhaMvIrqzBSAmOv41ZqC56Q/9dVoAnooopDCiiigAorntWub668Q2mjWV41kjW73M0yIrOQCFCjcCByck47VKdRudEsoLfUXk1K/ldlhW1hw8qjnJGcAgdTwKdhXNyiuebXTd3+htZu6QXUs0c0cibWBRTlSDyCGFWU8R2j2dvciKbZPe/YlGBkPvK5PPTKmiwXNiiue0zWLn+z9TuJ4p7t4NRngjjgjBYqHwo/D1NOk8W2cOmPeS2t4jR3KWstt5WZUkYgAYB56g8E9aLBc36KzrLVXvGgVtNvrfzUdiZowBHtIGGwepzkewrRpDCoriRo4Sy43ZAGfc4qWoLv8A1H/Al/mKADy7n/nun/fv/wCvR5dz/wA90/79/wD16fPJ5UDyDqoyKqtdSoxztKqQp45J25zTET+Xc/8APdP+/f8A9ejy7n/nun/fv/69QJdTHaW2/wABOB2bNPmuZEmYKF2IVByOTk0WAk8u5/57p/37/wDr0eXc/wDPdP8Av3/9eq4vZfRMuoK8Hj5sc0G8mwwATKBixwecGizC6LHl3P8Az3T/AL9//Xo8u5/57p/37/8Ar1CLxvOG/aIyzL05GBSyXbByY9pjUKTx1ycUWYXRL5dz/wA90/79/wD16PLuf+e6f9+//r1X+2y7d2E+YEqMdPmxzQbuYblATcm4k4ODjH+NFmF0WPLuf+e6f9+//r0+3kMsCuwAJ64p6ncoPqM1DZ/8eqfj/OkMnooooAKKKKACiiigAooooAKKKKACiiigAooooAKKKKACiiigAooooAKKKKACoIv+Pq4/4D/Kp6gi/wCPq4/4D/KmBPRRRSAan+rX6CnU1P8AVr9BTqAILnpD/wBdVqeoLnpD/wBdVqemAUUUUgCiiigAooooAKKKKACiiigAooooAKKKKACiiigAooooAKKKKACiiigArn5PD0l1N4iWeVVg1VERCh+ZQI9hJ/GugooA43SfCdzBFOl1bafFJ9ke2S4geV3bcMFsMcKDgZAz9ahufCmpTRabcPDYT3VvZizlhkmkWPAPDqy859QRXcUU7sVkc9a+HpLTU9ImiW2it7K1lheOLcBucg/KDnjg9TVOx8O6rDJp9jPNaHS9OnM8Lpu82T721WHQY3ckdcdq62ii4WOaj0C7XS7O2Lw74dUN4xycFPNZ8DjrhhVC18HS22sFmtrCezN01yJpXk81csW27AduQejfpXaUUXCxBam6Kyfa1hDeY2zyiSNmflznvjrU9FFIZAP+P5v+uY/mafJCsjKWHQEfUHqKSSASOHDujYxlTjIpv2Y/8/E3/fQ/wpiE+xw7NvzZznduOemOv0qSOFIy20cMAMegHamfZj/z8Tf99D/Cj7Mf+fib/vof4UAAs4QpUBucYO7kY6Yo+yQ/J8p+UYxnr359eaPsx/5+Jv8Avof4UfZj/wA/E3/fQ/woAclvHHIXUHJ9+BnrihreNpRIQd314OOlN+zH/n4m/wC+h/hR9mP/AD8Tf99D/CgAFnCFYAHnGDnpjpj0oNpCQo2n5eOvXnPPrzR9mP8Az8Tf99D/AAo+zH/n4m/76H+FAE9QXPSH/rqtH2Y/8/E3/fQ/woFsNys0sj7TkBjxmkMnooooAKKKKAMLWdM1FtTt9W0h7Y3cMTQNFdFgkiMQeq8ggj0rO1Tw7q2pW1hcXUtld39s8jNC2+KIq+PlDL8wxgYJzmuuop3FY5eHw9d2kejSWsVjFJaXDyTxIXCEOCGKk5JbnPPX2qsPDutRz29ostidNt9T+2q5LCVlLsxXGMZBbr39q7Gii4WOSl8PauLLUrWGa38ubUDdxr5jJ5yMdzRuQMr6ZGahs/Cd9BaTRn7LH5mqQ3oSN3YKibMjLck/Kf8A61dnRRcLEDG7+3RhFh+ybG8wknfvyMYHTGM5/Cp6KKQwqC7/ANR/wJf5ip6ZJGssZRs4PpQA51DoyMMhhg1CLWLeGIJIHc8HjGcetH2Y/wDPxN/30P8ACj7Mf+fib/vof4UwBbSJMY3cEHk56dB9BTmt43lEhB3DHfg46Zpv2Y/8/E3/AH0P8KPsx/5+Jv8Avof4UCD7HDhhg/N79Oc8enNBs4Sqgg8Zyc9c9c+tH2Y/8/E3/fQ/wo+zH/n4m/76H+FADhbxrN5oB3devAPrQ9vHJIHYHI9+D6Zpv2Y/8/E3/fQ/wo+zH/n4m/76H+FAB9kh+f5T8wxjPTvx6c0GzhKhSG4zk7uTnrmj7Mf+fib/AL6H+FH2Y/8APxN/30P8KAJxwMCoLP8A49U/H+dH2Y/8/E3/AH0P8KljRY4wi9B0pDHUUUUAFFFFABRRRQAUUUUAFFFFABRRRQAUUUUAFFFFABRRRQAUUUUAFFFFABUEX/H1cf8AAf5VPUEX/H1cf8B/lTAnooopANT/AF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x9XH/Af5VPUEX/AB9XH/Af5UwJ6KKKQDU/1a/QU6mp/q1+gp1AEFz0h/66rU9QXPSH/rqtT0wCiiikAUUUUAFFFFABRRRQAUUUUAFFFFABRRRQAUUUUAFFFFABRRRQAUUUUAFFFFABRRRQAUUVFPI0arsUFmYKMnigCWioM3fpD+Zozd+kP5mgCeioM3fpD+Zozd+kP5mgCeioM3fpD+Zozd+kP5mgCeioM3fpD+Zozd+kP5mgCeioM3fpD+Zozd+kP5mgCeioM3fpD+ZprS3EW1pFjKFgDtJzycUAWaKKKACiiigAooooAKKKKACiiigAooooAKKKKACiiigAooooAKKKiuHdEUJgMzBQSOmaAJaKg8u4/wCfhf8Av3/9ejy7j/n4X/v3/wDXoAnoqDy7j/n4X/v3/wDXo8u4/wCfhf8Av3/9egCeioPLuP8An4X/AL9//Xo8u4/5+F/79/8A16AJ6Kg8u4/5+F/79/8A16PLuP8An4X/AL9//XoAnoqDy7j/AJ+F/wC/f/16PLuP+fhf+/f/ANegCeioPLuP+fhf+/f/ANemSGeFQ7Sq6hgCuzHU49aALVFFFABRRRQAUUUUAFFFFABRRRQAUUUUAFFFFABRRRQAUUUUAFFFFABUEX/H1cf8B/lU9QRf8fVx/wAB/lTAnooopANT/Vr9BTqan+rX6CnUAQXPSH/rqtT1Bc9If+uq1PTAKKKKQBRRRQAUUUUAFFFFABRRRQAUUUUAFFFFABRRRQAUUUUAFFFFAHJeJdWls9bt7a51SXSdNa3aT7UkSsHkB+6WYEKAOfer/wDbkdhpWn/v5NYuboYha1Rcz4GS3B2gAdTnFS6umvmYHSjpssDLteG8Vxz3IZc5+hFYM/gmcadp/lmznurWWaV4XDRQt5p3Mq7eVAOMdarQWpsTeLLOO1s5orW8ne7leFIY4v3iyICWVgehG0iqV/4qLWOl3tpDdqH1D7LcWxhzLkK+Ux65A5HHvViy8PS2raOyR2kAtJ5Zp0g3bSXRhxuyScnkmmp4eu1mjcyQ4XWHvzyf9WVYAdOvNGgal208RRXulz3cNleGaCTypbPy/wB8r8cEZx3BznGOaLbxCl1bM8en3vnx3C289sUHmRE4+Y8424Ocgnis278OajJHqvkTwj7XepcCMuyiWMKAY2YcrnHUZp2h6HqmiJetClgrXV2knlh3KpHgBhk8luDjt9KWganU1Bc9Yf8ArqP5Gp6guesP/XUfyNIZPRRRQAUUUUAFFFFABRRRQAUUUUAFQXf+oH++v/oQqeoLv/UD/fX/ANCFAMnooooAKr39wbTTrq5UAtDC8gB74BNWKZLEk8LxSLuR1KsPUHrQBzPh/SbiWz03V31i/a5lQTXCvLujl3DO3YeFAzxjHSpLLxVJdXdqZdMeHTr2QxWl0ZVJdgCfmTqoO046++Kdpnh7UrCe3hfXZZNMtf8AUWywqjEAYCu/8QH0HvTbLwtPbXVokupGbTrGQy2tt5IDK2CBuf8AiA3HHA96rQWpDZeMLi4mtnn0d4LG4ums0uROrfvAxC/L12nHWs+G/vYofEGoagjyImoLbxrFeuNqh1AAG0BR82SR15BrZi8MGPTbK0+1g/ZtQF7u8v73zltuM8dcZp0/hozabqNn9qA+2Xou93l/c+ZW24zz93r70aC1HQ67fXPiC60630rfb2kqxzXRnAADLuyFxkkelZsfjLUJIrWceHpDb3crW9u63KEtKGYDIOMKQpOevtW/YaWbLUNSuvO3/bZVk27cbMKFx79Ko2/hswadpdp9qDfYbw3JbZ9/Jc7evH3+vtS0HqLaa/dXOl3kp03y7+zl8ma2e4UKDgHPmdNuCDnGfaqUnjKSLR3uv7N826ivo7J7eG4VgzPtwVfoRhh1x3qe+8LNdx3228VWuL1LtQ8W5MqoXY65+ZTjPaoYvB7paSQteRBpNRivj5VuEUbAvyBQf9nr796egam7aXV02nG41Cz+yzKGLQpIJOBnGCOuRWRpXio6hZT6hNaxw2KQG4WVLlJG2jsyjlWx25HvXROGaNlVijEEBgM4PrXLW3g0m7uJ9QuoZhJbyW2La1WAur4yXx95uOOgpaBqOsfGP2neJ7JYXa1e7gVblZN6KASG2/dbkccjnrTtN8T3V/JbxXmlPYi9tDcWr+er7gACwIH3T8wI/pRpvhWaytriCS8tXVrZreNorJI3wRgMzDkn6YFXE0ApJpDfaQf7PtHtj8n39yquevH3envT0DUxPCPiS9ew0W21KxmVL2EiG8eYM0jqCTuXqMgZB/lWsniOZNei067so4Undo4XS5WR8qM/Og+7kDI6++KSz8MG1tdBh+1hv7KLZPl483KlfXjr71TsPBklnqNjcG9hdLOZ5FItQJZQwI+d85J560aC1OlsZbma0WS8thbTktuiEgfABIHI9Rg/jS3P/LH/AK6rSWUd1DaKl5cLcTgtukWPYCMnHHsMD8KW5/5Y/wDXVakonooooAKKKKACiiigAooooAKKKKACoLz/AI9j/vL/AOhCp6gvP+PY/wC8v/oQoQE9FFFABRRRQAUUUUAFFFFABRRRQAUUUUAFFFFABRRRQAUUUUAFFFFABUEX/H1cf8B/lU9QRf8AH1cf8B/lTAnooopANT/Vr9BTqan+rX6CnUAQXPSH/rqtT1Bc9If+uq1PTAKKKKQBRRRQAUUUUAFFFFABRRRQAUUUUAFFFFABRRRQAUUUUAFFFFABRRRQAUUUUAFFFFABUc0XmqAGKsp3KR2NSUUAQeVcf8/P/jgo8q4/5+f/ABwVPRQBB5Vx/wA/P/jgo8q4/wCfn/xwVPRQBB5Vx/z8/wDjgo8q4/5+f/HBU9FAEHlXH/Pz/wCOCjyrj/n5/wDHBU9FAEHlXH/Pz/44KPKuP+fn/wAcFT0UAQeVcf8APz/44KQ28jkCScsoIOAoGcVYooAKKKKACiiigAooooAKKKKACiiigAooooAKKKKACiiigAooooAKZLEsqbWyMHIIPINPrP1zVY9D0S71OaNpI7aPeUXq3tQVGLlJRW7LP2Y/8/E3/fVH2Y/8/E3/AH1XlX/C8I/+gG//AH/H+FH/AAvCP/oBv/3/AB/hTsz0f7Hxv8n4r/M9V+zH/n4m/wC+qPsx/wCfib/vqvKv+F4R/wDQDf8A7/j/AAo/4XhH/wBAN/8Av+P8KLMP7Hxv8n4r/M9V+zH/AJ+Jv++qPsx/5+Jv++q8q/4XhH/0A3/7/j/Cj/heEf8A0A3/AO/4/wAKLMP7Hxv8n4r/ADPVfsx/5+Jv++qPsx/5+Jv++q8q/wCF4R/9AN/+/wCP8KP+F4R/9AN/+/4/wosw/sfG/wAn4r/M9V+zH/n4m/76o+zH/n4m/wC+q8q/4XhH/wBAN/8Av+P8KP8AheEf/QDf/v8Aj/CizD+x8b/J+K/zPVfsx/5+Jv8Avqj7KCRvllcA52s3FZfhTxHF4p0KPU4oHgDOyNGxzgj3rboPOqU5U5OElZoKKKKRIUUUUAFFFFABRRRQAUUUUAFFFFABRRRQAUUUUAFFFFABRRRQAVBF/wAfVx/wH+VT1BF/x9XH/Af5UwJ6KKKQDU/1a/QU6mp/q1+gp1AEFz0h/wCuq1PUFz0h/wCuq1PTAKKKKQBRRRQAUUUUAFFFFABRRRQAUUUUAFFFFABRRRQAUUUUAFFFFABRRRQAUUUUAFFFFABRRRQAUUUUAFFFFABRRRQAUUUUAFFFFABRRRQAUUUUAFFFFABRRRQAUUUUAFFFFABRRRQAUUUUAFFFFABRRRQAVzPxC/5EHWf+uH9RXTVzPxC/5EHWf+uH9RQdGE/3iHqvzPmejqcCirujzw2utWNxcDMMU6PICP4QwzWh+iybSbQ270vULCNJLyxubdH4VpYmUN9Miqld5Pptw3iNHvNf09rK71Bpo0e485HHJDsmcDjC/NjrjpWrPa6Ykoks4dLbVm0+Mqlz5ITeJSHJVT5YbZilc4fryildXv2/r7zzGaGW3maGeN4pF+8jrgj8KaoLMFUEsTgADk161HBpd74s1Sa6n06e1mvBHIpETYTygM72OQuemznIrDRdPi8M2d1H9gtWtzC+WWOVpnEh3ENneGx1VhjAouKOPukuXXT8TgpI5IZWilRkkQ4ZGGCD6EU2vRPEV9BEmpybNKlubvVWjEzxxyFYCnDDHQc5z1z71pPZ6JDLprzrpkskV7Im7ZEiSRCEkHapOULAYLfNRcPr1oqTjv8A5HlNFWb69e/umuHigiZgBtgjCLxx0HFVqZ3q9tT6B+EH/Ihx/wDXzL/MV3tcF8IP+RDj/wCvmX+YrvazZ+fZj/vdT1YUUUUHGMmmjt4JJ5nCRxqXdj0AHJNNa5hWOOQv8khUIcdSelVNdjeXw/qUcal3e1lVVUZJJU8Vj/2n9t07TYrEXSyRXFsJgYXT5cjdnIGR60G9Olzxv5nUUVw1tpl7N9iaa41Qeet0bgfaJByD+77/AC+2MZ96qXFzqMrxo0mpHUf7OgaBYmYATF2BLgccgDO7jANOxssIm7KX9Xt/XkeiUVxc8+ot4p/cwXUSCSRJP3krBl8tirY+4AWAxjmtnRLBofDMKzSXbzz2qmYzzOz7ynPU5U/TFIynQUIpt72NS1u4L2AT20gkiJIDjocelT1599mvrPRdOhRNSQDTB9mWF3yLrsH5+nDfL1rQuLS/ax1+7Mt8LwP5cASVwoHlx52LnHXdzjrmnY0lhY30lp/wbHY02SRIonkkYKiKWYnsBXFy2F7aT3klvPqTfZ5rY26tPI4w2PM4J+Ydc5zj2pZpdRmuf7P8u+Li4vd5KtsaNkfyxu6EcrgdsUWEsKnqpaf8C/8AXmdd9ttvLt5PNXbcECI/38jIx+HNPmmjt4jJK21AQCcZ6nFcHezX32XSha2l1HNBbwbHzKCTkBwEX5eOc7u3StCS1vVsdUuxJfm6a/KRjzXwIvMX7q5xjGecetFinhUrXe/+Z2FFcjY/2j/wkSb/ALb5/wBpl+072byPIwfL2j7v93GOeua66kc9Wn7NpXuFFFFBkFFFFABUEX/H1cf8B/lU9QRf8fVx/wAB/lTAnooopANT/Vr9BTqan+rX6CnUAQXPSH/rqtT1Bc9If+uq1PTAKKKKQBRRRQAUUUUAFFFFABRRRQAUUUUAFFFFABRRRQAUUUUAFFFFABRRRQAUUUUAFFFFABRRRQAUUUUAFFFFABRRRQAUUUUAFFFFABRRRQAUUUUAFFFFABRRRQAUUUUAFFFFABRRRQAUUUUAFFFFABRRRQAVzXxBUt4C1kKCT5HQD3FdLSMoZSrAFSMEEcGg0pT9nUjPs0z5Cor6x/sjTP8AoH2n/flf8KP7I0z/AKB1p/35X/Cq5j6b/WOH/Pv8f+AfJvFHFfWX9kaZ/wBA60/78r/hR/ZGmf8AQOtP+/K/4Ucwf6xw/wCff4/8A+TeKXivrH+yNM/6B1p/35X/AAo/sjTP+gdaf9+V/wAKOYP9Y4f8+/x/4B8ncUnFfWX9kaZ/0DrT/vyv+FH9kaZ/0DrT/vyv+FHMH+scP+ff4/8AAPk6ivrH+yNM/wCgdaf9+V/wo/sjTP8AoHWn/flf8KOYP9Y4f8+/x/4ByHwhBHgOLIIzcSEZHXmu8pscccMYjiRUReAqjAFOqT5vEVvbVpVLWu7hRRRQYjJY/NjKb3TPdGwfzqt/Z6/8/V3/AN/jVyigpSa2Kf8AZ6/8/V1/3+NMGkQLO04luBKyhWfzTkgZwM/ifzq/RQP2ku5T/s9f+fq7/wC/xo/s9f8An5uv+/xq5RQLnl3Kf9nr/wA/N1/3+NH9nr/z83X/AH+NXKKA55dyn/Z6/wDP1df9/jR/Z6/8/N1/3+NXKKA55dyn/Z6/8/V3/wB/jR/Z6/8APzdf9/jVyigOeXcqpYiORX+0XLYOcNKSDVqiigTbe4UUUUCCiiigAqCL/j6uP+A/yqeoIv8Aj6uP+A/ypgT0UUUgGp/q1+gp1NT/AFa/QU6gCC56Q/8AXVanqC56Q/8AXVanpgFFFFIAooooAKKKKACiiigAooooAKKKKACiiigAooooAKKKKACiiigAooooAKKKKACiiigAooooAKKKKACiiigAooooAKKKKACiiigAooooAKKKKACiiigAooooAKKKKACiiigAooooAKKKKACiiigAooooAKKKKACiiigAooooAKKKKACiiigAooooAKKKKACiiigAooooAKKKKACiiigAooooAKKKKACiiigAooooAKKKKACiiigAqCL/AI+rj/gP8qnqCL/j6uP+A/ypgT0UUUgGp/q1+gp1NT/Vr9BTqAILnpD/ANdVqemSRJKu1xkZz1xUf2SL/b/7+N/jT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gi/4+rj/gP8qPskX+3/AN/G/wAafFCkO7YD83Ukk0ASUUUUgGp/q1+gp1NT/Vr9BTqAMrxBPNb6cjQStEzTIpZeuCeawPtV9/0Ebr81/wAK2/Ev/INi/wCviP8AnWBTRy1W+ck+1X3/AEEbr81/wo+1X3/QRuvzX/Co6KZld9yT7Vff9BG6/Nf8KPtV9/0Ebr81/wAKjooC77kn2q+/6CN1+a/4Ufar7/oI3X5r/hUdFAXfck+1X3/QRuvzX/Cj7Vff9BG6/Nf8KjooC77kn2q+/wCgjdfmv+FH2q+/6CN1+a/4VHRQF33JPtV9/wBBG6/Nf8KPtV9/0Ebr81/wqOigLvuSfar7/oI3X5r/AIUfar7/AKCN1+a/4VHRQF33JPtV9/0Ebr81/wAKjl1C5gTfNq00a9NzuoH6iiuduTbS6zqk+oRefBYQIY42XcBkZJA9TQkNX7m3/byk4Gv/APkdP8KtC7vSARqVyQeQQy/4VyU8DJBGZ9G0+1S5IRJUQSGJm+7uGOnr6Vo6Cpt5dSsQxMNtOFjB/hBUEge2abQ9e5u/ar7/AKCN1+a/4Ufar7/oI3X5r/hUROFJ9Bms+21qynFujTLHPMiuIjnI3DIGenY0hXZq/ar7/oI3X5r/AIUfar7/AKCN1+a/4Vlya1YokTrKZFlmWEMqnGW6duRx2qV9UsYzKHuVUxffBUgjnHpzz6UWDUv/AGq+/wCgjdfmv+FH2q+/6CN1+a/4VnJq+nyGIJdIxlyUABO7Bwe3r60jazpyR+Y10oXfs5Vs7sZxjGenNFg1NL7Vff8AQRuvzX/Cj7Vff9BG6/Nf8KpWt/aX277LOsu3G7bnv069qs0Bd9yT7Vff9BG6/Nf8KPtV9/0Ebr81/wAKjooFd9x7Xl6qlm1K5CjkksoA/Sqa+Io3l8pfEDF/TzV/wri/HOqzNeJpkTFYlUNIB/Gx6CqdtpWm2nhlNRv7a4nmndkRI+NmM4P6ZqlHQtJ23PTftV9/0Ebr81/wo+1X3/QRuvzX/CuN8DarNdW01jOxcwANGxOTtPb8K64cnFJqzJd11JPtV9/0Ebr81/wo+1X3/QRuvzX/AArGstZF0sksggSFCwO2Xe4w2OVHIq0up2LvCi3KM0wygAPI/LjoetKwal/7Vff9BG6/Nf8ACj7Vff8AQRuvzX/CsmbXbGKOORZg8bSrEzAH5cgkHGMkcdqnXVLF5Yoluoy8qhkAz8wPTnp+dFg1L/2q+/6CN1+a/wCFH2q+/wCgjdfmv+FZT63Z7UaGZJVMyxOQcBM5+bntwavxyJLEskbbkcZU+ooC7JvtV9/0Ebr81/wo+1X3/QRuvzX/AAqOigV33JPtV9/0Ebr81/wo+1X3/QRuvzX/AAqOuV8aaveabHaR2cxiaQsWYDkgUJXY1d9TrvtV9/0Ebr81/wAKPtV9/wBBG6/Nf8K8vgvPE13YPe291cSxRttcIclffHpVvwx4g1K412G2ubppopQQVcDg461XKVZ9z0X7Vff9BG6/Nf8ACj7Vff8AQRuvzX/Cql5cNa2kk6xGTyxuKg8474/CqlvrdlOFYyrGkrkQFs/vF6bvYE9M1JOprfar7/oI3X5r/hR9qvv+gjdfmv8AhVCS+jaP/RWjmmIYohbG4KcNz7ZqGy1VZrTz7sR25Mfmhd+7CdMn8aLBqav2q+/6CN1+a/4Ufar7/oI3X5r/AIVlW+tWcz3EbyrFJCzhlbPRepz071ct7mG6j8yCQOoO0kAjB9CDQGpZ+1X3/QRuvzX/AAo+1X3/AEEbr81/wqOigV33JPtV9/0Ebr81/wAKPtV9/wBBG6/Nf8Ko6k7x6XdPHIY3WIlXAyVPrXHW/j2QWDx3Ftm6CEJLGflJ9SP8KaTY1dnf/ar/AP6CN1+a/wCFH2q+/wCgjdfmv+FeU6Deajd65DCL6cee/wC8JYnIHJ/lXqXb1oasN3XUk+1X3/QRuvzX/Cj7Vff9BG6/Nf8ACsi31OVr2aC6higWNxHv8zO5iMgDj0zU39rWbiEw3MUglIwQ3UHPI/I8UrC1NH7Vff8AQRuvzX/Cj7Vff9BG6/Nf8KyLfX7G4EZDsivb/aMupAC5x+eanGq2BaJRcqWmzsUKcnBweMcc+tFg1ND7Vff9BG6/Nf8ACj7Vff8AQRuvzX/Co6KBXfck+1X3/QRuvzX/AAqKbUri3UNPq80Sk4BeRVz+Ypa5XxhEs95osTwiZXuCDGWxu6cZ7UJXY1fudH/by/8AQf8A/I6f4VJDq8lw+yDWnlYDO1JUJ/QV5nN4Zvb2+u2srOKKGOcxmMyj93x6+nv71d8L6dcaX4xW2uowkogc8HIIIHINVyoq3mejfar7/oI3X5r/AIUfar7/AKCN1+a/4VUvbkWdnLcFdwjGduevOKbPeQ2zL50iRoYy7Fj0Axz+tSTdl37Vff8AQRuvzX/Cj7Vff9BG6/Nf8KyjrVluhKTK0Llg0nI2FRnkHmp21KyWRo2uUVkUswORgAZPPTp2osGpe+1X3/QRuvzX/Cj7Vff9BG6/Nf8ACsWPX7aWcqnMIcqZTkAYTcTgjNX7W9tr6NntZllVTgkAjH50WDUt/ar7/oI3X5r/AIUfar7/AKCN1+a/4VHRQK77kn2q+/6CN1+a/wCFH2q+/wCgjdfmv+FR0UBd9yT7Vff9BG6/Nf8ACj7Vff8AQRuvzX/Co6KAu+5J9qvv+gjdfmv+FH2q+/6CN1+a/wCFR0UBd9yT7Vff9BG6/Nf8KPtV9/0Ebr81/wAKjooC77kn2q+/6CN1+a/4Ufar7/oI3X5r/hUdFAXfck+1X3/QRuvzX/Cj7Vff9BG6/Nf8KjooC77kn2q+/wCgjdfmv+FH2q+/6CN1+a/4VHRQF33JPtV9/wBBG6/Nf8KPtV9/0Ebr81/wqOigLvuSfar7/oI3X5r/AIUfar7/AKCN1+a/4VHRQF33JPtV9/0Ebr81/wAK2fDtxcTrdrPO82yQBS+MgFQe1YVbPhnrff8AXVf/AEAUmaUm+dG/RRRSOsan+rX6CnU1P9Wv0FOoAxvEv/INi/6+I/51gV0PiKKWXTUEUTyssyMVRcnAPpXP+Vdf8+N5/wB+DTRyVfjEopfKuv8AnxvP+/Bo8q6/58bz/vwaZmJRS+Vdf8+N5/34NHlXX/Pjef8Afg0AJRS+Vdf8+N5/34NHlXX/AD43n/fg0AJRS+Vdf8+N5/34NHlXX/Pjef8Afg0AJRS+Vdf8+N5/34NHlXX/AD43n/fg0AJRS+Vdf8+N5/34NHlXX/Pjef8Afg0AJRS+Vdf8+N5/34NHlXX/AD43n/fg0AJXO3ZtbXWNSTU28q0v4UCSk4X5RgjPY10flXX/AD43n/fg0jW87rtfTrpl9GtyRQmNHLJd2DvAt74ktri3t2DogAUsR93cR1x+taWh5mm1G+CssN1OGh3DBZQoGcVp/YCORpE3/gL/APWqXyrn/nwvP+/BptgNIyCPUYrMi0SKKIIJnIHk84H/ACzzj881q+Vdf8+N5/34NHlXX/Pjef8Afg0hamPFoKQ5KXDBvOjmG1AFBQnsOOc8/hUEvh4xs9xDO8lwCDGWwDkNuBJ5yfrW/wCVdf8APjef9+DR5V1/z43n/fg0XHdmPp2kPbW/7+dvPeJ0coem5i2QfUUlp4fitW3CdmYvvJCgZPl+X/Ln61s+Vdf8+N5/34NHlXX/AD43n/fg0XDUo2enJZOrK7NtgSAZHZc4P61dpfKuv+fG8/78Gjyrr/nxvP8AvwaBaiUUvlXX/Pjef9+DR5V1/wA+N5/34NAHDeNdJuFvI9Wt0LoABJgZ2kdCfanX2vXx8F2d4HTzrmV4nIQcj5hwPXiu38q5xj7Bd/8Afg1H9ifaq/2XcbVO5R9mOAfUVXMVc5fwRo81jay3lwhR5wAiMOQo7n611Y4OaXyrr/nxvP8AvyaPKuv+fG8/78GpbuxO7M3+x4hp32RH2HfuMgUZb5t2D6iorLQ1sQqw3LhChSVdoxIMkj6fe7Vr+Vdf8+N5/wB+DR5V1/z43n/fg0XDUw4fDqW0KJBcmOSORHSRYlz8oIAPr1p8Xh6GIxqtxKYQUaRCB87LnBz26npWz5V1/wA+N5/34NHlXX/Pjef9+DRcLswm8M200AhuZpJ4x5ahWAHyJnC8fXrWxbxNDbRxNIZCihd7Dk4qXyrr/nxvP+/Bo8q6/wCfG8/78GgNRKKXyrr/AJ8bz/vwaPKuv+fG8/78GgQlcx4x0W71WK1ezjEjxEhl3YODXUeVdf8APjef9+DR5V1/z43n/fg0J2Gro8wXRfEsNo1nHbTpAzbmVGADH3NaPhnw1qdrrcN1dweVFECclhknHHFd95V1/wA+N5/34NHlXX/Pjef9+DVc7HzMaw3Ky+oxWSdBi8uONbiRYxEkMqgD94qsWA9uSelbHlXX/Pjef9+DR5V1/wA+N5/34NSTqZlvpAt7wzC5dkCyKkZUYXeQTz36VFNoSy28cKXUkYWDyHIUHemc9+nNbHlXX/Pjef8Afg0eVdf8+N5/34NFx6mLJ4ejnMqzXMjQuZGWPaBsL4yc9+lXtPsU0+3aJSpLMXYqgXJ+g+lXPKuv+fG8/wC/Bo8q6/58bz/vwaA1EopfKuv+fG8/78Gjyrr/AJ8bz/vwaBDHbYjMVZgB0UZJ/CvLNT0iZ9UlWwsb1kZiQskWCCf6V6t5V1/z43n/AH4NL5d1/wA+N5/35amnYabRyXhPw1LpjNe3oAuGXakfXYO+feurpfKuv+fG8/78Gjyrr/nxvP8AvwaG7g7szbrSY7qK9RpXU3TI25eqFehFRwaBbWzZiZlUXCTqo6LtBAUe3zE/jWt5V1/z43n/AH4NHlXX/Pjef9+DSuGpjN4fie1S2e4kaNYPI5UcqGDKfqMD61YstKjspklRxuCMh2oFB3EEnA+laPlXX/Pjef8Afg0eVdf8+N5/34NFw1EopfKuv+fG8/78Gjyrr/nxvP8AvwaBCVy3i6eO1vtEuJm2xR3JZ2xnAGK6ryrr/nxvP+/Bpr200gxJpty4HZrcmmnZjWh5vqut2VxpmoQ29w3mT3wlQAEZTFa2m6jban41tprWQyKliUYkY5HWuv8AsB/6BE3/AIC//WpyWkkZzHpdwh9VtiP6U+ZDuRXtsLyylti5QSLjcB0qnLpL3KYubsyMI2jBCBeDj/CtTyrr/nxvP+/Bo8q6/wCfG8/78GpJ1Me78PW17O0ssj5L+YuP4W2BQR9MZpknhu2mkuHlkLeeGLHYu4MwwSD2+lbflXX/AD43n/fg0eVdf8+N5/34NFx6mOdD8wyPPdySySMWZtoHVNvQe1XrWyW1mmkVyxlCAg9tq7RVryrr/nxvP+/Bo8q6/wCfG8/78Gi4aiUUvlXX/Pjef9+DR5V1/wA+N5/34NAhKKXyrr/nxvP+/Bo8q6/58bz/AL8GgBKKXyrr/nxvP+/Bo8q6/wCfG8/78GgBKKXyrr/nxvP+/Bo8q6/58bz/AL8GgBKKXyrr/nxvP+/Bo8q6/wCfG8/78GgBKKXyrr/nxvP+/Bo8q6/58bz/AL8GgBKKXyrr/nxvP+/Bo8q6/wCfG8/78GgBKKXyrr/nxvP+/Bo8q6/58bz/AL8GgBKKXyrr/nxvP+/Bo8q6/wCfG8/78GgBKKXyrr/nxvP+/Bo8q6/58bz/AL8GgBK2fDPW+/66r/6AKx/Kuv8AnxvP+/Brb8NxTRreNLBLFvkUqJF2k/KBSZpS+NG5RRRSOsan+rX6CnVB56ooUg8C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X7Sh7NQB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10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2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4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6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8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0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AutoShape 22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3448099" y="1148704"/>
            <a:ext cx="224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Visualização das vagas disponíveis.</a:t>
            </a:r>
          </a:p>
        </p:txBody>
      </p:sp>
      <p:pic>
        <p:nvPicPr>
          <p:cNvPr id="9218" name="Picture 2" descr="C:\Users\karen\Downloads\ANUNCIAR-VAGAS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195" y="1723384"/>
            <a:ext cx="3617610" cy="28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oogle Shape;2523;p49"/>
          <p:cNvGrpSpPr/>
          <p:nvPr/>
        </p:nvGrpSpPr>
        <p:grpSpPr>
          <a:xfrm>
            <a:off x="971600" y="2028357"/>
            <a:ext cx="1239282" cy="2634281"/>
            <a:chOff x="809899" y="2037947"/>
            <a:chExt cx="1239282" cy="2634281"/>
          </a:xfrm>
        </p:grpSpPr>
        <p:sp>
          <p:nvSpPr>
            <p:cNvPr id="26" name="Google Shape;2524;p49"/>
            <p:cNvSpPr/>
            <p:nvPr/>
          </p:nvSpPr>
          <p:spPr>
            <a:xfrm>
              <a:off x="957852" y="3292724"/>
              <a:ext cx="584273" cy="1345435"/>
            </a:xfrm>
            <a:custGeom>
              <a:avLst/>
              <a:gdLst/>
              <a:ahLst/>
              <a:cxnLst/>
              <a:rect l="l" t="t" r="r" b="b"/>
              <a:pathLst>
                <a:path w="18213" h="41940" extrusionOk="0">
                  <a:moveTo>
                    <a:pt x="10978" y="1"/>
                  </a:moveTo>
                  <a:cubicBezTo>
                    <a:pt x="10710" y="419"/>
                    <a:pt x="0" y="40753"/>
                    <a:pt x="0" y="40753"/>
                  </a:cubicBezTo>
                  <a:lnTo>
                    <a:pt x="3776" y="41939"/>
                  </a:lnTo>
                  <a:lnTo>
                    <a:pt x="18213" y="3576"/>
                  </a:lnTo>
                  <a:lnTo>
                    <a:pt x="10978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25;p49"/>
            <p:cNvSpPr/>
            <p:nvPr/>
          </p:nvSpPr>
          <p:spPr>
            <a:xfrm>
              <a:off x="936936" y="4573261"/>
              <a:ext cx="154946" cy="96497"/>
            </a:xfrm>
            <a:custGeom>
              <a:avLst/>
              <a:gdLst/>
              <a:ahLst/>
              <a:cxnLst/>
              <a:rect l="l" t="t" r="r" b="b"/>
              <a:pathLst>
                <a:path w="4830" h="3008" extrusionOk="0">
                  <a:moveTo>
                    <a:pt x="686" y="0"/>
                  </a:moveTo>
                  <a:lnTo>
                    <a:pt x="1" y="3008"/>
                  </a:lnTo>
                  <a:lnTo>
                    <a:pt x="4629" y="3008"/>
                  </a:lnTo>
                  <a:lnTo>
                    <a:pt x="4829" y="1053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26;p49"/>
            <p:cNvSpPr/>
            <p:nvPr/>
          </p:nvSpPr>
          <p:spPr>
            <a:xfrm>
              <a:off x="936936" y="4652050"/>
              <a:ext cx="149589" cy="17708"/>
            </a:xfrm>
            <a:custGeom>
              <a:avLst/>
              <a:gdLst/>
              <a:ahLst/>
              <a:cxnLst/>
              <a:rect l="l" t="t" r="r" b="b"/>
              <a:pathLst>
                <a:path w="4663" h="552" extrusionOk="0">
                  <a:moveTo>
                    <a:pt x="84" y="0"/>
                  </a:moveTo>
                  <a:lnTo>
                    <a:pt x="1" y="502"/>
                  </a:lnTo>
                  <a:lnTo>
                    <a:pt x="1" y="552"/>
                  </a:lnTo>
                  <a:lnTo>
                    <a:pt x="4629" y="552"/>
                  </a:lnTo>
                  <a:lnTo>
                    <a:pt x="4662" y="1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27;p49"/>
            <p:cNvSpPr/>
            <p:nvPr/>
          </p:nvSpPr>
          <p:spPr>
            <a:xfrm>
              <a:off x="1095058" y="2900385"/>
              <a:ext cx="272872" cy="352752"/>
            </a:xfrm>
            <a:custGeom>
              <a:avLst/>
              <a:gdLst/>
              <a:ahLst/>
              <a:cxnLst/>
              <a:rect l="l" t="t" r="r" b="b"/>
              <a:pathLst>
                <a:path w="8506" h="10996" extrusionOk="0">
                  <a:moveTo>
                    <a:pt x="3008" y="0"/>
                  </a:moveTo>
                  <a:cubicBezTo>
                    <a:pt x="3008" y="151"/>
                    <a:pt x="1" y="4612"/>
                    <a:pt x="418" y="5497"/>
                  </a:cubicBezTo>
                  <a:cubicBezTo>
                    <a:pt x="986" y="6734"/>
                    <a:pt x="4896" y="9207"/>
                    <a:pt x="6500" y="10176"/>
                  </a:cubicBezTo>
                  <a:cubicBezTo>
                    <a:pt x="6066" y="10242"/>
                    <a:pt x="5631" y="10326"/>
                    <a:pt x="5214" y="10443"/>
                  </a:cubicBezTo>
                  <a:cubicBezTo>
                    <a:pt x="4796" y="10577"/>
                    <a:pt x="6133" y="10928"/>
                    <a:pt x="6450" y="10994"/>
                  </a:cubicBezTo>
                  <a:cubicBezTo>
                    <a:pt x="6455" y="10995"/>
                    <a:pt x="6459" y="10995"/>
                    <a:pt x="6464" y="10995"/>
                  </a:cubicBezTo>
                  <a:cubicBezTo>
                    <a:pt x="6588" y="10995"/>
                    <a:pt x="6845" y="10800"/>
                    <a:pt x="7102" y="10543"/>
                  </a:cubicBezTo>
                  <a:lnTo>
                    <a:pt x="7185" y="10593"/>
                  </a:lnTo>
                  <a:lnTo>
                    <a:pt x="7269" y="10393"/>
                  </a:lnTo>
                  <a:cubicBezTo>
                    <a:pt x="7570" y="10092"/>
                    <a:pt x="7837" y="9775"/>
                    <a:pt x="8088" y="9424"/>
                  </a:cubicBezTo>
                  <a:cubicBezTo>
                    <a:pt x="8154" y="9324"/>
                    <a:pt x="8154" y="8856"/>
                    <a:pt x="8121" y="8354"/>
                  </a:cubicBezTo>
                  <a:lnTo>
                    <a:pt x="8505" y="7469"/>
                  </a:lnTo>
                  <a:lnTo>
                    <a:pt x="8037" y="7085"/>
                  </a:lnTo>
                  <a:cubicBezTo>
                    <a:pt x="8037" y="7051"/>
                    <a:pt x="8037" y="7034"/>
                    <a:pt x="8037" y="7034"/>
                  </a:cubicBezTo>
                  <a:lnTo>
                    <a:pt x="8004" y="7068"/>
                  </a:lnTo>
                  <a:lnTo>
                    <a:pt x="4896" y="4562"/>
                  </a:lnTo>
                  <a:lnTo>
                    <a:pt x="6233" y="2356"/>
                  </a:lnTo>
                  <a:lnTo>
                    <a:pt x="300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28;p49"/>
            <p:cNvSpPr/>
            <p:nvPr/>
          </p:nvSpPr>
          <p:spPr>
            <a:xfrm>
              <a:off x="1677182" y="2846234"/>
              <a:ext cx="288399" cy="371615"/>
            </a:xfrm>
            <a:custGeom>
              <a:avLst/>
              <a:gdLst/>
              <a:ahLst/>
              <a:cxnLst/>
              <a:rect l="l" t="t" r="r" b="b"/>
              <a:pathLst>
                <a:path w="8990" h="11584" extrusionOk="0">
                  <a:moveTo>
                    <a:pt x="3609" y="1"/>
                  </a:moveTo>
                  <a:lnTo>
                    <a:pt x="618" y="2574"/>
                  </a:lnTo>
                  <a:lnTo>
                    <a:pt x="4060" y="5381"/>
                  </a:lnTo>
                  <a:lnTo>
                    <a:pt x="501" y="7653"/>
                  </a:lnTo>
                  <a:lnTo>
                    <a:pt x="485" y="7636"/>
                  </a:lnTo>
                  <a:cubicBezTo>
                    <a:pt x="485" y="7636"/>
                    <a:pt x="468" y="7653"/>
                    <a:pt x="468" y="7687"/>
                  </a:cubicBezTo>
                  <a:lnTo>
                    <a:pt x="0" y="8054"/>
                  </a:lnTo>
                  <a:lnTo>
                    <a:pt x="384" y="8956"/>
                  </a:lnTo>
                  <a:cubicBezTo>
                    <a:pt x="351" y="9458"/>
                    <a:pt x="351" y="9925"/>
                    <a:pt x="418" y="10026"/>
                  </a:cubicBezTo>
                  <a:cubicBezTo>
                    <a:pt x="668" y="10360"/>
                    <a:pt x="953" y="10677"/>
                    <a:pt x="1237" y="10978"/>
                  </a:cubicBezTo>
                  <a:lnTo>
                    <a:pt x="1320" y="11195"/>
                  </a:lnTo>
                  <a:lnTo>
                    <a:pt x="1404" y="11145"/>
                  </a:lnTo>
                  <a:cubicBezTo>
                    <a:pt x="1651" y="11393"/>
                    <a:pt x="1899" y="11583"/>
                    <a:pt x="2027" y="11583"/>
                  </a:cubicBezTo>
                  <a:cubicBezTo>
                    <a:pt x="2037" y="11583"/>
                    <a:pt x="2047" y="11582"/>
                    <a:pt x="2055" y="11580"/>
                  </a:cubicBezTo>
                  <a:cubicBezTo>
                    <a:pt x="2373" y="11513"/>
                    <a:pt x="3709" y="11162"/>
                    <a:pt x="3308" y="11028"/>
                  </a:cubicBezTo>
                  <a:cubicBezTo>
                    <a:pt x="2874" y="10911"/>
                    <a:pt x="2440" y="10828"/>
                    <a:pt x="2005" y="10778"/>
                  </a:cubicBezTo>
                  <a:cubicBezTo>
                    <a:pt x="3609" y="9792"/>
                    <a:pt x="7603" y="7352"/>
                    <a:pt x="8104" y="6083"/>
                  </a:cubicBezTo>
                  <a:cubicBezTo>
                    <a:pt x="8989" y="3760"/>
                    <a:pt x="5898" y="1638"/>
                    <a:pt x="360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29;p49"/>
            <p:cNvSpPr/>
            <p:nvPr/>
          </p:nvSpPr>
          <p:spPr>
            <a:xfrm>
              <a:off x="1429011" y="2342899"/>
              <a:ext cx="214968" cy="423135"/>
            </a:xfrm>
            <a:custGeom>
              <a:avLst/>
              <a:gdLst/>
              <a:ahLst/>
              <a:cxnLst/>
              <a:rect l="l" t="t" r="r" b="b"/>
              <a:pathLst>
                <a:path w="6701" h="13190" extrusionOk="0">
                  <a:moveTo>
                    <a:pt x="3818" y="1"/>
                  </a:moveTo>
                  <a:cubicBezTo>
                    <a:pt x="2578" y="1"/>
                    <a:pt x="1344" y="365"/>
                    <a:pt x="284" y="1087"/>
                  </a:cubicBezTo>
                  <a:lnTo>
                    <a:pt x="0" y="1271"/>
                  </a:lnTo>
                  <a:lnTo>
                    <a:pt x="100" y="10996"/>
                  </a:lnTo>
                  <a:cubicBezTo>
                    <a:pt x="117" y="12148"/>
                    <a:pt x="1003" y="13084"/>
                    <a:pt x="2155" y="13184"/>
                  </a:cubicBezTo>
                  <a:cubicBezTo>
                    <a:pt x="2207" y="13188"/>
                    <a:pt x="2258" y="13189"/>
                    <a:pt x="2308" y="13189"/>
                  </a:cubicBezTo>
                  <a:cubicBezTo>
                    <a:pt x="3494" y="13189"/>
                    <a:pt x="4480" y="12264"/>
                    <a:pt x="4528" y="11062"/>
                  </a:cubicBezTo>
                  <a:cubicBezTo>
                    <a:pt x="4578" y="9843"/>
                    <a:pt x="4612" y="8640"/>
                    <a:pt x="4612" y="8640"/>
                  </a:cubicBezTo>
                  <a:cubicBezTo>
                    <a:pt x="4612" y="8640"/>
                    <a:pt x="6450" y="8456"/>
                    <a:pt x="6567" y="6651"/>
                  </a:cubicBezTo>
                  <a:cubicBezTo>
                    <a:pt x="6700" y="4847"/>
                    <a:pt x="6650" y="670"/>
                    <a:pt x="6650" y="670"/>
                  </a:cubicBezTo>
                  <a:cubicBezTo>
                    <a:pt x="5756" y="223"/>
                    <a:pt x="4785" y="1"/>
                    <a:pt x="381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30;p49"/>
            <p:cNvSpPr/>
            <p:nvPr/>
          </p:nvSpPr>
          <p:spPr>
            <a:xfrm>
              <a:off x="1388269" y="2287625"/>
              <a:ext cx="355382" cy="363948"/>
            </a:xfrm>
            <a:custGeom>
              <a:avLst/>
              <a:gdLst/>
              <a:ahLst/>
              <a:cxnLst/>
              <a:rect l="l" t="t" r="r" b="b"/>
              <a:pathLst>
                <a:path w="11078" h="11345" extrusionOk="0">
                  <a:moveTo>
                    <a:pt x="4144" y="0"/>
                  </a:moveTo>
                  <a:cubicBezTo>
                    <a:pt x="3876" y="0"/>
                    <a:pt x="3609" y="17"/>
                    <a:pt x="3342" y="54"/>
                  </a:cubicBezTo>
                  <a:cubicBezTo>
                    <a:pt x="3317" y="53"/>
                    <a:pt x="3293" y="52"/>
                    <a:pt x="3268" y="52"/>
                  </a:cubicBezTo>
                  <a:cubicBezTo>
                    <a:pt x="2194" y="52"/>
                    <a:pt x="1225" y="758"/>
                    <a:pt x="735" y="1624"/>
                  </a:cubicBezTo>
                  <a:cubicBezTo>
                    <a:pt x="217" y="2510"/>
                    <a:pt x="100" y="3529"/>
                    <a:pt x="67" y="4531"/>
                  </a:cubicBezTo>
                  <a:cubicBezTo>
                    <a:pt x="0" y="6486"/>
                    <a:pt x="50" y="8441"/>
                    <a:pt x="201" y="10396"/>
                  </a:cubicBezTo>
                  <a:cubicBezTo>
                    <a:pt x="184" y="10546"/>
                    <a:pt x="234" y="10697"/>
                    <a:pt x="318" y="10814"/>
                  </a:cubicBezTo>
                  <a:cubicBezTo>
                    <a:pt x="451" y="10931"/>
                    <a:pt x="618" y="10981"/>
                    <a:pt x="802" y="10998"/>
                  </a:cubicBezTo>
                  <a:cubicBezTo>
                    <a:pt x="2504" y="11227"/>
                    <a:pt x="4214" y="11344"/>
                    <a:pt x="5925" y="11344"/>
                  </a:cubicBezTo>
                  <a:cubicBezTo>
                    <a:pt x="7573" y="11344"/>
                    <a:pt x="9221" y="11236"/>
                    <a:pt x="10861" y="11014"/>
                  </a:cubicBezTo>
                  <a:cubicBezTo>
                    <a:pt x="11078" y="10613"/>
                    <a:pt x="10777" y="10129"/>
                    <a:pt x="10426" y="9828"/>
                  </a:cubicBezTo>
                  <a:cubicBezTo>
                    <a:pt x="10059" y="9527"/>
                    <a:pt x="9624" y="9243"/>
                    <a:pt x="9491" y="8809"/>
                  </a:cubicBezTo>
                  <a:cubicBezTo>
                    <a:pt x="9290" y="8140"/>
                    <a:pt x="9959" y="7422"/>
                    <a:pt x="9708" y="6754"/>
                  </a:cubicBezTo>
                  <a:cubicBezTo>
                    <a:pt x="9507" y="6269"/>
                    <a:pt x="8856" y="6018"/>
                    <a:pt x="8622" y="5534"/>
                  </a:cubicBezTo>
                  <a:cubicBezTo>
                    <a:pt x="8238" y="4732"/>
                    <a:pt x="9240" y="3746"/>
                    <a:pt x="8789" y="2961"/>
                  </a:cubicBezTo>
                  <a:cubicBezTo>
                    <a:pt x="8572" y="2543"/>
                    <a:pt x="8020" y="2359"/>
                    <a:pt x="7686" y="2025"/>
                  </a:cubicBezTo>
                  <a:cubicBezTo>
                    <a:pt x="7385" y="1708"/>
                    <a:pt x="7268" y="1307"/>
                    <a:pt x="7001" y="973"/>
                  </a:cubicBezTo>
                  <a:cubicBezTo>
                    <a:pt x="6600" y="455"/>
                    <a:pt x="5898" y="171"/>
                    <a:pt x="5197" y="87"/>
                  </a:cubicBezTo>
                  <a:cubicBezTo>
                    <a:pt x="4846" y="30"/>
                    <a:pt x="4495" y="0"/>
                    <a:pt x="41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31;p49"/>
            <p:cNvSpPr/>
            <p:nvPr/>
          </p:nvSpPr>
          <p:spPr>
            <a:xfrm>
              <a:off x="1299279" y="2355795"/>
              <a:ext cx="197292" cy="288399"/>
            </a:xfrm>
            <a:custGeom>
              <a:avLst/>
              <a:gdLst/>
              <a:ahLst/>
              <a:cxnLst/>
              <a:rect l="l" t="t" r="r" b="b"/>
              <a:pathLst>
                <a:path w="6150" h="8990" extrusionOk="0">
                  <a:moveTo>
                    <a:pt x="3543" y="0"/>
                  </a:moveTo>
                  <a:cubicBezTo>
                    <a:pt x="3075" y="218"/>
                    <a:pt x="2874" y="786"/>
                    <a:pt x="2791" y="1287"/>
                  </a:cubicBezTo>
                  <a:cubicBezTo>
                    <a:pt x="2724" y="1805"/>
                    <a:pt x="2741" y="2356"/>
                    <a:pt x="2540" y="2824"/>
                  </a:cubicBezTo>
                  <a:cubicBezTo>
                    <a:pt x="2306" y="3325"/>
                    <a:pt x="1822" y="3710"/>
                    <a:pt x="1705" y="4244"/>
                  </a:cubicBezTo>
                  <a:cubicBezTo>
                    <a:pt x="1538" y="4946"/>
                    <a:pt x="2006" y="5782"/>
                    <a:pt x="1588" y="6366"/>
                  </a:cubicBezTo>
                  <a:cubicBezTo>
                    <a:pt x="1321" y="6751"/>
                    <a:pt x="786" y="6834"/>
                    <a:pt x="452" y="7168"/>
                  </a:cubicBezTo>
                  <a:cubicBezTo>
                    <a:pt x="1" y="7619"/>
                    <a:pt x="34" y="8355"/>
                    <a:pt x="118" y="8990"/>
                  </a:cubicBezTo>
                  <a:lnTo>
                    <a:pt x="6149" y="8939"/>
                  </a:lnTo>
                  <a:lnTo>
                    <a:pt x="354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532;p49"/>
            <p:cNvSpPr/>
            <p:nvPr/>
          </p:nvSpPr>
          <p:spPr>
            <a:xfrm>
              <a:off x="1422563" y="2247814"/>
              <a:ext cx="102399" cy="91396"/>
            </a:xfrm>
            <a:custGeom>
              <a:avLst/>
              <a:gdLst/>
              <a:ahLst/>
              <a:cxnLst/>
              <a:rect l="l" t="t" r="r" b="b"/>
              <a:pathLst>
                <a:path w="3192" h="2849" extrusionOk="0">
                  <a:moveTo>
                    <a:pt x="1727" y="1"/>
                  </a:moveTo>
                  <a:cubicBezTo>
                    <a:pt x="1072" y="1"/>
                    <a:pt x="478" y="374"/>
                    <a:pt x="184" y="977"/>
                  </a:cubicBezTo>
                  <a:cubicBezTo>
                    <a:pt x="34" y="1261"/>
                    <a:pt x="1" y="1595"/>
                    <a:pt x="84" y="1896"/>
                  </a:cubicBezTo>
                  <a:cubicBezTo>
                    <a:pt x="201" y="2214"/>
                    <a:pt x="418" y="2464"/>
                    <a:pt x="702" y="2598"/>
                  </a:cubicBezTo>
                  <a:cubicBezTo>
                    <a:pt x="995" y="2765"/>
                    <a:pt x="1321" y="2848"/>
                    <a:pt x="1646" y="2848"/>
                  </a:cubicBezTo>
                  <a:cubicBezTo>
                    <a:pt x="1972" y="2848"/>
                    <a:pt x="2298" y="2765"/>
                    <a:pt x="2590" y="2598"/>
                  </a:cubicBezTo>
                  <a:lnTo>
                    <a:pt x="2590" y="2598"/>
                  </a:lnTo>
                  <a:lnTo>
                    <a:pt x="2311" y="2650"/>
                  </a:lnTo>
                  <a:lnTo>
                    <a:pt x="2311" y="2650"/>
                  </a:lnTo>
                  <a:cubicBezTo>
                    <a:pt x="2827" y="2463"/>
                    <a:pt x="3192" y="1979"/>
                    <a:pt x="3192" y="1412"/>
                  </a:cubicBezTo>
                  <a:cubicBezTo>
                    <a:pt x="3158" y="693"/>
                    <a:pt x="2607" y="108"/>
                    <a:pt x="1889" y="8"/>
                  </a:cubicBezTo>
                  <a:cubicBezTo>
                    <a:pt x="1835" y="3"/>
                    <a:pt x="1781" y="1"/>
                    <a:pt x="1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533;p49"/>
            <p:cNvSpPr/>
            <p:nvPr/>
          </p:nvSpPr>
          <p:spPr>
            <a:xfrm>
              <a:off x="1443992" y="2297891"/>
              <a:ext cx="77762" cy="45874"/>
            </a:xfrm>
            <a:custGeom>
              <a:avLst/>
              <a:gdLst/>
              <a:ahLst/>
              <a:cxnLst/>
              <a:rect l="l" t="t" r="r" b="b"/>
              <a:pathLst>
                <a:path w="2424" h="1430" extrusionOk="0">
                  <a:moveTo>
                    <a:pt x="2390" y="1"/>
                  </a:moveTo>
                  <a:cubicBezTo>
                    <a:pt x="2374" y="1"/>
                    <a:pt x="2357" y="168"/>
                    <a:pt x="2223" y="419"/>
                  </a:cubicBezTo>
                  <a:cubicBezTo>
                    <a:pt x="1964" y="978"/>
                    <a:pt x="1414" y="1304"/>
                    <a:pt x="830" y="1304"/>
                  </a:cubicBezTo>
                  <a:cubicBezTo>
                    <a:pt x="699" y="1304"/>
                    <a:pt x="567" y="1288"/>
                    <a:pt x="435" y="1254"/>
                  </a:cubicBezTo>
                  <a:cubicBezTo>
                    <a:pt x="204" y="1182"/>
                    <a:pt x="60" y="1097"/>
                    <a:pt x="15" y="1097"/>
                  </a:cubicBezTo>
                  <a:cubicBezTo>
                    <a:pt x="8" y="1097"/>
                    <a:pt x="3" y="1099"/>
                    <a:pt x="1" y="1104"/>
                  </a:cubicBezTo>
                  <a:cubicBezTo>
                    <a:pt x="101" y="1221"/>
                    <a:pt x="252" y="1304"/>
                    <a:pt x="402" y="1338"/>
                  </a:cubicBezTo>
                  <a:cubicBezTo>
                    <a:pt x="570" y="1400"/>
                    <a:pt x="743" y="1429"/>
                    <a:pt x="912" y="1429"/>
                  </a:cubicBezTo>
                  <a:cubicBezTo>
                    <a:pt x="1517" y="1429"/>
                    <a:pt x="2089" y="1056"/>
                    <a:pt x="2323" y="469"/>
                  </a:cubicBezTo>
                  <a:cubicBezTo>
                    <a:pt x="2390" y="318"/>
                    <a:pt x="2424" y="151"/>
                    <a:pt x="24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534;p49"/>
            <p:cNvSpPr/>
            <p:nvPr/>
          </p:nvSpPr>
          <p:spPr>
            <a:xfrm>
              <a:off x="1180808" y="2674189"/>
              <a:ext cx="660399" cy="726837"/>
            </a:xfrm>
            <a:custGeom>
              <a:avLst/>
              <a:gdLst/>
              <a:ahLst/>
              <a:cxnLst/>
              <a:rect l="l" t="t" r="r" b="b"/>
              <a:pathLst>
                <a:path w="20586" h="22657" extrusionOk="0">
                  <a:moveTo>
                    <a:pt x="7186" y="0"/>
                  </a:moveTo>
                  <a:cubicBezTo>
                    <a:pt x="5966" y="17"/>
                    <a:pt x="4796" y="451"/>
                    <a:pt x="3861" y="1220"/>
                  </a:cubicBezTo>
                  <a:cubicBezTo>
                    <a:pt x="3593" y="1437"/>
                    <a:pt x="1455" y="4278"/>
                    <a:pt x="1" y="7101"/>
                  </a:cubicBezTo>
                  <a:lnTo>
                    <a:pt x="4496" y="10343"/>
                  </a:lnTo>
                  <a:lnTo>
                    <a:pt x="5231" y="9040"/>
                  </a:lnTo>
                  <a:lnTo>
                    <a:pt x="5231" y="9123"/>
                  </a:lnTo>
                  <a:cubicBezTo>
                    <a:pt x="5298" y="9574"/>
                    <a:pt x="5448" y="10326"/>
                    <a:pt x="5548" y="10777"/>
                  </a:cubicBezTo>
                  <a:cubicBezTo>
                    <a:pt x="5899" y="12214"/>
                    <a:pt x="6083" y="14085"/>
                    <a:pt x="5348" y="15339"/>
                  </a:cubicBezTo>
                  <a:cubicBezTo>
                    <a:pt x="3727" y="18079"/>
                    <a:pt x="3526" y="22239"/>
                    <a:pt x="3526" y="22239"/>
                  </a:cubicBezTo>
                  <a:lnTo>
                    <a:pt x="17862" y="22657"/>
                  </a:lnTo>
                  <a:cubicBezTo>
                    <a:pt x="18046" y="20669"/>
                    <a:pt x="17729" y="18664"/>
                    <a:pt x="16927" y="16826"/>
                  </a:cubicBezTo>
                  <a:cubicBezTo>
                    <a:pt x="16927" y="16826"/>
                    <a:pt x="14955" y="11980"/>
                    <a:pt x="14972" y="11897"/>
                  </a:cubicBezTo>
                  <a:lnTo>
                    <a:pt x="14872" y="10059"/>
                  </a:lnTo>
                  <a:lnTo>
                    <a:pt x="15356" y="7686"/>
                  </a:lnTo>
                  <a:lnTo>
                    <a:pt x="16860" y="9290"/>
                  </a:lnTo>
                  <a:lnTo>
                    <a:pt x="20586" y="5514"/>
                  </a:lnTo>
                  <a:cubicBezTo>
                    <a:pt x="19266" y="4545"/>
                    <a:pt x="18013" y="3225"/>
                    <a:pt x="16877" y="2139"/>
                  </a:cubicBezTo>
                  <a:cubicBezTo>
                    <a:pt x="15540" y="852"/>
                    <a:pt x="14320" y="284"/>
                    <a:pt x="13635" y="234"/>
                  </a:cubicBezTo>
                  <a:cubicBezTo>
                    <a:pt x="13368" y="134"/>
                    <a:pt x="13067" y="84"/>
                    <a:pt x="12766" y="50"/>
                  </a:cubicBezTo>
                  <a:lnTo>
                    <a:pt x="7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535;p49"/>
            <p:cNvSpPr/>
            <p:nvPr/>
          </p:nvSpPr>
          <p:spPr>
            <a:xfrm>
              <a:off x="1226393" y="2679547"/>
              <a:ext cx="222475" cy="191903"/>
            </a:xfrm>
            <a:custGeom>
              <a:avLst/>
              <a:gdLst/>
              <a:ahLst/>
              <a:cxnLst/>
              <a:rect l="l" t="t" r="r" b="b"/>
              <a:pathLst>
                <a:path w="6935" h="5982" extrusionOk="0">
                  <a:moveTo>
                    <a:pt x="6132" y="0"/>
                  </a:moveTo>
                  <a:cubicBezTo>
                    <a:pt x="6132" y="17"/>
                    <a:pt x="6233" y="134"/>
                    <a:pt x="6400" y="368"/>
                  </a:cubicBezTo>
                  <a:cubicBezTo>
                    <a:pt x="6617" y="719"/>
                    <a:pt x="6750" y="1103"/>
                    <a:pt x="6801" y="1521"/>
                  </a:cubicBezTo>
                  <a:cubicBezTo>
                    <a:pt x="6834" y="1788"/>
                    <a:pt x="6801" y="2072"/>
                    <a:pt x="6717" y="2340"/>
                  </a:cubicBezTo>
                  <a:cubicBezTo>
                    <a:pt x="6634" y="2640"/>
                    <a:pt x="6466" y="2924"/>
                    <a:pt x="6249" y="3142"/>
                  </a:cubicBezTo>
                  <a:cubicBezTo>
                    <a:pt x="5999" y="3409"/>
                    <a:pt x="5698" y="3576"/>
                    <a:pt x="5347" y="3643"/>
                  </a:cubicBezTo>
                  <a:cubicBezTo>
                    <a:pt x="5204" y="3677"/>
                    <a:pt x="5052" y="3683"/>
                    <a:pt x="4895" y="3683"/>
                  </a:cubicBezTo>
                  <a:cubicBezTo>
                    <a:pt x="4805" y="3683"/>
                    <a:pt x="4713" y="3681"/>
                    <a:pt x="4620" y="3681"/>
                  </a:cubicBezTo>
                  <a:cubicBezTo>
                    <a:pt x="4480" y="3681"/>
                    <a:pt x="4337" y="3686"/>
                    <a:pt x="4194" y="3710"/>
                  </a:cubicBezTo>
                  <a:cubicBezTo>
                    <a:pt x="3977" y="3726"/>
                    <a:pt x="3776" y="3827"/>
                    <a:pt x="3626" y="3960"/>
                  </a:cubicBezTo>
                  <a:cubicBezTo>
                    <a:pt x="3476" y="4094"/>
                    <a:pt x="3342" y="4244"/>
                    <a:pt x="3258" y="4428"/>
                  </a:cubicBezTo>
                  <a:cubicBezTo>
                    <a:pt x="3075" y="4779"/>
                    <a:pt x="2974" y="5130"/>
                    <a:pt x="2791" y="5397"/>
                  </a:cubicBezTo>
                  <a:cubicBezTo>
                    <a:pt x="2707" y="5548"/>
                    <a:pt x="2590" y="5664"/>
                    <a:pt x="2473" y="5748"/>
                  </a:cubicBezTo>
                  <a:cubicBezTo>
                    <a:pt x="2339" y="5815"/>
                    <a:pt x="2189" y="5865"/>
                    <a:pt x="2039" y="5865"/>
                  </a:cubicBezTo>
                  <a:cubicBezTo>
                    <a:pt x="1771" y="5848"/>
                    <a:pt x="1487" y="5781"/>
                    <a:pt x="1253" y="5648"/>
                  </a:cubicBezTo>
                  <a:cubicBezTo>
                    <a:pt x="886" y="5464"/>
                    <a:pt x="552" y="5213"/>
                    <a:pt x="284" y="4913"/>
                  </a:cubicBezTo>
                  <a:cubicBezTo>
                    <a:pt x="94" y="4706"/>
                    <a:pt x="9" y="4560"/>
                    <a:pt x="1" y="4560"/>
                  </a:cubicBezTo>
                  <a:cubicBezTo>
                    <a:pt x="0" y="4560"/>
                    <a:pt x="0" y="4561"/>
                    <a:pt x="0" y="4562"/>
                  </a:cubicBezTo>
                  <a:cubicBezTo>
                    <a:pt x="0" y="4595"/>
                    <a:pt x="17" y="4629"/>
                    <a:pt x="50" y="4662"/>
                  </a:cubicBezTo>
                  <a:cubicBezTo>
                    <a:pt x="100" y="4762"/>
                    <a:pt x="167" y="4862"/>
                    <a:pt x="234" y="4946"/>
                  </a:cubicBezTo>
                  <a:cubicBezTo>
                    <a:pt x="501" y="5263"/>
                    <a:pt x="836" y="5531"/>
                    <a:pt x="1203" y="5731"/>
                  </a:cubicBezTo>
                  <a:cubicBezTo>
                    <a:pt x="1454" y="5882"/>
                    <a:pt x="1755" y="5965"/>
                    <a:pt x="2039" y="5982"/>
                  </a:cubicBezTo>
                  <a:cubicBezTo>
                    <a:pt x="2206" y="5982"/>
                    <a:pt x="2373" y="5932"/>
                    <a:pt x="2523" y="5848"/>
                  </a:cubicBezTo>
                  <a:cubicBezTo>
                    <a:pt x="2674" y="5765"/>
                    <a:pt x="2807" y="5631"/>
                    <a:pt x="2908" y="5481"/>
                  </a:cubicBezTo>
                  <a:cubicBezTo>
                    <a:pt x="3108" y="5180"/>
                    <a:pt x="3208" y="4829"/>
                    <a:pt x="3375" y="4495"/>
                  </a:cubicBezTo>
                  <a:cubicBezTo>
                    <a:pt x="3459" y="4328"/>
                    <a:pt x="3576" y="4177"/>
                    <a:pt x="3710" y="4060"/>
                  </a:cubicBezTo>
                  <a:cubicBezTo>
                    <a:pt x="3860" y="3944"/>
                    <a:pt x="4027" y="3877"/>
                    <a:pt x="4211" y="3843"/>
                  </a:cubicBezTo>
                  <a:cubicBezTo>
                    <a:pt x="4355" y="3824"/>
                    <a:pt x="4499" y="3822"/>
                    <a:pt x="4644" y="3822"/>
                  </a:cubicBezTo>
                  <a:cubicBezTo>
                    <a:pt x="4692" y="3822"/>
                    <a:pt x="4741" y="3822"/>
                    <a:pt x="4789" y="3822"/>
                  </a:cubicBezTo>
                  <a:cubicBezTo>
                    <a:pt x="4984" y="3822"/>
                    <a:pt x="5180" y="3818"/>
                    <a:pt x="5380" y="3776"/>
                  </a:cubicBezTo>
                  <a:cubicBezTo>
                    <a:pt x="5748" y="3710"/>
                    <a:pt x="6082" y="3509"/>
                    <a:pt x="6349" y="3242"/>
                  </a:cubicBezTo>
                  <a:cubicBezTo>
                    <a:pt x="6583" y="2991"/>
                    <a:pt x="6750" y="2690"/>
                    <a:pt x="6834" y="2373"/>
                  </a:cubicBezTo>
                  <a:cubicBezTo>
                    <a:pt x="6918" y="2089"/>
                    <a:pt x="6934" y="1788"/>
                    <a:pt x="6901" y="1504"/>
                  </a:cubicBezTo>
                  <a:cubicBezTo>
                    <a:pt x="6834" y="1086"/>
                    <a:pt x="6684" y="685"/>
                    <a:pt x="6433" y="351"/>
                  </a:cubicBezTo>
                  <a:cubicBezTo>
                    <a:pt x="6383" y="251"/>
                    <a:pt x="6299" y="167"/>
                    <a:pt x="6233" y="84"/>
                  </a:cubicBezTo>
                  <a:cubicBezTo>
                    <a:pt x="6166" y="17"/>
                    <a:pt x="6149" y="0"/>
                    <a:pt x="613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36;p49"/>
            <p:cNvSpPr/>
            <p:nvPr/>
          </p:nvSpPr>
          <p:spPr>
            <a:xfrm>
              <a:off x="1412393" y="2877865"/>
              <a:ext cx="69164" cy="68298"/>
            </a:xfrm>
            <a:custGeom>
              <a:avLst/>
              <a:gdLst/>
              <a:ahLst/>
              <a:cxnLst/>
              <a:rect l="l" t="t" r="r" b="b"/>
              <a:pathLst>
                <a:path w="2156" h="2129" extrusionOk="0">
                  <a:moveTo>
                    <a:pt x="1069" y="0"/>
                  </a:moveTo>
                  <a:cubicBezTo>
                    <a:pt x="986" y="0"/>
                    <a:pt x="902" y="17"/>
                    <a:pt x="819" y="67"/>
                  </a:cubicBezTo>
                  <a:cubicBezTo>
                    <a:pt x="819" y="67"/>
                    <a:pt x="863" y="60"/>
                    <a:pt x="938" y="60"/>
                  </a:cubicBezTo>
                  <a:cubicBezTo>
                    <a:pt x="975" y="60"/>
                    <a:pt x="1019" y="62"/>
                    <a:pt x="1069" y="67"/>
                  </a:cubicBezTo>
                  <a:cubicBezTo>
                    <a:pt x="1287" y="84"/>
                    <a:pt x="1487" y="168"/>
                    <a:pt x="1654" y="301"/>
                  </a:cubicBezTo>
                  <a:cubicBezTo>
                    <a:pt x="1905" y="502"/>
                    <a:pt x="2039" y="819"/>
                    <a:pt x="2005" y="1137"/>
                  </a:cubicBezTo>
                  <a:cubicBezTo>
                    <a:pt x="1954" y="1667"/>
                    <a:pt x="1512" y="1979"/>
                    <a:pt x="1064" y="1979"/>
                  </a:cubicBezTo>
                  <a:cubicBezTo>
                    <a:pt x="778" y="1979"/>
                    <a:pt x="490" y="1851"/>
                    <a:pt x="301" y="1571"/>
                  </a:cubicBezTo>
                  <a:cubicBezTo>
                    <a:pt x="100" y="1320"/>
                    <a:pt x="67" y="970"/>
                    <a:pt x="201" y="685"/>
                  </a:cubicBezTo>
                  <a:cubicBezTo>
                    <a:pt x="267" y="485"/>
                    <a:pt x="418" y="301"/>
                    <a:pt x="602" y="184"/>
                  </a:cubicBezTo>
                  <a:cubicBezTo>
                    <a:pt x="719" y="101"/>
                    <a:pt x="802" y="84"/>
                    <a:pt x="802" y="67"/>
                  </a:cubicBezTo>
                  <a:cubicBezTo>
                    <a:pt x="719" y="67"/>
                    <a:pt x="635" y="101"/>
                    <a:pt x="568" y="134"/>
                  </a:cubicBezTo>
                  <a:cubicBezTo>
                    <a:pt x="368" y="251"/>
                    <a:pt x="201" y="435"/>
                    <a:pt x="100" y="635"/>
                  </a:cubicBezTo>
                  <a:cubicBezTo>
                    <a:pt x="34" y="786"/>
                    <a:pt x="0" y="953"/>
                    <a:pt x="0" y="1120"/>
                  </a:cubicBezTo>
                  <a:cubicBezTo>
                    <a:pt x="17" y="1304"/>
                    <a:pt x="84" y="1487"/>
                    <a:pt x="184" y="1655"/>
                  </a:cubicBezTo>
                  <a:cubicBezTo>
                    <a:pt x="405" y="1980"/>
                    <a:pt x="738" y="2128"/>
                    <a:pt x="1066" y="2128"/>
                  </a:cubicBezTo>
                  <a:cubicBezTo>
                    <a:pt x="1580" y="2128"/>
                    <a:pt x="2081" y="1765"/>
                    <a:pt x="2122" y="1153"/>
                  </a:cubicBezTo>
                  <a:cubicBezTo>
                    <a:pt x="2155" y="953"/>
                    <a:pt x="2122" y="769"/>
                    <a:pt x="2039" y="585"/>
                  </a:cubicBezTo>
                  <a:cubicBezTo>
                    <a:pt x="1955" y="452"/>
                    <a:pt x="1855" y="318"/>
                    <a:pt x="1721" y="218"/>
                  </a:cubicBezTo>
                  <a:cubicBezTo>
                    <a:pt x="1537" y="84"/>
                    <a:pt x="1303" y="0"/>
                    <a:pt x="106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537;p49"/>
            <p:cNvSpPr/>
            <p:nvPr/>
          </p:nvSpPr>
          <p:spPr>
            <a:xfrm>
              <a:off x="1525475" y="2681696"/>
              <a:ext cx="237488" cy="133036"/>
            </a:xfrm>
            <a:custGeom>
              <a:avLst/>
              <a:gdLst/>
              <a:ahLst/>
              <a:cxnLst/>
              <a:rect l="l" t="t" r="r" b="b"/>
              <a:pathLst>
                <a:path w="7403" h="4147" extrusionOk="0">
                  <a:moveTo>
                    <a:pt x="318" y="0"/>
                  </a:moveTo>
                  <a:cubicBezTo>
                    <a:pt x="318" y="0"/>
                    <a:pt x="301" y="34"/>
                    <a:pt x="251" y="84"/>
                  </a:cubicBezTo>
                  <a:cubicBezTo>
                    <a:pt x="201" y="167"/>
                    <a:pt x="168" y="251"/>
                    <a:pt x="134" y="351"/>
                  </a:cubicBezTo>
                  <a:cubicBezTo>
                    <a:pt x="1" y="702"/>
                    <a:pt x="1" y="1069"/>
                    <a:pt x="134" y="1420"/>
                  </a:cubicBezTo>
                  <a:cubicBezTo>
                    <a:pt x="335" y="1938"/>
                    <a:pt x="803" y="2306"/>
                    <a:pt x="1354" y="2406"/>
                  </a:cubicBezTo>
                  <a:cubicBezTo>
                    <a:pt x="1433" y="2410"/>
                    <a:pt x="1513" y="2412"/>
                    <a:pt x="1592" y="2412"/>
                  </a:cubicBezTo>
                  <a:cubicBezTo>
                    <a:pt x="1829" y="2412"/>
                    <a:pt x="2064" y="2394"/>
                    <a:pt x="2290" y="2356"/>
                  </a:cubicBezTo>
                  <a:cubicBezTo>
                    <a:pt x="2343" y="2344"/>
                    <a:pt x="2398" y="2339"/>
                    <a:pt x="2454" y="2339"/>
                  </a:cubicBezTo>
                  <a:cubicBezTo>
                    <a:pt x="2556" y="2339"/>
                    <a:pt x="2660" y="2357"/>
                    <a:pt x="2758" y="2389"/>
                  </a:cubicBezTo>
                  <a:cubicBezTo>
                    <a:pt x="2891" y="2456"/>
                    <a:pt x="3025" y="2557"/>
                    <a:pt x="3125" y="2674"/>
                  </a:cubicBezTo>
                  <a:cubicBezTo>
                    <a:pt x="3326" y="2924"/>
                    <a:pt x="3459" y="3242"/>
                    <a:pt x="3676" y="3509"/>
                  </a:cubicBezTo>
                  <a:cubicBezTo>
                    <a:pt x="3894" y="3743"/>
                    <a:pt x="4161" y="3927"/>
                    <a:pt x="4478" y="4027"/>
                  </a:cubicBezTo>
                  <a:cubicBezTo>
                    <a:pt x="4731" y="4108"/>
                    <a:pt x="4991" y="4146"/>
                    <a:pt x="5251" y="4146"/>
                  </a:cubicBezTo>
                  <a:cubicBezTo>
                    <a:pt x="5525" y="4146"/>
                    <a:pt x="5800" y="4104"/>
                    <a:pt x="6066" y="4027"/>
                  </a:cubicBezTo>
                  <a:cubicBezTo>
                    <a:pt x="6400" y="3927"/>
                    <a:pt x="6734" y="3793"/>
                    <a:pt x="7052" y="3626"/>
                  </a:cubicBezTo>
                  <a:cubicBezTo>
                    <a:pt x="7169" y="3576"/>
                    <a:pt x="7286" y="3509"/>
                    <a:pt x="7402" y="3425"/>
                  </a:cubicBezTo>
                  <a:lnTo>
                    <a:pt x="7402" y="3425"/>
                  </a:lnTo>
                  <a:cubicBezTo>
                    <a:pt x="7269" y="3476"/>
                    <a:pt x="7152" y="3509"/>
                    <a:pt x="7035" y="3576"/>
                  </a:cubicBezTo>
                  <a:cubicBezTo>
                    <a:pt x="6717" y="3709"/>
                    <a:pt x="6383" y="3826"/>
                    <a:pt x="6032" y="3927"/>
                  </a:cubicBezTo>
                  <a:cubicBezTo>
                    <a:pt x="5804" y="3998"/>
                    <a:pt x="5563" y="4031"/>
                    <a:pt x="5321" y="4031"/>
                  </a:cubicBezTo>
                  <a:cubicBezTo>
                    <a:pt x="5050" y="4031"/>
                    <a:pt x="4776" y="3989"/>
                    <a:pt x="4512" y="3910"/>
                  </a:cubicBezTo>
                  <a:cubicBezTo>
                    <a:pt x="4228" y="3810"/>
                    <a:pt x="3977" y="3643"/>
                    <a:pt x="3793" y="3409"/>
                  </a:cubicBezTo>
                  <a:cubicBezTo>
                    <a:pt x="3593" y="3175"/>
                    <a:pt x="3459" y="2857"/>
                    <a:pt x="3225" y="2590"/>
                  </a:cubicBezTo>
                  <a:cubicBezTo>
                    <a:pt x="3125" y="2440"/>
                    <a:pt x="2975" y="2323"/>
                    <a:pt x="2808" y="2256"/>
                  </a:cubicBezTo>
                  <a:cubicBezTo>
                    <a:pt x="2682" y="2218"/>
                    <a:pt x="2548" y="2199"/>
                    <a:pt x="2418" y="2199"/>
                  </a:cubicBezTo>
                  <a:cubicBezTo>
                    <a:pt x="2374" y="2199"/>
                    <a:pt x="2331" y="2201"/>
                    <a:pt x="2290" y="2206"/>
                  </a:cubicBezTo>
                  <a:cubicBezTo>
                    <a:pt x="2060" y="2257"/>
                    <a:pt x="1820" y="2279"/>
                    <a:pt x="1586" y="2279"/>
                  </a:cubicBezTo>
                  <a:cubicBezTo>
                    <a:pt x="1514" y="2279"/>
                    <a:pt x="1442" y="2276"/>
                    <a:pt x="1371" y="2273"/>
                  </a:cubicBezTo>
                  <a:cubicBezTo>
                    <a:pt x="869" y="2189"/>
                    <a:pt x="435" y="1855"/>
                    <a:pt x="235" y="1387"/>
                  </a:cubicBezTo>
                  <a:cubicBezTo>
                    <a:pt x="101" y="1053"/>
                    <a:pt x="84" y="702"/>
                    <a:pt x="184" y="368"/>
                  </a:cubicBezTo>
                  <a:cubicBezTo>
                    <a:pt x="251" y="134"/>
                    <a:pt x="335" y="17"/>
                    <a:pt x="31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38;p49"/>
            <p:cNvSpPr/>
            <p:nvPr/>
          </p:nvSpPr>
          <p:spPr>
            <a:xfrm>
              <a:off x="1502955" y="2888323"/>
              <a:ext cx="196233" cy="283876"/>
            </a:xfrm>
            <a:custGeom>
              <a:avLst/>
              <a:gdLst/>
              <a:ahLst/>
              <a:cxnLst/>
              <a:rect l="l" t="t" r="r" b="b"/>
              <a:pathLst>
                <a:path w="6117" h="8849" extrusionOk="0">
                  <a:moveTo>
                    <a:pt x="3385" y="0"/>
                  </a:moveTo>
                  <a:cubicBezTo>
                    <a:pt x="3326" y="0"/>
                    <a:pt x="3267" y="3"/>
                    <a:pt x="3209" y="9"/>
                  </a:cubicBezTo>
                  <a:cubicBezTo>
                    <a:pt x="2774" y="59"/>
                    <a:pt x="2373" y="293"/>
                    <a:pt x="2123" y="644"/>
                  </a:cubicBezTo>
                  <a:cubicBezTo>
                    <a:pt x="1989" y="861"/>
                    <a:pt x="1922" y="1095"/>
                    <a:pt x="1922" y="1345"/>
                  </a:cubicBezTo>
                  <a:cubicBezTo>
                    <a:pt x="1939" y="1596"/>
                    <a:pt x="1956" y="1847"/>
                    <a:pt x="1989" y="2097"/>
                  </a:cubicBezTo>
                  <a:cubicBezTo>
                    <a:pt x="2039" y="2331"/>
                    <a:pt x="2023" y="2598"/>
                    <a:pt x="1956" y="2832"/>
                  </a:cubicBezTo>
                  <a:cubicBezTo>
                    <a:pt x="1855" y="3066"/>
                    <a:pt x="1705" y="3283"/>
                    <a:pt x="1488" y="3451"/>
                  </a:cubicBezTo>
                  <a:cubicBezTo>
                    <a:pt x="1287" y="3618"/>
                    <a:pt x="1053" y="3768"/>
                    <a:pt x="820" y="3935"/>
                  </a:cubicBezTo>
                  <a:cubicBezTo>
                    <a:pt x="569" y="4119"/>
                    <a:pt x="368" y="4353"/>
                    <a:pt x="235" y="4620"/>
                  </a:cubicBezTo>
                  <a:cubicBezTo>
                    <a:pt x="1" y="5188"/>
                    <a:pt x="151" y="5840"/>
                    <a:pt x="602" y="6258"/>
                  </a:cubicBezTo>
                  <a:cubicBezTo>
                    <a:pt x="836" y="6441"/>
                    <a:pt x="1087" y="6542"/>
                    <a:pt x="1371" y="6592"/>
                  </a:cubicBezTo>
                  <a:cubicBezTo>
                    <a:pt x="1622" y="6608"/>
                    <a:pt x="1872" y="6692"/>
                    <a:pt x="2089" y="6792"/>
                  </a:cubicBezTo>
                  <a:cubicBezTo>
                    <a:pt x="2524" y="7060"/>
                    <a:pt x="2708" y="7527"/>
                    <a:pt x="2958" y="7895"/>
                  </a:cubicBezTo>
                  <a:cubicBezTo>
                    <a:pt x="3175" y="8279"/>
                    <a:pt x="3510" y="8563"/>
                    <a:pt x="3911" y="8730"/>
                  </a:cubicBezTo>
                  <a:cubicBezTo>
                    <a:pt x="4130" y="8807"/>
                    <a:pt x="4364" y="8848"/>
                    <a:pt x="4593" y="8848"/>
                  </a:cubicBezTo>
                  <a:cubicBezTo>
                    <a:pt x="4713" y="8848"/>
                    <a:pt x="4832" y="8837"/>
                    <a:pt x="4947" y="8814"/>
                  </a:cubicBezTo>
                  <a:cubicBezTo>
                    <a:pt x="5214" y="8747"/>
                    <a:pt x="5465" y="8630"/>
                    <a:pt x="5665" y="8480"/>
                  </a:cubicBezTo>
                  <a:cubicBezTo>
                    <a:pt x="5799" y="8380"/>
                    <a:pt x="5916" y="8263"/>
                    <a:pt x="6016" y="8129"/>
                  </a:cubicBezTo>
                  <a:cubicBezTo>
                    <a:pt x="6049" y="8096"/>
                    <a:pt x="6066" y="8062"/>
                    <a:pt x="6099" y="8012"/>
                  </a:cubicBezTo>
                  <a:cubicBezTo>
                    <a:pt x="6116" y="7995"/>
                    <a:pt x="6116" y="7979"/>
                    <a:pt x="6116" y="7979"/>
                  </a:cubicBezTo>
                  <a:lnTo>
                    <a:pt x="6116" y="7979"/>
                  </a:lnTo>
                  <a:cubicBezTo>
                    <a:pt x="5983" y="8146"/>
                    <a:pt x="5815" y="8296"/>
                    <a:pt x="5632" y="8430"/>
                  </a:cubicBezTo>
                  <a:cubicBezTo>
                    <a:pt x="5431" y="8580"/>
                    <a:pt x="5197" y="8680"/>
                    <a:pt x="4947" y="8730"/>
                  </a:cubicBezTo>
                  <a:cubicBezTo>
                    <a:pt x="4835" y="8753"/>
                    <a:pt x="4722" y="8764"/>
                    <a:pt x="4609" y="8764"/>
                  </a:cubicBezTo>
                  <a:cubicBezTo>
                    <a:pt x="4382" y="8764"/>
                    <a:pt x="4156" y="8719"/>
                    <a:pt x="3944" y="8630"/>
                  </a:cubicBezTo>
                  <a:cubicBezTo>
                    <a:pt x="3576" y="8480"/>
                    <a:pt x="3259" y="8196"/>
                    <a:pt x="3042" y="7845"/>
                  </a:cubicBezTo>
                  <a:cubicBezTo>
                    <a:pt x="2925" y="7644"/>
                    <a:pt x="2825" y="7444"/>
                    <a:pt x="2691" y="7243"/>
                  </a:cubicBezTo>
                  <a:cubicBezTo>
                    <a:pt x="2557" y="7009"/>
                    <a:pt x="2373" y="6826"/>
                    <a:pt x="2156" y="6692"/>
                  </a:cubicBezTo>
                  <a:cubicBezTo>
                    <a:pt x="1688" y="6408"/>
                    <a:pt x="1087" y="6525"/>
                    <a:pt x="703" y="6157"/>
                  </a:cubicBezTo>
                  <a:cubicBezTo>
                    <a:pt x="285" y="5773"/>
                    <a:pt x="151" y="5188"/>
                    <a:pt x="352" y="4670"/>
                  </a:cubicBezTo>
                  <a:cubicBezTo>
                    <a:pt x="485" y="4420"/>
                    <a:pt x="669" y="4219"/>
                    <a:pt x="903" y="4052"/>
                  </a:cubicBezTo>
                  <a:cubicBezTo>
                    <a:pt x="1120" y="3885"/>
                    <a:pt x="1371" y="3735"/>
                    <a:pt x="1588" y="3551"/>
                  </a:cubicBezTo>
                  <a:cubicBezTo>
                    <a:pt x="1805" y="3367"/>
                    <a:pt x="1972" y="3150"/>
                    <a:pt x="2089" y="2882"/>
                  </a:cubicBezTo>
                  <a:cubicBezTo>
                    <a:pt x="2156" y="2615"/>
                    <a:pt x="2173" y="2348"/>
                    <a:pt x="2123" y="2080"/>
                  </a:cubicBezTo>
                  <a:cubicBezTo>
                    <a:pt x="2089" y="1830"/>
                    <a:pt x="2056" y="1596"/>
                    <a:pt x="2056" y="1345"/>
                  </a:cubicBezTo>
                  <a:cubicBezTo>
                    <a:pt x="2056" y="1128"/>
                    <a:pt x="2106" y="911"/>
                    <a:pt x="2223" y="710"/>
                  </a:cubicBezTo>
                  <a:cubicBezTo>
                    <a:pt x="2457" y="376"/>
                    <a:pt x="2825" y="159"/>
                    <a:pt x="3226" y="109"/>
                  </a:cubicBezTo>
                  <a:cubicBezTo>
                    <a:pt x="3291" y="102"/>
                    <a:pt x="3357" y="99"/>
                    <a:pt x="3424" y="99"/>
                  </a:cubicBezTo>
                  <a:cubicBezTo>
                    <a:pt x="3695" y="99"/>
                    <a:pt x="3970" y="155"/>
                    <a:pt x="4211" y="276"/>
                  </a:cubicBezTo>
                  <a:cubicBezTo>
                    <a:pt x="4429" y="393"/>
                    <a:pt x="4646" y="543"/>
                    <a:pt x="4846" y="710"/>
                  </a:cubicBezTo>
                  <a:cubicBezTo>
                    <a:pt x="5164" y="994"/>
                    <a:pt x="5297" y="1195"/>
                    <a:pt x="5297" y="1195"/>
                  </a:cubicBezTo>
                  <a:cubicBezTo>
                    <a:pt x="5281" y="1128"/>
                    <a:pt x="5247" y="1095"/>
                    <a:pt x="5214" y="1045"/>
                  </a:cubicBezTo>
                  <a:cubicBezTo>
                    <a:pt x="5114" y="911"/>
                    <a:pt x="4997" y="794"/>
                    <a:pt x="4880" y="677"/>
                  </a:cubicBezTo>
                  <a:cubicBezTo>
                    <a:pt x="4696" y="493"/>
                    <a:pt x="4479" y="326"/>
                    <a:pt x="4245" y="209"/>
                  </a:cubicBezTo>
                  <a:cubicBezTo>
                    <a:pt x="3980" y="70"/>
                    <a:pt x="3681" y="0"/>
                    <a:pt x="338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39;p49"/>
            <p:cNvSpPr/>
            <p:nvPr/>
          </p:nvSpPr>
          <p:spPr>
            <a:xfrm>
              <a:off x="1367353" y="3084236"/>
              <a:ext cx="132426" cy="165661"/>
            </a:xfrm>
            <a:custGeom>
              <a:avLst/>
              <a:gdLst/>
              <a:ahLst/>
              <a:cxnLst/>
              <a:rect l="l" t="t" r="r" b="b"/>
              <a:pathLst>
                <a:path w="4128" h="5164" extrusionOk="0">
                  <a:moveTo>
                    <a:pt x="1" y="0"/>
                  </a:moveTo>
                  <a:cubicBezTo>
                    <a:pt x="1" y="0"/>
                    <a:pt x="1" y="34"/>
                    <a:pt x="17" y="84"/>
                  </a:cubicBezTo>
                  <a:cubicBezTo>
                    <a:pt x="51" y="167"/>
                    <a:pt x="101" y="234"/>
                    <a:pt x="168" y="284"/>
                  </a:cubicBezTo>
                  <a:cubicBezTo>
                    <a:pt x="387" y="474"/>
                    <a:pt x="644" y="575"/>
                    <a:pt x="917" y="575"/>
                  </a:cubicBezTo>
                  <a:cubicBezTo>
                    <a:pt x="957" y="575"/>
                    <a:pt x="997" y="572"/>
                    <a:pt x="1037" y="568"/>
                  </a:cubicBezTo>
                  <a:cubicBezTo>
                    <a:pt x="1438" y="568"/>
                    <a:pt x="1872" y="384"/>
                    <a:pt x="2373" y="368"/>
                  </a:cubicBezTo>
                  <a:cubicBezTo>
                    <a:pt x="2416" y="362"/>
                    <a:pt x="2459" y="359"/>
                    <a:pt x="2502" y="359"/>
                  </a:cubicBezTo>
                  <a:cubicBezTo>
                    <a:pt x="2709" y="359"/>
                    <a:pt x="2912" y="424"/>
                    <a:pt x="3092" y="535"/>
                  </a:cubicBezTo>
                  <a:cubicBezTo>
                    <a:pt x="3292" y="702"/>
                    <a:pt x="3426" y="953"/>
                    <a:pt x="3443" y="1237"/>
                  </a:cubicBezTo>
                  <a:cubicBezTo>
                    <a:pt x="3493" y="1788"/>
                    <a:pt x="3259" y="2323"/>
                    <a:pt x="3225" y="2857"/>
                  </a:cubicBezTo>
                  <a:cubicBezTo>
                    <a:pt x="3209" y="3108"/>
                    <a:pt x="3242" y="3359"/>
                    <a:pt x="3359" y="3576"/>
                  </a:cubicBezTo>
                  <a:cubicBezTo>
                    <a:pt x="3459" y="3760"/>
                    <a:pt x="3593" y="3943"/>
                    <a:pt x="3743" y="4094"/>
                  </a:cubicBezTo>
                  <a:cubicBezTo>
                    <a:pt x="3961" y="4294"/>
                    <a:pt x="4077" y="4578"/>
                    <a:pt x="4061" y="4879"/>
                  </a:cubicBezTo>
                  <a:cubicBezTo>
                    <a:pt x="4027" y="4979"/>
                    <a:pt x="3977" y="5080"/>
                    <a:pt x="3910" y="5163"/>
                  </a:cubicBezTo>
                  <a:cubicBezTo>
                    <a:pt x="3910" y="5163"/>
                    <a:pt x="4044" y="5113"/>
                    <a:pt x="4111" y="4896"/>
                  </a:cubicBezTo>
                  <a:cubicBezTo>
                    <a:pt x="4128" y="4762"/>
                    <a:pt x="4128" y="4612"/>
                    <a:pt x="4094" y="4495"/>
                  </a:cubicBezTo>
                  <a:cubicBezTo>
                    <a:pt x="4027" y="4311"/>
                    <a:pt x="3944" y="4161"/>
                    <a:pt x="3810" y="4027"/>
                  </a:cubicBezTo>
                  <a:cubicBezTo>
                    <a:pt x="3676" y="3877"/>
                    <a:pt x="3559" y="3709"/>
                    <a:pt x="3459" y="3526"/>
                  </a:cubicBezTo>
                  <a:cubicBezTo>
                    <a:pt x="3359" y="3325"/>
                    <a:pt x="3326" y="3091"/>
                    <a:pt x="3359" y="2857"/>
                  </a:cubicBezTo>
                  <a:cubicBezTo>
                    <a:pt x="3376" y="2373"/>
                    <a:pt x="3626" y="1838"/>
                    <a:pt x="3576" y="1220"/>
                  </a:cubicBezTo>
                  <a:cubicBezTo>
                    <a:pt x="3559" y="902"/>
                    <a:pt x="3409" y="618"/>
                    <a:pt x="3158" y="435"/>
                  </a:cubicBezTo>
                  <a:cubicBezTo>
                    <a:pt x="2959" y="306"/>
                    <a:pt x="2723" y="227"/>
                    <a:pt x="2482" y="227"/>
                  </a:cubicBezTo>
                  <a:cubicBezTo>
                    <a:pt x="2440" y="227"/>
                    <a:pt x="2398" y="229"/>
                    <a:pt x="2356" y="234"/>
                  </a:cubicBezTo>
                  <a:cubicBezTo>
                    <a:pt x="1839" y="268"/>
                    <a:pt x="1404" y="451"/>
                    <a:pt x="1037" y="468"/>
                  </a:cubicBezTo>
                  <a:cubicBezTo>
                    <a:pt x="987" y="474"/>
                    <a:pt x="938" y="476"/>
                    <a:pt x="890" y="476"/>
                  </a:cubicBezTo>
                  <a:cubicBezTo>
                    <a:pt x="643" y="476"/>
                    <a:pt x="410" y="404"/>
                    <a:pt x="201" y="251"/>
                  </a:cubicBezTo>
                  <a:cubicBezTo>
                    <a:pt x="134" y="167"/>
                    <a:pt x="51" y="84"/>
                    <a:pt x="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40;p49"/>
            <p:cNvSpPr/>
            <p:nvPr/>
          </p:nvSpPr>
          <p:spPr>
            <a:xfrm>
              <a:off x="1519573" y="3331316"/>
              <a:ext cx="395097" cy="1301999"/>
            </a:xfrm>
            <a:custGeom>
              <a:avLst/>
              <a:gdLst/>
              <a:ahLst/>
              <a:cxnLst/>
              <a:rect l="l" t="t" r="r" b="b"/>
              <a:pathLst>
                <a:path w="12316" h="40586" extrusionOk="0">
                  <a:moveTo>
                    <a:pt x="7302" y="1"/>
                  </a:moveTo>
                  <a:lnTo>
                    <a:pt x="1" y="2023"/>
                  </a:lnTo>
                  <a:lnTo>
                    <a:pt x="7954" y="40402"/>
                  </a:lnTo>
                  <a:lnTo>
                    <a:pt x="12315" y="40586"/>
                  </a:lnTo>
                  <a:lnTo>
                    <a:pt x="7302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41;p49"/>
            <p:cNvSpPr/>
            <p:nvPr/>
          </p:nvSpPr>
          <p:spPr>
            <a:xfrm>
              <a:off x="1062368" y="3244828"/>
              <a:ext cx="817430" cy="1018123"/>
            </a:xfrm>
            <a:custGeom>
              <a:avLst/>
              <a:gdLst/>
              <a:ahLst/>
              <a:cxnLst/>
              <a:rect l="l" t="t" r="r" b="b"/>
              <a:pathLst>
                <a:path w="25481" h="31737" extrusionOk="0">
                  <a:moveTo>
                    <a:pt x="8595" y="0"/>
                  </a:moveTo>
                  <a:cubicBezTo>
                    <a:pt x="8415" y="0"/>
                    <a:pt x="8234" y="13"/>
                    <a:pt x="8054" y="40"/>
                  </a:cubicBezTo>
                  <a:lnTo>
                    <a:pt x="7920" y="74"/>
                  </a:lnTo>
                  <a:lnTo>
                    <a:pt x="0" y="28361"/>
                  </a:lnTo>
                  <a:lnTo>
                    <a:pt x="5848" y="30784"/>
                  </a:lnTo>
                  <a:lnTo>
                    <a:pt x="14253" y="6991"/>
                  </a:lnTo>
                  <a:lnTo>
                    <a:pt x="19332" y="31736"/>
                  </a:lnTo>
                  <a:lnTo>
                    <a:pt x="25481" y="30533"/>
                  </a:lnTo>
                  <a:lnTo>
                    <a:pt x="21287" y="508"/>
                  </a:lnTo>
                  <a:lnTo>
                    <a:pt x="20719" y="441"/>
                  </a:lnTo>
                  <a:cubicBezTo>
                    <a:pt x="20587" y="422"/>
                    <a:pt x="20456" y="413"/>
                    <a:pt x="20325" y="413"/>
                  </a:cubicBezTo>
                  <a:cubicBezTo>
                    <a:pt x="20107" y="413"/>
                    <a:pt x="19892" y="439"/>
                    <a:pt x="19683" y="491"/>
                  </a:cubicBezTo>
                  <a:lnTo>
                    <a:pt x="19299" y="592"/>
                  </a:lnTo>
                  <a:cubicBezTo>
                    <a:pt x="19082" y="642"/>
                    <a:pt x="18860" y="667"/>
                    <a:pt x="18639" y="667"/>
                  </a:cubicBezTo>
                  <a:cubicBezTo>
                    <a:pt x="18417" y="667"/>
                    <a:pt x="18196" y="642"/>
                    <a:pt x="17979" y="592"/>
                  </a:cubicBezTo>
                  <a:lnTo>
                    <a:pt x="17695" y="525"/>
                  </a:lnTo>
                  <a:cubicBezTo>
                    <a:pt x="17485" y="472"/>
                    <a:pt x="17271" y="447"/>
                    <a:pt x="17057" y="447"/>
                  </a:cubicBezTo>
                  <a:cubicBezTo>
                    <a:pt x="16862" y="447"/>
                    <a:pt x="16666" y="468"/>
                    <a:pt x="16475" y="508"/>
                  </a:cubicBezTo>
                  <a:lnTo>
                    <a:pt x="15790" y="642"/>
                  </a:lnTo>
                  <a:cubicBezTo>
                    <a:pt x="15597" y="680"/>
                    <a:pt x="15402" y="699"/>
                    <a:pt x="15208" y="699"/>
                  </a:cubicBezTo>
                  <a:cubicBezTo>
                    <a:pt x="14896" y="699"/>
                    <a:pt x="14585" y="651"/>
                    <a:pt x="14286" y="558"/>
                  </a:cubicBezTo>
                  <a:lnTo>
                    <a:pt x="13618" y="324"/>
                  </a:lnTo>
                  <a:cubicBezTo>
                    <a:pt x="13324" y="215"/>
                    <a:pt x="13009" y="163"/>
                    <a:pt x="12695" y="163"/>
                  </a:cubicBezTo>
                  <a:cubicBezTo>
                    <a:pt x="12528" y="163"/>
                    <a:pt x="12361" y="178"/>
                    <a:pt x="12198" y="207"/>
                  </a:cubicBezTo>
                  <a:lnTo>
                    <a:pt x="11563" y="324"/>
                  </a:lnTo>
                  <a:cubicBezTo>
                    <a:pt x="11409" y="354"/>
                    <a:pt x="11252" y="367"/>
                    <a:pt x="11094" y="367"/>
                  </a:cubicBezTo>
                  <a:cubicBezTo>
                    <a:pt x="10893" y="367"/>
                    <a:pt x="10690" y="345"/>
                    <a:pt x="10493" y="307"/>
                  </a:cubicBezTo>
                  <a:lnTo>
                    <a:pt x="9407" y="90"/>
                  </a:lnTo>
                  <a:cubicBezTo>
                    <a:pt x="9137" y="30"/>
                    <a:pt x="8866" y="0"/>
                    <a:pt x="85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42;p49"/>
            <p:cNvSpPr/>
            <p:nvPr/>
          </p:nvSpPr>
          <p:spPr>
            <a:xfrm>
              <a:off x="1774191" y="4618269"/>
              <a:ext cx="274990" cy="53445"/>
            </a:xfrm>
            <a:custGeom>
              <a:avLst/>
              <a:gdLst/>
              <a:ahLst/>
              <a:cxnLst/>
              <a:rect l="l" t="t" r="r" b="b"/>
              <a:pathLst>
                <a:path w="8572" h="1666" extrusionOk="0">
                  <a:moveTo>
                    <a:pt x="4629" y="1"/>
                  </a:moveTo>
                  <a:lnTo>
                    <a:pt x="0" y="134"/>
                  </a:lnTo>
                  <a:lnTo>
                    <a:pt x="51" y="1638"/>
                  </a:lnTo>
                  <a:lnTo>
                    <a:pt x="335" y="1638"/>
                  </a:lnTo>
                  <a:cubicBezTo>
                    <a:pt x="805" y="1651"/>
                    <a:pt x="1813" y="1665"/>
                    <a:pt x="2938" y="1665"/>
                  </a:cubicBezTo>
                  <a:cubicBezTo>
                    <a:pt x="4854" y="1665"/>
                    <a:pt x="7110" y="1623"/>
                    <a:pt x="7636" y="1454"/>
                  </a:cubicBezTo>
                  <a:cubicBezTo>
                    <a:pt x="8572" y="1170"/>
                    <a:pt x="4645" y="452"/>
                    <a:pt x="4645" y="452"/>
                  </a:cubicBezTo>
                  <a:lnTo>
                    <a:pt x="46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43;p49"/>
            <p:cNvSpPr/>
            <p:nvPr/>
          </p:nvSpPr>
          <p:spPr>
            <a:xfrm>
              <a:off x="1774737" y="4630203"/>
              <a:ext cx="54696" cy="38496"/>
            </a:xfrm>
            <a:custGeom>
              <a:avLst/>
              <a:gdLst/>
              <a:ahLst/>
              <a:cxnLst/>
              <a:rect l="l" t="t" r="r" b="b"/>
              <a:pathLst>
                <a:path w="1705" h="1200" extrusionOk="0">
                  <a:moveTo>
                    <a:pt x="194" y="0"/>
                  </a:moveTo>
                  <a:cubicBezTo>
                    <a:pt x="129" y="0"/>
                    <a:pt x="65" y="5"/>
                    <a:pt x="0" y="13"/>
                  </a:cubicBezTo>
                  <a:lnTo>
                    <a:pt x="34" y="1199"/>
                  </a:lnTo>
                  <a:lnTo>
                    <a:pt x="1704" y="1183"/>
                  </a:lnTo>
                  <a:cubicBezTo>
                    <a:pt x="1621" y="815"/>
                    <a:pt x="1387" y="498"/>
                    <a:pt x="1086" y="297"/>
                  </a:cubicBezTo>
                  <a:cubicBezTo>
                    <a:pt x="822" y="103"/>
                    <a:pt x="51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44;p49"/>
            <p:cNvSpPr/>
            <p:nvPr/>
          </p:nvSpPr>
          <p:spPr>
            <a:xfrm>
              <a:off x="1775795" y="4646147"/>
              <a:ext cx="253560" cy="26081"/>
            </a:xfrm>
            <a:custGeom>
              <a:avLst/>
              <a:gdLst/>
              <a:ahLst/>
              <a:cxnLst/>
              <a:rect l="l" t="t" r="r" b="b"/>
              <a:pathLst>
                <a:path w="7904" h="813" extrusionOk="0">
                  <a:moveTo>
                    <a:pt x="6517" y="1"/>
                  </a:moveTo>
                  <a:cubicBezTo>
                    <a:pt x="6250" y="17"/>
                    <a:pt x="6133" y="552"/>
                    <a:pt x="6133" y="552"/>
                  </a:cubicBezTo>
                  <a:lnTo>
                    <a:pt x="1" y="669"/>
                  </a:lnTo>
                  <a:lnTo>
                    <a:pt x="1" y="769"/>
                  </a:lnTo>
                  <a:cubicBezTo>
                    <a:pt x="593" y="799"/>
                    <a:pt x="1375" y="813"/>
                    <a:pt x="2215" y="813"/>
                  </a:cubicBezTo>
                  <a:cubicBezTo>
                    <a:pt x="4668" y="813"/>
                    <a:pt x="7612" y="697"/>
                    <a:pt x="7737" y="535"/>
                  </a:cubicBezTo>
                  <a:cubicBezTo>
                    <a:pt x="7904" y="335"/>
                    <a:pt x="6517" y="1"/>
                    <a:pt x="6517" y="1"/>
                  </a:cubicBez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45;p49"/>
            <p:cNvSpPr/>
            <p:nvPr/>
          </p:nvSpPr>
          <p:spPr>
            <a:xfrm>
              <a:off x="1775795" y="4659941"/>
              <a:ext cx="248203" cy="8437"/>
            </a:xfrm>
            <a:custGeom>
              <a:avLst/>
              <a:gdLst/>
              <a:ahLst/>
              <a:cxnLst/>
              <a:rect l="l" t="t" r="r" b="b"/>
              <a:pathLst>
                <a:path w="7737" h="263" extrusionOk="0">
                  <a:moveTo>
                    <a:pt x="7701" y="1"/>
                  </a:moveTo>
                  <a:cubicBezTo>
                    <a:pt x="7682" y="1"/>
                    <a:pt x="7661" y="13"/>
                    <a:pt x="7653" y="38"/>
                  </a:cubicBezTo>
                  <a:lnTo>
                    <a:pt x="7436" y="55"/>
                  </a:lnTo>
                  <a:lnTo>
                    <a:pt x="6600" y="89"/>
                  </a:lnTo>
                  <a:cubicBezTo>
                    <a:pt x="5882" y="122"/>
                    <a:pt x="4913" y="155"/>
                    <a:pt x="3827" y="189"/>
                  </a:cubicBezTo>
                  <a:cubicBezTo>
                    <a:pt x="2757" y="206"/>
                    <a:pt x="1788" y="222"/>
                    <a:pt x="1070" y="222"/>
                  </a:cubicBezTo>
                  <a:lnTo>
                    <a:pt x="234" y="239"/>
                  </a:lnTo>
                  <a:lnTo>
                    <a:pt x="1" y="239"/>
                  </a:lnTo>
                  <a:lnTo>
                    <a:pt x="234" y="256"/>
                  </a:lnTo>
                  <a:lnTo>
                    <a:pt x="1070" y="256"/>
                  </a:lnTo>
                  <a:cubicBezTo>
                    <a:pt x="1275" y="261"/>
                    <a:pt x="1505" y="263"/>
                    <a:pt x="1755" y="263"/>
                  </a:cubicBezTo>
                  <a:cubicBezTo>
                    <a:pt x="2356" y="263"/>
                    <a:pt x="3071" y="251"/>
                    <a:pt x="3827" y="239"/>
                  </a:cubicBezTo>
                  <a:cubicBezTo>
                    <a:pt x="4913" y="206"/>
                    <a:pt x="5882" y="155"/>
                    <a:pt x="6600" y="122"/>
                  </a:cubicBezTo>
                  <a:lnTo>
                    <a:pt x="7436" y="72"/>
                  </a:lnTo>
                  <a:cubicBezTo>
                    <a:pt x="7519" y="55"/>
                    <a:pt x="7586" y="55"/>
                    <a:pt x="7653" y="55"/>
                  </a:cubicBezTo>
                  <a:cubicBezTo>
                    <a:pt x="7660" y="76"/>
                    <a:pt x="7676" y="85"/>
                    <a:pt x="7692" y="85"/>
                  </a:cubicBezTo>
                  <a:cubicBezTo>
                    <a:pt x="7714" y="85"/>
                    <a:pt x="7737" y="68"/>
                    <a:pt x="7737" y="38"/>
                  </a:cubicBezTo>
                  <a:cubicBezTo>
                    <a:pt x="7737" y="13"/>
                    <a:pt x="7720" y="1"/>
                    <a:pt x="7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46;p49"/>
            <p:cNvSpPr/>
            <p:nvPr/>
          </p:nvSpPr>
          <p:spPr>
            <a:xfrm>
              <a:off x="1971451" y="4644543"/>
              <a:ext cx="14500" cy="21462"/>
            </a:xfrm>
            <a:custGeom>
              <a:avLst/>
              <a:gdLst/>
              <a:ahLst/>
              <a:cxnLst/>
              <a:rect l="l" t="t" r="r" b="b"/>
              <a:pathLst>
                <a:path w="452" h="669" extrusionOk="0">
                  <a:moveTo>
                    <a:pt x="451" y="1"/>
                  </a:moveTo>
                  <a:lnTo>
                    <a:pt x="451" y="1"/>
                  </a:lnTo>
                  <a:cubicBezTo>
                    <a:pt x="318" y="51"/>
                    <a:pt x="201" y="151"/>
                    <a:pt x="134" y="268"/>
                  </a:cubicBezTo>
                  <a:cubicBezTo>
                    <a:pt x="50" y="385"/>
                    <a:pt x="0" y="535"/>
                    <a:pt x="34" y="669"/>
                  </a:cubicBezTo>
                  <a:cubicBezTo>
                    <a:pt x="67" y="535"/>
                    <a:pt x="117" y="418"/>
                    <a:pt x="167" y="301"/>
                  </a:cubicBezTo>
                  <a:cubicBezTo>
                    <a:pt x="251" y="184"/>
                    <a:pt x="351" y="84"/>
                    <a:pt x="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47;p49"/>
            <p:cNvSpPr/>
            <p:nvPr/>
          </p:nvSpPr>
          <p:spPr>
            <a:xfrm>
              <a:off x="1928015" y="4635368"/>
              <a:ext cx="8084" cy="11420"/>
            </a:xfrm>
            <a:custGeom>
              <a:avLst/>
              <a:gdLst/>
              <a:ahLst/>
              <a:cxnLst/>
              <a:rect l="l" t="t" r="r" b="b"/>
              <a:pathLst>
                <a:path w="252" h="356" extrusionOk="0">
                  <a:moveTo>
                    <a:pt x="233" y="0"/>
                  </a:moveTo>
                  <a:cubicBezTo>
                    <a:pt x="223" y="0"/>
                    <a:pt x="162" y="77"/>
                    <a:pt x="101" y="153"/>
                  </a:cubicBezTo>
                  <a:cubicBezTo>
                    <a:pt x="34" y="253"/>
                    <a:pt x="1" y="353"/>
                    <a:pt x="1" y="353"/>
                  </a:cubicBezTo>
                  <a:cubicBezTo>
                    <a:pt x="2" y="355"/>
                    <a:pt x="4" y="355"/>
                    <a:pt x="6" y="355"/>
                  </a:cubicBezTo>
                  <a:cubicBezTo>
                    <a:pt x="29" y="355"/>
                    <a:pt x="90" y="278"/>
                    <a:pt x="151" y="186"/>
                  </a:cubicBezTo>
                  <a:cubicBezTo>
                    <a:pt x="218" y="86"/>
                    <a:pt x="251" y="2"/>
                    <a:pt x="235" y="2"/>
                  </a:cubicBezTo>
                  <a:cubicBezTo>
                    <a:pt x="235" y="1"/>
                    <a:pt x="234" y="0"/>
                    <a:pt x="2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48;p49"/>
            <p:cNvSpPr/>
            <p:nvPr/>
          </p:nvSpPr>
          <p:spPr>
            <a:xfrm>
              <a:off x="1915696" y="4633187"/>
              <a:ext cx="9688" cy="8180"/>
            </a:xfrm>
            <a:custGeom>
              <a:avLst/>
              <a:gdLst/>
              <a:ahLst/>
              <a:cxnLst/>
              <a:rect l="l" t="t" r="r" b="b"/>
              <a:pathLst>
                <a:path w="302" h="255" extrusionOk="0">
                  <a:moveTo>
                    <a:pt x="292" y="0"/>
                  </a:moveTo>
                  <a:cubicBezTo>
                    <a:pt x="267" y="0"/>
                    <a:pt x="207" y="46"/>
                    <a:pt x="134" y="104"/>
                  </a:cubicBezTo>
                  <a:cubicBezTo>
                    <a:pt x="51" y="171"/>
                    <a:pt x="0" y="238"/>
                    <a:pt x="17" y="254"/>
                  </a:cubicBezTo>
                  <a:cubicBezTo>
                    <a:pt x="17" y="254"/>
                    <a:pt x="101" y="221"/>
                    <a:pt x="168" y="154"/>
                  </a:cubicBezTo>
                  <a:cubicBezTo>
                    <a:pt x="251" y="70"/>
                    <a:pt x="301" y="20"/>
                    <a:pt x="301" y="4"/>
                  </a:cubicBezTo>
                  <a:cubicBezTo>
                    <a:pt x="299" y="1"/>
                    <a:pt x="296" y="0"/>
                    <a:pt x="2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49;p49"/>
            <p:cNvSpPr/>
            <p:nvPr/>
          </p:nvSpPr>
          <p:spPr>
            <a:xfrm>
              <a:off x="1908190" y="4627669"/>
              <a:ext cx="15591" cy="1572"/>
            </a:xfrm>
            <a:custGeom>
              <a:avLst/>
              <a:gdLst/>
              <a:ahLst/>
              <a:cxnLst/>
              <a:rect l="l" t="t" r="r" b="b"/>
              <a:pathLst>
                <a:path w="486" h="49" extrusionOk="0">
                  <a:moveTo>
                    <a:pt x="237" y="0"/>
                  </a:moveTo>
                  <a:cubicBezTo>
                    <a:pt x="155" y="0"/>
                    <a:pt x="76" y="9"/>
                    <a:pt x="1" y="25"/>
                  </a:cubicBezTo>
                  <a:cubicBezTo>
                    <a:pt x="60" y="37"/>
                    <a:pt x="119" y="49"/>
                    <a:pt x="172" y="49"/>
                  </a:cubicBezTo>
                  <a:cubicBezTo>
                    <a:pt x="194" y="49"/>
                    <a:pt x="215" y="47"/>
                    <a:pt x="234" y="42"/>
                  </a:cubicBezTo>
                  <a:cubicBezTo>
                    <a:pt x="259" y="47"/>
                    <a:pt x="283" y="49"/>
                    <a:pt x="308" y="49"/>
                  </a:cubicBezTo>
                  <a:cubicBezTo>
                    <a:pt x="367" y="49"/>
                    <a:pt x="426" y="37"/>
                    <a:pt x="485" y="25"/>
                  </a:cubicBezTo>
                  <a:cubicBezTo>
                    <a:pt x="402" y="9"/>
                    <a:pt x="318" y="0"/>
                    <a:pt x="2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50;p49"/>
            <p:cNvSpPr/>
            <p:nvPr/>
          </p:nvSpPr>
          <p:spPr>
            <a:xfrm>
              <a:off x="1905495" y="4619360"/>
              <a:ext cx="17195" cy="2374"/>
            </a:xfrm>
            <a:custGeom>
              <a:avLst/>
              <a:gdLst/>
              <a:ahLst/>
              <a:cxnLst/>
              <a:rect l="l" t="t" r="r" b="b"/>
              <a:pathLst>
                <a:path w="536" h="74" extrusionOk="0">
                  <a:moveTo>
                    <a:pt x="1" y="0"/>
                  </a:moveTo>
                  <a:cubicBezTo>
                    <a:pt x="85" y="50"/>
                    <a:pt x="168" y="67"/>
                    <a:pt x="268" y="67"/>
                  </a:cubicBezTo>
                  <a:cubicBezTo>
                    <a:pt x="289" y="71"/>
                    <a:pt x="311" y="73"/>
                    <a:pt x="334" y="73"/>
                  </a:cubicBezTo>
                  <a:cubicBezTo>
                    <a:pt x="401" y="73"/>
                    <a:pt x="473" y="55"/>
                    <a:pt x="536" y="17"/>
                  </a:cubicBezTo>
                  <a:lnTo>
                    <a:pt x="268" y="17"/>
                  </a:lnTo>
                  <a:cubicBezTo>
                    <a:pt x="185" y="0"/>
                    <a:pt x="85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551;p49"/>
            <p:cNvSpPr/>
            <p:nvPr/>
          </p:nvSpPr>
          <p:spPr>
            <a:xfrm>
              <a:off x="1932859" y="4621798"/>
              <a:ext cx="27878" cy="15270"/>
            </a:xfrm>
            <a:custGeom>
              <a:avLst/>
              <a:gdLst/>
              <a:ahLst/>
              <a:cxnLst/>
              <a:rect l="l" t="t" r="r" b="b"/>
              <a:pathLst>
                <a:path w="869" h="476" extrusionOk="0">
                  <a:moveTo>
                    <a:pt x="581" y="51"/>
                  </a:moveTo>
                  <a:cubicBezTo>
                    <a:pt x="648" y="51"/>
                    <a:pt x="714" y="64"/>
                    <a:pt x="769" y="91"/>
                  </a:cubicBezTo>
                  <a:cubicBezTo>
                    <a:pt x="819" y="125"/>
                    <a:pt x="802" y="175"/>
                    <a:pt x="752" y="208"/>
                  </a:cubicBezTo>
                  <a:cubicBezTo>
                    <a:pt x="702" y="225"/>
                    <a:pt x="652" y="258"/>
                    <a:pt x="585" y="275"/>
                  </a:cubicBezTo>
                  <a:cubicBezTo>
                    <a:pt x="501" y="309"/>
                    <a:pt x="384" y="342"/>
                    <a:pt x="284" y="359"/>
                  </a:cubicBezTo>
                  <a:cubicBezTo>
                    <a:pt x="204" y="375"/>
                    <a:pt x="136" y="383"/>
                    <a:pt x="87" y="389"/>
                  </a:cubicBezTo>
                  <a:lnTo>
                    <a:pt x="87" y="389"/>
                  </a:lnTo>
                  <a:cubicBezTo>
                    <a:pt x="111" y="336"/>
                    <a:pt x="140" y="285"/>
                    <a:pt x="184" y="242"/>
                  </a:cubicBezTo>
                  <a:cubicBezTo>
                    <a:pt x="234" y="158"/>
                    <a:pt x="334" y="108"/>
                    <a:pt x="418" y="75"/>
                  </a:cubicBezTo>
                  <a:cubicBezTo>
                    <a:pt x="470" y="60"/>
                    <a:pt x="526" y="51"/>
                    <a:pt x="581" y="51"/>
                  </a:cubicBezTo>
                  <a:close/>
                  <a:moveTo>
                    <a:pt x="575" y="0"/>
                  </a:moveTo>
                  <a:cubicBezTo>
                    <a:pt x="410" y="0"/>
                    <a:pt x="251" y="75"/>
                    <a:pt x="150" y="208"/>
                  </a:cubicBezTo>
                  <a:cubicBezTo>
                    <a:pt x="104" y="271"/>
                    <a:pt x="71" y="319"/>
                    <a:pt x="54" y="393"/>
                  </a:cubicBezTo>
                  <a:lnTo>
                    <a:pt x="54" y="393"/>
                  </a:lnTo>
                  <a:cubicBezTo>
                    <a:pt x="19" y="398"/>
                    <a:pt x="0" y="402"/>
                    <a:pt x="0" y="409"/>
                  </a:cubicBezTo>
                  <a:cubicBezTo>
                    <a:pt x="17" y="409"/>
                    <a:pt x="34" y="409"/>
                    <a:pt x="50" y="409"/>
                  </a:cubicBezTo>
                  <a:lnTo>
                    <a:pt x="50" y="409"/>
                  </a:lnTo>
                  <a:cubicBezTo>
                    <a:pt x="50" y="409"/>
                    <a:pt x="50" y="409"/>
                    <a:pt x="50" y="409"/>
                  </a:cubicBezTo>
                  <a:cubicBezTo>
                    <a:pt x="50" y="442"/>
                    <a:pt x="50" y="476"/>
                    <a:pt x="50" y="476"/>
                  </a:cubicBezTo>
                  <a:cubicBezTo>
                    <a:pt x="59" y="453"/>
                    <a:pt x="68" y="431"/>
                    <a:pt x="78" y="408"/>
                  </a:cubicBezTo>
                  <a:lnTo>
                    <a:pt x="78" y="408"/>
                  </a:lnTo>
                  <a:cubicBezTo>
                    <a:pt x="152" y="408"/>
                    <a:pt x="227" y="404"/>
                    <a:pt x="301" y="392"/>
                  </a:cubicBezTo>
                  <a:cubicBezTo>
                    <a:pt x="401" y="375"/>
                    <a:pt x="501" y="359"/>
                    <a:pt x="602" y="325"/>
                  </a:cubicBezTo>
                  <a:cubicBezTo>
                    <a:pt x="668" y="309"/>
                    <a:pt x="735" y="275"/>
                    <a:pt x="785" y="242"/>
                  </a:cubicBezTo>
                  <a:cubicBezTo>
                    <a:pt x="819" y="225"/>
                    <a:pt x="852" y="192"/>
                    <a:pt x="852" y="158"/>
                  </a:cubicBezTo>
                  <a:cubicBezTo>
                    <a:pt x="869" y="108"/>
                    <a:pt x="852" y="75"/>
                    <a:pt x="819" y="58"/>
                  </a:cubicBezTo>
                  <a:cubicBezTo>
                    <a:pt x="741" y="19"/>
                    <a:pt x="657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52;p49"/>
            <p:cNvSpPr/>
            <p:nvPr/>
          </p:nvSpPr>
          <p:spPr>
            <a:xfrm>
              <a:off x="1922112" y="4618269"/>
              <a:ext cx="14532" cy="16650"/>
            </a:xfrm>
            <a:custGeom>
              <a:avLst/>
              <a:gdLst/>
              <a:ahLst/>
              <a:cxnLst/>
              <a:rect l="l" t="t" r="r" b="b"/>
              <a:pathLst>
                <a:path w="453" h="519" extrusionOk="0">
                  <a:moveTo>
                    <a:pt x="101" y="1"/>
                  </a:moveTo>
                  <a:cubicBezTo>
                    <a:pt x="51" y="18"/>
                    <a:pt x="1" y="68"/>
                    <a:pt x="18" y="134"/>
                  </a:cubicBezTo>
                  <a:cubicBezTo>
                    <a:pt x="18" y="168"/>
                    <a:pt x="51" y="218"/>
                    <a:pt x="68" y="251"/>
                  </a:cubicBezTo>
                  <a:cubicBezTo>
                    <a:pt x="118" y="302"/>
                    <a:pt x="168" y="368"/>
                    <a:pt x="218" y="419"/>
                  </a:cubicBezTo>
                  <a:cubicBezTo>
                    <a:pt x="268" y="469"/>
                    <a:pt x="318" y="502"/>
                    <a:pt x="385" y="519"/>
                  </a:cubicBezTo>
                  <a:cubicBezTo>
                    <a:pt x="385" y="519"/>
                    <a:pt x="335" y="469"/>
                    <a:pt x="252" y="385"/>
                  </a:cubicBezTo>
                  <a:cubicBezTo>
                    <a:pt x="201" y="335"/>
                    <a:pt x="151" y="285"/>
                    <a:pt x="118" y="218"/>
                  </a:cubicBezTo>
                  <a:cubicBezTo>
                    <a:pt x="68" y="168"/>
                    <a:pt x="34" y="68"/>
                    <a:pt x="118" y="51"/>
                  </a:cubicBezTo>
                  <a:cubicBezTo>
                    <a:pt x="201" y="51"/>
                    <a:pt x="268" y="101"/>
                    <a:pt x="318" y="168"/>
                  </a:cubicBezTo>
                  <a:cubicBezTo>
                    <a:pt x="352" y="218"/>
                    <a:pt x="385" y="268"/>
                    <a:pt x="402" y="335"/>
                  </a:cubicBezTo>
                  <a:cubicBezTo>
                    <a:pt x="419" y="402"/>
                    <a:pt x="419" y="469"/>
                    <a:pt x="419" y="519"/>
                  </a:cubicBezTo>
                  <a:cubicBezTo>
                    <a:pt x="452" y="469"/>
                    <a:pt x="452" y="402"/>
                    <a:pt x="435" y="335"/>
                  </a:cubicBezTo>
                  <a:cubicBezTo>
                    <a:pt x="435" y="251"/>
                    <a:pt x="402" y="185"/>
                    <a:pt x="352" y="134"/>
                  </a:cubicBezTo>
                  <a:cubicBezTo>
                    <a:pt x="302" y="51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53;p49"/>
            <p:cNvSpPr/>
            <p:nvPr/>
          </p:nvSpPr>
          <p:spPr>
            <a:xfrm>
              <a:off x="1775250" y="4628984"/>
              <a:ext cx="53638" cy="38624"/>
            </a:xfrm>
            <a:custGeom>
              <a:avLst/>
              <a:gdLst/>
              <a:ahLst/>
              <a:cxnLst/>
              <a:rect l="l" t="t" r="r" b="b"/>
              <a:pathLst>
                <a:path w="1672" h="1204" extrusionOk="0">
                  <a:moveTo>
                    <a:pt x="352" y="1"/>
                  </a:moveTo>
                  <a:cubicBezTo>
                    <a:pt x="268" y="1"/>
                    <a:pt x="185" y="1"/>
                    <a:pt x="101" y="18"/>
                  </a:cubicBezTo>
                  <a:cubicBezTo>
                    <a:pt x="68" y="18"/>
                    <a:pt x="34" y="18"/>
                    <a:pt x="1" y="34"/>
                  </a:cubicBezTo>
                  <a:cubicBezTo>
                    <a:pt x="1" y="34"/>
                    <a:pt x="60" y="27"/>
                    <a:pt x="164" y="27"/>
                  </a:cubicBezTo>
                  <a:cubicBezTo>
                    <a:pt x="216" y="27"/>
                    <a:pt x="279" y="29"/>
                    <a:pt x="352" y="34"/>
                  </a:cubicBezTo>
                  <a:cubicBezTo>
                    <a:pt x="619" y="51"/>
                    <a:pt x="870" y="151"/>
                    <a:pt x="1087" y="302"/>
                  </a:cubicBezTo>
                  <a:cubicBezTo>
                    <a:pt x="1304" y="452"/>
                    <a:pt x="1471" y="653"/>
                    <a:pt x="1571" y="903"/>
                  </a:cubicBezTo>
                  <a:cubicBezTo>
                    <a:pt x="1655" y="1070"/>
                    <a:pt x="1655" y="1204"/>
                    <a:pt x="1672" y="1204"/>
                  </a:cubicBezTo>
                  <a:cubicBezTo>
                    <a:pt x="1672" y="1171"/>
                    <a:pt x="1672" y="1137"/>
                    <a:pt x="1672" y="1104"/>
                  </a:cubicBezTo>
                  <a:cubicBezTo>
                    <a:pt x="1655" y="1037"/>
                    <a:pt x="1638" y="953"/>
                    <a:pt x="1622" y="887"/>
                  </a:cubicBezTo>
                  <a:cubicBezTo>
                    <a:pt x="1521" y="636"/>
                    <a:pt x="1354" y="419"/>
                    <a:pt x="1120" y="252"/>
                  </a:cubicBezTo>
                  <a:cubicBezTo>
                    <a:pt x="903" y="101"/>
                    <a:pt x="619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54;p49"/>
            <p:cNvSpPr/>
            <p:nvPr/>
          </p:nvSpPr>
          <p:spPr>
            <a:xfrm>
              <a:off x="1847077" y="4653429"/>
              <a:ext cx="43468" cy="2342"/>
            </a:xfrm>
            <a:custGeom>
              <a:avLst/>
              <a:gdLst/>
              <a:ahLst/>
              <a:cxnLst/>
              <a:rect l="l" t="t" r="r" b="b"/>
              <a:pathLst>
                <a:path w="1355" h="73" extrusionOk="0">
                  <a:moveTo>
                    <a:pt x="1283" y="1"/>
                  </a:moveTo>
                  <a:cubicBezTo>
                    <a:pt x="1172" y="1"/>
                    <a:pt x="946" y="12"/>
                    <a:pt x="686" y="24"/>
                  </a:cubicBezTo>
                  <a:cubicBezTo>
                    <a:pt x="441" y="24"/>
                    <a:pt x="225" y="17"/>
                    <a:pt x="104" y="17"/>
                  </a:cubicBezTo>
                  <a:cubicBezTo>
                    <a:pt x="43" y="17"/>
                    <a:pt x="6" y="19"/>
                    <a:pt x="1" y="24"/>
                  </a:cubicBezTo>
                  <a:cubicBezTo>
                    <a:pt x="214" y="56"/>
                    <a:pt x="427" y="72"/>
                    <a:pt x="640" y="72"/>
                  </a:cubicBezTo>
                  <a:cubicBezTo>
                    <a:pt x="878" y="72"/>
                    <a:pt x="1116" y="52"/>
                    <a:pt x="1354" y="8"/>
                  </a:cubicBezTo>
                  <a:cubicBezTo>
                    <a:pt x="1354" y="3"/>
                    <a:pt x="1328" y="1"/>
                    <a:pt x="12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55;p49"/>
            <p:cNvSpPr/>
            <p:nvPr/>
          </p:nvSpPr>
          <p:spPr>
            <a:xfrm>
              <a:off x="1818141" y="4655129"/>
              <a:ext cx="4844" cy="7667"/>
            </a:xfrm>
            <a:custGeom>
              <a:avLst/>
              <a:gdLst/>
              <a:ahLst/>
              <a:cxnLst/>
              <a:rect l="l" t="t" r="r" b="b"/>
              <a:pathLst>
                <a:path w="151" h="239" extrusionOk="0">
                  <a:moveTo>
                    <a:pt x="13" y="1"/>
                  </a:moveTo>
                  <a:cubicBezTo>
                    <a:pt x="7" y="1"/>
                    <a:pt x="3" y="2"/>
                    <a:pt x="0" y="5"/>
                  </a:cubicBezTo>
                  <a:cubicBezTo>
                    <a:pt x="0" y="5"/>
                    <a:pt x="34" y="55"/>
                    <a:pt x="67" y="122"/>
                  </a:cubicBezTo>
                  <a:cubicBezTo>
                    <a:pt x="101" y="188"/>
                    <a:pt x="117" y="239"/>
                    <a:pt x="134" y="239"/>
                  </a:cubicBezTo>
                  <a:cubicBezTo>
                    <a:pt x="151" y="239"/>
                    <a:pt x="151" y="172"/>
                    <a:pt x="117" y="105"/>
                  </a:cubicBezTo>
                  <a:cubicBezTo>
                    <a:pt x="90" y="35"/>
                    <a:pt x="39" y="1"/>
                    <a:pt x="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56;p49"/>
            <p:cNvSpPr/>
            <p:nvPr/>
          </p:nvSpPr>
          <p:spPr>
            <a:xfrm>
              <a:off x="1806881" y="4642779"/>
              <a:ext cx="6480" cy="5165"/>
            </a:xfrm>
            <a:custGeom>
              <a:avLst/>
              <a:gdLst/>
              <a:ahLst/>
              <a:cxnLst/>
              <a:rect l="l" t="t" r="r" b="b"/>
              <a:pathLst>
                <a:path w="202" h="161" extrusionOk="0">
                  <a:moveTo>
                    <a:pt x="13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1" y="5"/>
                    <a:pt x="34" y="56"/>
                    <a:pt x="84" y="89"/>
                  </a:cubicBezTo>
                  <a:cubicBezTo>
                    <a:pt x="125" y="130"/>
                    <a:pt x="155" y="160"/>
                    <a:pt x="174" y="160"/>
                  </a:cubicBezTo>
                  <a:cubicBezTo>
                    <a:pt x="178" y="160"/>
                    <a:pt x="181" y="159"/>
                    <a:pt x="184" y="156"/>
                  </a:cubicBezTo>
                  <a:cubicBezTo>
                    <a:pt x="201" y="139"/>
                    <a:pt x="168" y="106"/>
                    <a:pt x="118" y="56"/>
                  </a:cubicBezTo>
                  <a:cubicBezTo>
                    <a:pt x="77" y="28"/>
                    <a:pt x="36" y="1"/>
                    <a:pt x="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57;p49"/>
            <p:cNvSpPr/>
            <p:nvPr/>
          </p:nvSpPr>
          <p:spPr>
            <a:xfrm>
              <a:off x="1791354" y="4636587"/>
              <a:ext cx="8597" cy="3304"/>
            </a:xfrm>
            <a:custGeom>
              <a:avLst/>
              <a:gdLst/>
              <a:ahLst/>
              <a:cxnLst/>
              <a:rect l="l" t="t" r="r" b="b"/>
              <a:pathLst>
                <a:path w="268" h="103" extrusionOk="0">
                  <a:moveTo>
                    <a:pt x="79" y="0"/>
                  </a:moveTo>
                  <a:cubicBezTo>
                    <a:pt x="32" y="0"/>
                    <a:pt x="0" y="20"/>
                    <a:pt x="0" y="31"/>
                  </a:cubicBezTo>
                  <a:cubicBezTo>
                    <a:pt x="0" y="31"/>
                    <a:pt x="67" y="31"/>
                    <a:pt x="134" y="65"/>
                  </a:cubicBezTo>
                  <a:cubicBezTo>
                    <a:pt x="188" y="78"/>
                    <a:pt x="231" y="103"/>
                    <a:pt x="254" y="103"/>
                  </a:cubicBezTo>
                  <a:cubicBezTo>
                    <a:pt x="260" y="103"/>
                    <a:pt x="264" y="101"/>
                    <a:pt x="267" y="98"/>
                  </a:cubicBezTo>
                  <a:cubicBezTo>
                    <a:pt x="267" y="81"/>
                    <a:pt x="234" y="31"/>
                    <a:pt x="150" y="15"/>
                  </a:cubicBezTo>
                  <a:cubicBezTo>
                    <a:pt x="125" y="4"/>
                    <a:pt x="100" y="0"/>
                    <a:pt x="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58;p49"/>
            <p:cNvSpPr/>
            <p:nvPr/>
          </p:nvSpPr>
          <p:spPr>
            <a:xfrm>
              <a:off x="1780094" y="4634502"/>
              <a:ext cx="4844" cy="2438"/>
            </a:xfrm>
            <a:custGeom>
              <a:avLst/>
              <a:gdLst/>
              <a:ahLst/>
              <a:cxnLst/>
              <a:rect l="l" t="t" r="r" b="b"/>
              <a:pathLst>
                <a:path w="151" h="76" extrusionOk="0">
                  <a:moveTo>
                    <a:pt x="29" y="0"/>
                  </a:moveTo>
                  <a:cubicBezTo>
                    <a:pt x="13" y="0"/>
                    <a:pt x="0" y="4"/>
                    <a:pt x="0" y="13"/>
                  </a:cubicBezTo>
                  <a:cubicBezTo>
                    <a:pt x="0" y="29"/>
                    <a:pt x="34" y="46"/>
                    <a:pt x="67" y="63"/>
                  </a:cubicBezTo>
                  <a:cubicBezTo>
                    <a:pt x="84" y="71"/>
                    <a:pt x="100" y="75"/>
                    <a:pt x="115" y="75"/>
                  </a:cubicBezTo>
                  <a:cubicBezTo>
                    <a:pt x="130" y="75"/>
                    <a:pt x="142" y="71"/>
                    <a:pt x="151" y="63"/>
                  </a:cubicBezTo>
                  <a:cubicBezTo>
                    <a:pt x="151" y="46"/>
                    <a:pt x="117" y="29"/>
                    <a:pt x="84" y="13"/>
                  </a:cubicBezTo>
                  <a:cubicBezTo>
                    <a:pt x="67" y="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59;p49"/>
            <p:cNvSpPr/>
            <p:nvPr/>
          </p:nvSpPr>
          <p:spPr>
            <a:xfrm>
              <a:off x="941234" y="4650766"/>
              <a:ext cx="146894" cy="6673"/>
            </a:xfrm>
            <a:custGeom>
              <a:avLst/>
              <a:gdLst/>
              <a:ahLst/>
              <a:cxnLst/>
              <a:rect l="l" t="t" r="r" b="b"/>
              <a:pathLst>
                <a:path w="4579" h="208" extrusionOk="0">
                  <a:moveTo>
                    <a:pt x="1072" y="0"/>
                  </a:moveTo>
                  <a:cubicBezTo>
                    <a:pt x="926" y="0"/>
                    <a:pt x="791" y="2"/>
                    <a:pt x="669" y="7"/>
                  </a:cubicBezTo>
                  <a:cubicBezTo>
                    <a:pt x="606" y="3"/>
                    <a:pt x="544" y="0"/>
                    <a:pt x="484" y="0"/>
                  </a:cubicBezTo>
                  <a:cubicBezTo>
                    <a:pt x="318" y="0"/>
                    <a:pt x="159" y="16"/>
                    <a:pt x="0" y="40"/>
                  </a:cubicBezTo>
                  <a:cubicBezTo>
                    <a:pt x="217" y="91"/>
                    <a:pt x="435" y="107"/>
                    <a:pt x="669" y="107"/>
                  </a:cubicBezTo>
                  <a:cubicBezTo>
                    <a:pt x="1136" y="124"/>
                    <a:pt x="1688" y="141"/>
                    <a:pt x="2289" y="174"/>
                  </a:cubicBezTo>
                  <a:cubicBezTo>
                    <a:pt x="2924" y="191"/>
                    <a:pt x="3492" y="208"/>
                    <a:pt x="3910" y="208"/>
                  </a:cubicBezTo>
                  <a:cubicBezTo>
                    <a:pt x="4144" y="208"/>
                    <a:pt x="4361" y="191"/>
                    <a:pt x="4578" y="157"/>
                  </a:cubicBezTo>
                  <a:cubicBezTo>
                    <a:pt x="4361" y="107"/>
                    <a:pt x="4144" y="91"/>
                    <a:pt x="3910" y="91"/>
                  </a:cubicBezTo>
                  <a:lnTo>
                    <a:pt x="2289" y="24"/>
                  </a:lnTo>
                  <a:cubicBezTo>
                    <a:pt x="1840" y="12"/>
                    <a:pt x="1425" y="0"/>
                    <a:pt x="10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60;p49"/>
            <p:cNvSpPr/>
            <p:nvPr/>
          </p:nvSpPr>
          <p:spPr>
            <a:xfrm>
              <a:off x="1020023" y="4592028"/>
              <a:ext cx="6993" cy="62203"/>
            </a:xfrm>
            <a:custGeom>
              <a:avLst/>
              <a:gdLst/>
              <a:ahLst/>
              <a:cxnLst/>
              <a:rect l="l" t="t" r="r" b="b"/>
              <a:pathLst>
                <a:path w="218" h="1939" extrusionOk="0">
                  <a:moveTo>
                    <a:pt x="168" y="0"/>
                  </a:moveTo>
                  <a:cubicBezTo>
                    <a:pt x="134" y="0"/>
                    <a:pt x="67" y="435"/>
                    <a:pt x="34" y="969"/>
                  </a:cubicBezTo>
                  <a:cubicBezTo>
                    <a:pt x="0" y="1504"/>
                    <a:pt x="0" y="1938"/>
                    <a:pt x="34" y="1938"/>
                  </a:cubicBezTo>
                  <a:cubicBezTo>
                    <a:pt x="84" y="1938"/>
                    <a:pt x="134" y="1521"/>
                    <a:pt x="184" y="969"/>
                  </a:cubicBezTo>
                  <a:cubicBezTo>
                    <a:pt x="218" y="435"/>
                    <a:pt x="218" y="0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61;p49"/>
            <p:cNvSpPr/>
            <p:nvPr/>
          </p:nvSpPr>
          <p:spPr>
            <a:xfrm>
              <a:off x="809899" y="2037947"/>
              <a:ext cx="472250" cy="454349"/>
            </a:xfrm>
            <a:custGeom>
              <a:avLst/>
              <a:gdLst/>
              <a:ahLst/>
              <a:cxnLst/>
              <a:rect l="l" t="t" r="r" b="b"/>
              <a:pathLst>
                <a:path w="14721" h="14163" extrusionOk="0">
                  <a:moveTo>
                    <a:pt x="7636" y="0"/>
                  </a:moveTo>
                  <a:cubicBezTo>
                    <a:pt x="4779" y="0"/>
                    <a:pt x="2189" y="1721"/>
                    <a:pt x="1087" y="4361"/>
                  </a:cubicBezTo>
                  <a:cubicBezTo>
                    <a:pt x="1" y="7018"/>
                    <a:pt x="602" y="10059"/>
                    <a:pt x="2624" y="12081"/>
                  </a:cubicBezTo>
                  <a:cubicBezTo>
                    <a:pt x="3985" y="13442"/>
                    <a:pt x="5794" y="14162"/>
                    <a:pt x="7631" y="14162"/>
                  </a:cubicBezTo>
                  <a:cubicBezTo>
                    <a:pt x="8545" y="14162"/>
                    <a:pt x="9466" y="13984"/>
                    <a:pt x="10343" y="13618"/>
                  </a:cubicBezTo>
                  <a:cubicBezTo>
                    <a:pt x="13000" y="12532"/>
                    <a:pt x="14721" y="9942"/>
                    <a:pt x="14721" y="7085"/>
                  </a:cubicBezTo>
                  <a:cubicBezTo>
                    <a:pt x="14721" y="3158"/>
                    <a:pt x="11546" y="0"/>
                    <a:pt x="7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62;p49"/>
            <p:cNvSpPr/>
            <p:nvPr/>
          </p:nvSpPr>
          <p:spPr>
            <a:xfrm>
              <a:off x="1156716" y="2362757"/>
              <a:ext cx="156005" cy="129218"/>
            </a:xfrm>
            <a:custGeom>
              <a:avLst/>
              <a:gdLst/>
              <a:ahLst/>
              <a:cxnLst/>
              <a:rect l="l" t="t" r="r" b="b"/>
              <a:pathLst>
                <a:path w="4863" h="4028" extrusionOk="0">
                  <a:moveTo>
                    <a:pt x="2573" y="1"/>
                  </a:moveTo>
                  <a:lnTo>
                    <a:pt x="0" y="2791"/>
                  </a:lnTo>
                  <a:lnTo>
                    <a:pt x="4862" y="4027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63;p49"/>
            <p:cNvSpPr/>
            <p:nvPr/>
          </p:nvSpPr>
          <p:spPr>
            <a:xfrm>
              <a:off x="961060" y="2201972"/>
              <a:ext cx="209065" cy="154401"/>
            </a:xfrm>
            <a:custGeom>
              <a:avLst/>
              <a:gdLst/>
              <a:ahLst/>
              <a:cxnLst/>
              <a:rect l="l" t="t" r="r" b="b"/>
              <a:pathLst>
                <a:path w="6517" h="4813" extrusionOk="0">
                  <a:moveTo>
                    <a:pt x="5381" y="0"/>
                  </a:moveTo>
                  <a:lnTo>
                    <a:pt x="2574" y="2707"/>
                  </a:lnTo>
                  <a:lnTo>
                    <a:pt x="1036" y="1387"/>
                  </a:lnTo>
                  <a:lnTo>
                    <a:pt x="0" y="2607"/>
                  </a:lnTo>
                  <a:lnTo>
                    <a:pt x="2657" y="4812"/>
                  </a:lnTo>
                  <a:lnTo>
                    <a:pt x="6517" y="986"/>
                  </a:lnTo>
                  <a:lnTo>
                    <a:pt x="5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" name="Picture 2" descr="C:\Users\karen\Pictures\g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9" y="139937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aginaDeVagas 1 Gustavo">
            <a:hlinkClick r:id="" action="ppaction://media"/>
            <a:extLst>
              <a:ext uri="{FF2B5EF4-FFF2-40B4-BE49-F238E27FC236}">
                <a16:creationId xmlns:a16="http://schemas.microsoft.com/office/drawing/2014/main" id="{DB0B5F06-DF1D-4412-A06D-F01FF42866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7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850"/>
    </mc:Choice>
    <mc:Fallback xmlns="">
      <p:transition advTm="10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5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8" name="Google Shape;2568;p50"/>
          <p:cNvGrpSpPr/>
          <p:nvPr/>
        </p:nvGrpSpPr>
        <p:grpSpPr>
          <a:xfrm>
            <a:off x="2460600" y="1649046"/>
            <a:ext cx="4222800" cy="3226961"/>
            <a:chOff x="2133731" y="1649046"/>
            <a:chExt cx="4876539" cy="3016883"/>
          </a:xfrm>
        </p:grpSpPr>
        <p:sp>
          <p:nvSpPr>
            <p:cNvPr id="2569" name="Google Shape;2569;p50"/>
            <p:cNvSpPr/>
            <p:nvPr/>
          </p:nvSpPr>
          <p:spPr>
            <a:xfrm>
              <a:off x="2321250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3" name="Google Shape;2573;p50"/>
          <p:cNvSpPr txBox="1">
            <a:spLocks noGrp="1"/>
          </p:cNvSpPr>
          <p:nvPr>
            <p:ph type="title"/>
          </p:nvPr>
        </p:nvSpPr>
        <p:spPr>
          <a:xfrm>
            <a:off x="2087724" y="540000"/>
            <a:ext cx="4968552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PÁGINA DE VAGAS</a:t>
            </a:r>
            <a:endParaRPr dirty="0"/>
          </a:p>
        </p:txBody>
      </p:sp>
      <p:sp>
        <p:nvSpPr>
          <p:cNvPr id="2" name="AutoShape 2" descr="data:image/jpeg;base64,/9j/4AAQSkZJRgABAQEAYABgAAD/2wBDAAgGBgcGBQgHBwcJCQgKDBQNDAsLDBkSEw8UHRofHh0aHBwgJC4nICIsIxwcKDcpLDAxNDQ0Hyc5PTgyPC4zNDL/2wBDAQkJCQwLDBgNDRgyIRwhMjIyMjIyMjIyMjIyMjIyMjIyMjIyMjIyMjIyMjIyMjIyMjIyMjIyMjIyMjIyMjIyMjL/wAARCAJ+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TVNYvk1KZI5yiI21VAFU/wC2dR/5+n/IU3Vf+Qrc/wC/WUPM87v159K3SVjBtmv/AGzqP/P0/wCQo/tnUf8An6f8hWRJ5nm8Z9sUs+/cMZxjtTsguzW/tnUf+fp/yFH9s6j/AM/T/kKz0zsG7rjmnUr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nLrWohgftT/kKz6UdaLILs2dQ0bUZtQnljtXZGbKkd6rf2Fqn/AD5yfpXoSf6tfoKdWfOzTkR53/YWqf8APnJ+lH9hap/z5yfpXoMkiRLudgq5xk1H9st/+eo/I0+dhyI4L+wdU/583/Sj+wdU/wCfN/0rvftlv/z1H5Gj7Zb/APPUfkaOdi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1JHNHMD5bBsdcUc7HyI8+/sHVP+fN/0pRoWqZ/483/AEr0OilzsORDU/1a/QU6mp/q1+gp1QWQXPSH/rqtT1Bc9If+uq1PTAKKKKQBRRRQAUUUUAFFFFABRRRQAUUUUAFFFFABRRRQAUUUUAFFFFABRRRQAUUUUAFFFFABRRRQAUUUUAFFFFABRRRQAUUUUAFFFFABRRRQAUUUUAFFFFABRRRQAUUUUAFFFFABRRRQAUUUUAFFFFABRRRQAUUUUAFFFFABRRRQAUUUUAFFFFABRRRQAUUUUAFFFFABRRRQAUUUUAFFFFABRRRQAUUUUAFFFFABRRRQAUUUUAFFFFABUEX/AB9XH/Af5VPUEX/H1cf8B/lTAnooopANT/Vr9BTqan+rX6CnUAQXPSH/AK6rU9QXPSH/AK6rU9MAooopAFFFFABRRRQAUUUUAFFFFABRRRQAUUUUAFFFFABRRRQAUUUUAFFFFABRRRQAUUUUAFFFFABRRRQAUUUUAFFFFABRRRQAUjOqKWZgqjkknAFLXKfEwZ+GfiLr/wAeMh49hQB1QIIyDkUtZPheTzfCejvz81lF1/3BWlPNHb28k8zhIo1LuxPAA5JoAeCD0pa88+EpnvNK1nWmaUWeqanLPaRyMTtjzjIz6kZr0OgAooooAKKKKACiiigAooooAKKKKACiiigAooooAKKKKACiiigAooooAKKKKACiiigAooooAKKKKACiiigAooooAKKKKACiiigAooooAKKKKACiiigAooooAKKKKACiiigAooooAKgi/wCPq4/4D/Kp6gi/4+rj/gP8qYE9FFFIBqf6tfoKdTU/1a/QU6gCC56Q/wDXVanqC56Q/wDXVanpgFFFFIAooooAKKKKACiiigAooooAKKKKACiiigAooooAKKKKACiiigAooooAKKKKACiiigAooooAKKKKACiiigAooooAKKKKACuV+Jf/ACTTxH/14yfyrqq434rTCH4X+ICTjdbFBz6kCgDZ8Jgp4P0ZSORZRf8AoArivGep3HjXWv8AhA9BlIhyG1m9TlYYv+eYP95umK5S3+IOt6//AGZ4StlHhSKS3jiN9fAiSUBQMRcYyexzXr3hjwvpvhPSl0/TYiATvlmc5kmc9WY9zQBpafY22mafb2NnEIre3jEcaL0CgYFI2pWK3gs2vbYXRGRAZV3n/gOc1l+MvEUHhTwpqGrzMAYYiIlP8Uh4UfnXDeHPhnpet/D+3u9TiY6/qEX2ttS3Hz45H+ZSrdgOOOlAHqUtxDC0ayzRxtI21A7Abm9B6mpa+Zv+Ex1vxF4s8I22pQtjRdQW0upu0txuIyffav8AOvpd3SJGkkYKigszE4AA6mgBkdxDLJJHHLG7xHEiqwJQ9cEdqji1CymupLWK7t5LiP78SSqXX6jORXg2n+L5pYvGN1oUrfb9f1uOxsH7qCpG/wDBcn8q3/FPhHTvAGneG9Y0iNk1C11GGK6u9x33KyHD7z3yaAPY6rXGo2NpPHBc3lvDNJ9yOSVVZ/oCeabqeo22kaXc6jeSCO3tozJIx7ACvLfAvhTS/Hug3/ibxJZfa7vVriQwvKTut4QcIIz/AA4x1FAHrE9zBaxGW4mjhjBALyMFHPTk1LXy9431/XYNIm8CzmW4GiXnmzXjnJktwy+Vn3BYfkK+mbm7gsbCW7uZBHBDGZJHboFAyTQA251Kxs5I47q8t4HkOEWWVVLfQE81LNcQ20JmnljiiXq7sFUfia8o8D+GtK+IWn6r4p8Q2i30mp3UiWol/wCXeBTtUJ/dPuPSvPPG+t65p2k6h8PmM13DpV19oN25yxtBgorH2JHNAH060iJE0jMAiruLdgPWvMV+Kt693YX40JV8M3t+LCC8ab987HI3iP8Au5Br0K1jW70KCJ87JrZVbHoVr57srTxLD4it9E0+w/4SLRPCl+0kfkEJukbJVWY8ErntQB9GyXEMUscUk0aSSkiNWYAuR1wO9NvIxNZTxGZ4A8bKZUbDR5H3gexFeMSnxTqfxc8I3niW3gsUczNaWEMm8xBU5Zj3Jz+lekfEHVLbR/AWtXV1JsQ2rxLzyzsCqge+TQBtaTEkGlWsUd496qRAC5kcO0v+0SOufWrlcd8K/wDkl3h7/r1H8zV2DxbHeeO7jw1aWrTLaWwmuroN8sTk/KmPUjmgDpKKKKACiiigAooooAKKKKACiiigAooooAKKKKACiiigAooooAKKKKACiiigAooooAKKKKACiiigAooooAKKKKACiiigAqCL/j6uP+A/yqeoIv8Aj6uP+A/ypgT0UUUgGp/q1+gp1NT/AFa/QU6gCC56Q/8AXVanqC56Q/8AXVanpgFFFFIAooooAKKKKACiiigAooooAKKKKACiiigAooooAKKKKACiiigAooooAKKKKACiiigAooooAKKKKACiiigAooooAKKKKACvP/jOxPw3uoVPM9zbxfXMq16BXKePfDd74o0ezsbOSJPLv4biXzCQCiNk496AL2s+FtN8R+GxpGpQLJH5QVHx80bAcMp7EVg/DXWb2Wzv/DesSmTVtDm+zvIx5liP+rf8Rx+Fd3XnnjHwXr914kXXfCeowWF5dWxsr4zA4aPs4x/EO1AHHfEqS5+IEuuQWMjf2L4atnkldTxPdY+6PUKM128ni238NfCDT9aGHkOnwpbR55klKAKo/H+Rrd0Lwhp2g+E/+EfgUvA8TJPI33pWYfMze5zXEeF/hjrNtqenx+JNSgvNH0NmOl20YPzEnIeTI6jsOaAMLVfCsnhf4deHrq8IbU5ddt76+fv5kjcj8Bx9c12HxG1S51W6s/AujSEX2q83kqf8u9r/ABMfQnoK3vH3hufxV4QutMtJEjuyySwO5+UOrAjNVPA/g640D7Xqms3S33iDUGDXVyBwoHRE/wBkUAeU+APDsUHxy1HSoFK6bosstxFGf7xART+teh/GLL+G9Kth1uNYtkx6/Nn+laOgeDp9J+I3iTxG7xGDU0iWFVJ3LgfPn8RR8SfCmp+K9DtINIuora+tbxLiN5c4GMj8xnNAHN+N5pvH3iKTwdp0jDTNPQ3GrzoeGcDKQ59c8n/61W/hnrtlpHwUs9Tu5NkFhFL52eoKsePrniur8H+FLbwjogsonM9xKxlu7l/vTynqxrhI/hTq8msS6XdanCfBpv21AWiZ8yRic+W3+yDQBzOraXdN8IvEfi3VUK6n4guIZApHMUIlXy1/Lmus8UXlz8QNU/4QnRZ2OnWqhtZ1BDwSOkKnuSRzWN8Y/Fceowf8IZpVuZIluII7+5T7sBLDZGP9r/CvWfDnhzTvC+jQ6ZpkIjhjGWY8tI3dmPcmgDiPhTqdnovwgW6u5BFBp73AmLH7u12OPr0rljpFzqvwx8Z+NdRiK32uQmSCM9YrZCNg/EDP5Vty/CvWJ9cvNNfVIk8G3V9/aEtomfNdzyY+nC5r0rVNJh1HQLvSQqpDPbNAoA4UFcD8qAON1/xfJpHw80dNMAm1rVbeK30+JeSXZQN+PRetdH4M8MQ+E/DNtpiN5k/MlzMessrcsx/GuW+H/wAOtR0W8g1TxNexX19ZW4s7BI8lLeEcZGf4j616TQB514nJ/wCFz+C1zx9nujj/AIDWL4kjPxN8SX9lGS3h3w/FIZGX7tzebThc9wv+etdD8QvBut+I9S0fUNB1CKxu7TzYpJXzlY5Bglfeul8OeGrDwz4eh0axU+SikO7fekY/eZvcmgDgfDXi6Lwx8CNG1AqJbtoDb2kC9ZZi7KoA/U11Xw+8MS+G/D5e+Yy6xfubq/lPVpG5x9B0rmPBPwtv9I1S3n1++iu7PSnkGk2kedkYZid7ZH3ufwr1SgAooooAKKKKACiiigAooooAKKKKACiiigAooooAKKKKACiiigAooooAKKKKACiiigAooooAKKKKACiiigAooooAKKKKACoIv+Pq4/4D/Kp6gi/4+rj/AID/ACpgT0UUUgGp/q1+gp1NT/Vr9BTqAILnpD/11Wp6guekP/XVanpgFFFFIAooooAKKKKACiiigAooooAKKKKACiiigAooooAKKKKACiiigAooooAKKKKACiiigAooooAKKKKACiiigAooooAKKKKACiiigAooooAKKKKACiiigAooooAKw/GWtP4d8Hatq0YzJbW7Og/2ug/Uityqmqaba6xpdzp19H5trcxmORPUGgDxSHQ0iHgXwzG4mv8AUbsa3qkx5Zto3gsfTnAr3auS8J/DzRvCN1Nd2j3V1dyIIhPdy+Y6Rjoi+grraACiiigAooooAKKKKACiiigAooooAKKKKACiiigAooooAKKKKACiiigAooooAKKKKACiiigAooooAKKKKACiiigAooooAKKKKACiiigAooooAKKKKACoIv8Aj6uP+A/yqeoIv+Pq4/4D/KmBPRRRSAan+rX6CnU1P9Wv0FOoAguekP8A11Wp6r3ZCrEWIAEq5JqT7RB/z2j/AO+hTESUVH9og/57R/8AfQo+0Qf89o/++hSG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QRf8fVx/wH+VP+0Qf89o/++hUcDK9zcFWDDK8g57UxFiiiikMan+rX6CnU1P8AVr9BTqAEIDDBAI96b5Uf/PNfyqO6yUjUMRukAODjij7Kn9+X/v43+NMR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pwVV+6oH0FQ/ZU/vy/9/G/xpLcbJ503MVBGNzE44oAsUUUUhjU/1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wAfVx/wH+VT1BF/x9XH/Af5UwJ6KKKQDU/1a/QU6mp/q1+gp1AEFz0h/wCuq1PUFz0h/wCuq1PTAKKKKQBRRRQAUUUUAFFFFABRRRQAUUUUAFFFFABRRRQAUUUUAFFFFABRRRQAUUUUAFFFFABRRRQAU2SRYonkf7qKWP0FOqG6jM1nPEv3njZR+IoGrX1PMLDVfHHiyC81zR723tra3lZLayMYPnY7Emu2k8S2+iaLZXHieeGwupkw8a5cbx1xgE1wPgTxhpPhLwze6dq8rw31rcyH7OUO5+nTt19a1/E/jEyzaBFawWlpHqCGZbzVIMiAdMY7E/XuKZ7mIw0p1/ZeztBN2a0bSV99b99mdlpniPSNZsZb2wv4preHPmPyuzjPIOCK43xP8SrNbW1/4RvU7ea4N0scytET8h9NwH5iuW0cyXWn+PxbzwXDNAp32keyN/vZKr2GM1Q1S/0CbwX4WtrIwHUo5l84IuHXn5tx9ziixrRy2lCtqnJXXyvG+uny6HsOreMNA0G5W21PUUgnZQ2zYzHB7/KDirTeIdITRRrDX8I08jInzwf659utcF4l8RyP4u1DSvN0fTo7W2G65v7fzGnBAO1fbnpWHpEGm3nwhjt9R1NbBW1FvJmZSy7x0BHp1oscscug6UJyurtX66Ptp/mel2fjbw/qVtdS2GpRTG2iMsilWUhR3wQDis3wl4+tNd0O7v794LWS0JaZE3EJH2Y/Xmuf8O6rev4ruNEml0rV4pbBib2yhUFRjhWI689j6isjw5cWX/CqfEtkuxb+ESNMuzDBSRjJ9ODQaPAUlGUbPeNnfZO/kvy7Hptj4y8PanfrZWWqQzXDRmQKoONoGSc4wOKZZ+OPDWoaiNPtdXgkuWbaq4YBj6AkYP4GuY03RraP4Qm4sLGNb+bS3zLEg8xywyeep6Vx11daPd+BfC9jpZgbXFukBWJMSKcnOT9dtBNPAUKkpKPNo+Xppvq9Nv6ue7SSJDE8sjqkaAszMcAAdSa878T/ABKs1s7f/hG9Tt5rg3Sxyq0ZPyHrjIGfqK6jxrHNL4J1hIQTIbV8BepGOf0zXj+p3+gTeB/DFtZmA6lHOvnBFw68/NuPucUInLMJTq2qTTetrdNr3Z7Lq/ivQ9AeOPVNRjt5ZF3KmCzY9cKDgVo2V9a6lZx3dlOk9vIMpIhyDXk+sSz2nxU1RpdQ0+x862TyJNRg8xGTaMhecDkGuu+GtjDY+GpUttTg1C3e5d0khjKKvTK4PuP1oMcRg6dLDqom7uz8tfl09TJ1PXvF158QNQ0DQ7mxijt4klX7RFngqpPP1atDwh4q1O51XVtF8Q/ZlvNOXzGnh4Qr3z9MiuYvdEk174x6xaxandaey20b+bbNhj8icfTmtjV/BUPhzwJr5sZri7v7qHM9xMdzuoOSPyzQdlSGG9nCk7JyUemqbtdtnU6b408O6tf/AGGx1WGW5OdqYZd2PQkAH8KTVPGvh3Rr42V/qkUVwPvJtZtv1wDj8a8x0qKHVV8Mj/hI9HilgmQ20ENoyzBhjKMQf1PBNXNc+y2Gv+IdS0jxJpfnNzdWN7CG3sB91SfvfhRYh5dR9ryXe3nve2/L+nlc9Lv/ABNoumabDqF3qMMdrP8A6qQEt5n0AyTS6Z4l0bWLOa7sNQhlgg/1r8rs785xivPNWntNd0Twrf3ep2uh6oFMlukkWYSAcdOijgYzxVI6tqOp+E/GGnNHZ3JtlRvtunxBVn+YZzjqcDr9aLERy6Eodb3s+y963bX5P5Ho+meNPDmsX32Kw1WGa4PRMMu76ZAB/Cm6l448N6RfvZX2qRxXKY3psZtufUgECvNJrrSL4eBbfQzA2pRSR+eIUwygAbt34g1a8R+JH1C+8S2rzaNp0VruhKXNvvnusAjIPrwMemRRYtZbTdRKzt+K1t26+nzPXbe4hureO4t5FlhkUMjochgehFZHi/U7nR/CmoahZlVuII9yFlyM5HaqPw4Yt4A0nJJ/dkf+PGsDx3438P3fhfVtLt78S3p/ciJUbJbIzzjGKRx0cLJ4v2cVzJSs9Ol+p0mieJ7eTQ9Dl1W7jjvtTjXy12keY5xwMdOorUTXNMkvruyS7Q3Nmm+ePBzGvqa8u1hf7Ft/h1LqH7iO2ZTM7DhPuHn8Ks6FfW2o+OfGd1ZzLNA9kdsi9GwMcU7HTPAQlF1Ve2r8vitb7juLXxv4bvb23s7XVoZbi4OIkRWOf04/GqGjayZZtY1zUNctzpkEhijhiP7uFR3YkAlj6VlfCjS9PPg+2v8A7HAbwSyETlAXHOOvXpXDGOWX4W64YlZgmrhn29l9T7cig0hgqLqTpQb0ajd26vW3Y7y6+IMN94r0Cy0G/guLO7lZLoeWdw6Y64I710Gj6rLPrOtRXOrWc8FpJhYo4yjW45yHY8Hp+lef3l9oF74/8G/2G1sdgAl8hNuP7oPv1prRyyt8S0t1ZpC3AQZJG5s/pmixU8HTcFFLl0W9r6ztr8j0TTvGvhzVtQ+w2Oqwy3JJCphhux6EjB/CopvH3he3v2spdYhWdH2MNrYDdMbsY/Wuf8Far4ROlaBbIbJtXW3wirF+8DgfNzjgnnr1rivEPiKTXPDurSyzaNZr9pKLYC3/ANJYhh82719T7Ggzp5dTnWcOWSS019bX22/q57wrBlDKQVIyCO9LWfoRz4f00k5zaxf+gitCkePJcsmgooooJCiiigAooooAKKKKACiiigAooooAKKKKACiiigAooooAKKKKACiiigAooooAKKKKACiiigAqCL/j6uP+A/yqeoIv+Pq4/wCA/wAqYE9FFFIBqf6tfoKdTU/1a/QU6gCC56Q/9dVqeoLnpD/11Wp6YBRRRSAKKKKACiiigAooooAKKKKACiiigAooooAKKKKACiiigAooooAKKKKACiiigAooooAKKKKACiiigChcaHpN3dfabnTLOafj97JArNx05IqW90yw1KNY76yt7lEOVWaMOAfbNWqKC/aT012KttpthZtI1rZW8DSABzFEq7gOmcDmqyeHNDjzs0fTxlgxxbJyR0PStOigPaTXVlK60fTL24S4u9OtJ50xtklhVmGOmCRSjSNNFk1kNPtRasctAIV2E+u3GKuUUB7SdrXKdjpWnaYH+wWNta7/AL3kxKm764FKdK05jcE2FqTcjE5MK/vR/tcc/jVuigXPJu9yOGCK2hSGCJIokG1URQqqPQAdKqQaHpNtdm7t9Ms4rkknzUgUNk9eQM1fooBTkr2e4EAjBGQazF8OaGm7bo+njcQxxbJyR0PStOigIzlH4XYp3uk6dqWz7dYW11s+750Svt+mRViC3htYFgt4Y4YkGFSNQqgewFSUUA5Sa5W9CuthZpevepawLdONrziMB2HoW6noKsdRg0UUCbb3M+30LSLO6+1W2l2cNxz+9jgVW568gUXWg6PfXH2i70qynm/56SwKzfmRWhRQV7Wd73dyrd6ZYX8Kw3llb3ESfdSWJWC/QEcU60sLOwt/s9nawW8JOTHFGFXP0FWKKBc8rct9ChaaJpVhOZ7PTbS3mIwZIoVVvzAom0TSrm7N3PplnLcEYMrwKWPGOpHpV+igftJ3vd3Ire2gtIFgtoY4YUGFjjUKo+gFVW0PSXvPtj6ZZtdbt3nGBS+fXOM5q/RQJTkndMr3lhZ6jD5N7aw3MQO4JNGHGfXBqK30jTLQubbT7SEumxzHCq7l9DgcirtFAKckuVPQhtbS2soBBaW8UEIORHEgVR+AqOLTLCC3lt4rK2jhmJMkaRKFfPXIxzVqigOaXcz4NB0e1eN4NKsonibdGyW6gofUHHBqzDY2lvNNNBawxSznMrpGA0h9WI6/jU9FAOcnuyha6JpVlcm5tdNs4JznMkUCq3PXkCmP4f0WWaSaTSbF5Zc+Y7W6Etnrk45rSooH7Wd73Y1ESONY41VUUAKqjAAHYU6iiggKKKKACiiigAooooAKKKKACiiigAooooAKKKKACiiigAooooAKKKKACiiigAooooAKKKKACiiigAqCL/j6uP8AgP8AKp6gi/4+rj/gP8qYE9FFFIBqf6tfoKdTU/1a/QU6gCC56Q/9dVqeoLnpD/11Wp6YBRRRSAKKKKACiiigAooooAKKKKACiiigAooooAKKKKACiiigAooooAKKKKACiiigAooooAKKKKACiiigAornbLU9e1O0S9tLLT0tpcmITXDh9ueM4UjP41Y8zxN/z66T/wCBEn/xFBs6Ek7Nr70bVFYvmeJv+fXSf/AiT/4ijzPE3/PrpP8A4ESf/EUC9i+6+9G1RWL5nib/AJ9dJ/8AAiT/AOIo8zxN/wA+uk/+BEn/AMRQHsX3X3o2qKxfM8Tf8+uk/wDgRJ/8RR5nib/n10n/AMCJP/iKA9i+6+9G1RWL5nib/n10n/wIk/8AiKPM8Tf8+uk/+BEn/wARQHsX3X3o2qKxfM8Tf8+uk/8AgRJ/8RR5nib/AJ9dJ/8AAiT/AOIoD2L7r70bVFYvmeJv+fXSf/AiT/4ijzPE3/PrpP8A4ESf/EUB7F9196NqisXzPE3/AD66T/4ESf8AxFHmeJv+fXSf/AiT/wCIoD2L7r70bVFYvmeJv+fXSf8AwIk/+Io8zxN/z66T/wCBEn/xFAexfdfejaorF8zxN/z66T/4ESf/ABFHmeJv+fXSf/AiT/4igPYvuvvRtUVi+Z4m/wCfXSf/AAIk/wDiKPM8Tf8APrpP/gRJ/wDEUB7F9196NqisXzPE3/PrpP8A4ESf/EUeZ4m/59dJ/wDAiT/4igPYvuvvRtUVi+Z4m/59dJ/8CJP/AIijzPE3/PrpP/gRJ/8AEUB7F9196NqisXzPE3/PrpP/AIESf/EUeZ4m/wCfXSf/AAIk/wDiKA9i+6+9G1RWL5nib/n10n/wIk/+Io8zxN/z66T/AOBEn/xFAexfdfejaorF8zxN/wA+uk/+BEn/AMRR5nib/n10n/wIk/8AiKA9i+6+9G1RWL5nib/n10n/AMCJP/iKPM8Tf8+uk/8AgRJ/8RQHsX3X3o2qKxfM8Tf8+uk/+BEn/wARR5nib/n10n/wIk/+IoD2L7r70bVFYvmeJv8An10n/wACJP8A4ijzPE3/AD66T/4ESf8AxFAexfdfejaorF8zxN/z66T/AOBEn/xFHmeJv+fXSf8AwIk/+IoD2L7r70bVFYvmeJv+fXSf/AiT/wCIo8zxN/z66T/4ESf/ABFAexfdfejaorF8zxN/z66T/wCBEn/xFHmeJv8An10n/wACJP8A4igPYvuvvRtUVi+Z4m/59dJ/8CJP/iKPM8Tf8+uk/wDgRJ/8RQHsX3X3o2qKxfM8Tf8APrpP/gRJ/wDEUeZ4m/59dJ/8CJP/AIigPYvuvvRtUVi+Z4m/59dJ/wDAiT/4ijzPE3/PrpP/AIESf/EUB7F9196NqisXzPE3/PrpP/gRJ/8AEUeZ4m/59dJ/8CJP/iKA9i+6+9G1RWL5nib/AJ9dJ/8AAiT/AOIp1lqGo/2sNP1K2tkZ4Gnje3lZxhWVSDlRz8woB0ZWumvvNiiiigyCiiigAooooAKKKKACoIv+Pq4/4D/Kp6gi/wCPq4/4D/KmBPRRRSAan+rX6CnU1P8AVr9BTqAILnpD/wBdVqeoLnpD/wBdVqemAUUUUgCiiigAooooAKKKKACiiigDj/FWoanp/iLS5rGR2gggmnurYf8ALaMbQcf7QByPpSReJVtb/XLrzJLy3L2q2cMbA72kTgLngZJzmugn0wza/aal5oCwQSRGMr97cV5z+Fc/B4DjtU1SOC+aNbm6jurT5M/ZWTkDn7y5zx6HFVoTqWpfF0trpd9NdaTLHfWTRLLZiVW3CQ4Uq/Q559OlQy+L9Rhlu4G8N3Hn2cYnnUXMe0QnOGDd2+U/L7dalbwtd3NjffbdQSW/vJIWklSHairEwKqq5+vOe9X7jQ2nvtWuBOAL+zW2C7fuEb+evP3+ntS0HqVb/wAWJAYhZ2Zus2q3cmZki2xNnGN33mODx7da0ZtbtIfD51r53tRAJxtHzEEZAx61h3Pg2V/sclvcWZmitI7SU3VmsysqZwygn5Tyfat2+0iO/wBAl0l3KJJD5W+NQu33A6DntRoGpzkXiG+j8STTatZz6fb2+lNcvB5qyqQH+8Nv8WOMVr6V4gnvdQFlf6XLp80kXnwB5FcSR5wc4+6wyMj361Sj8LX93d3E+s6ol0J7BrFlhg8rCls7hyeat6VoV9Bqa3+qait5NDCbeDZD5YVCQSW5OWOB7cU9A1E1PxDeWmryadY6PJfSR24uGZZ1jAUsRjnvxx6+1RSeKppprGPStJlvjeWf2tT5yxhFyBhs9+fzH41X1HTdYuPF9zNp1yLRWsEjMskHmI3ztkDkfMB/OtPTfD66ZeWckUxaK1sPsYVl5b5gd2fw6e9LQNSrJ4saO8c/2ZMdNiuBay3vmL8suQPudSoJwT69qin8XzwXN4To0zWFldfZ7i6Ey/L935gvU/eGf606bwtcyXcsK6kF0ma6+1yW3lZcvuDEB88KWGemaz4/D+qajdazA94bbTbjUS8kT2+WkUBDlG7AkY6HpxT0FqbkWuXlxr9zp0Gku9vayrHNdGdQF3IGyF6nryKzrbxQI9I00WtnJPc3ayOkU90BtVGwS0jfUY471u2OnNZ3+pXJlDi8mWUKFxswirj3+7mufk8FuNO02OK4tXu7FZEDXNqJYnV23HKk8EcYINLQeoo8TXmoav4eOnQp9ivVn+0JLIAylMAjgHleeh5qzd6vPb+KLVLm2ljtXf7NEVuUO525DNGOccYBzx6VKfDs8cmiz291BHNp7OJAtsFSVHxvAVcbTwMGqC+DJl1SK5+12zRxX32sSNbZnbkko0megzgY7CnoLUtReI7q9OpBdIlSztGnikuftCglkH8I68+vb3qNfE8q2tjDp2lXF9M1lHdzIZ1BijI4yzfeY88d8dq0bTRGttN1O0M4Y3s00gbb9zzO3XnFZx8L39sto+m6olvcJZJZXDPBvWRFHDKM8MOfUc0tB6mzYam2pGCe3tibCe2EyXJcA7ifubevTnNXz0NZ2m6bLpa29pDOp0+3tlhSJk+cuD94t9O2K0T0NIaMXwr/AMijYf8AXH+prTsSWsYSSSSo5NZnhQZ8JaeB3h/qa1bWNobWONsblXBxTNa/8WXq/wAyaiiikZBRRRQAUUUUAFFFFABRRRQAUUUUAFFFFABRRRQAUUUUAFFFFABRRRQAUUUUAFFFFABRRRQAUUUUAFFFFABRRRQAUUUUAFFFFABRRRQAUUUUAFFFFABRRRQAUUUUAFFFFABWRL/yONp/2D5//RkVa9ZEv/I42n/YPn/9GRUGtLd+j/I16KKKDIKKKKACiiigAooooAKgi/4+rj/gP8qnqCL/AI+rj/gP8qYE9FFFIBqf6tfoKdTU/wBWv0FOoAguekP/AF1Wp6guekP/AF1Wp6YBRRRSAKKKKACiiigAooooAKKKKACiiigAooooAKKKKACiiigAooooAKKKKACiiigAooqv58rO4ihDKp2klsc0AWKKg8y5/wCfdf8Av5/9ajzLn/n3X/v5/wDWoAnoqDzLn/n3X/v5/wDWo8y5/wCfdf8Av5/9agDFttC1awgW1stbEdrHkRJJaK7KuehOeal/s7xB/wBB+L/wBX/4qtXzLn/n3X/v5/8AWo8y5/591/7+f/WpmzxE27u33L/Iyv7O8Qf9B+L/AMAV/wDiqP7O8Qf9B+L/AMAV/wDiq1fMuf8An3X/AL+f/Wo8y5/591/7+f8A1qBe3l2X3L/Iyv7O8Qf9B+L/AMAV/wDiqP7O8Qf9B+L/AMAV/wDiq1fMuf8An3X/AL+f/Wo8y5/591/7+f8A1qA9vLsvuX+Rlf2d4g/6D8X/AIAr/wDFUf2d4g/6D8X/AIAr/wDFVq+Zc/8APuv/AH8/+tR5lz/z7r/38/8ArUB7eXZfcv8AIyv7O8Qf9B+L/wAAV/8AiqP7O8Qf9B+L/wAAV/8Aiq1fMuf+fdf+/n/1qPMuf+fdf+/n/wBagPby7L7l/kZX9neIP+g/F/4Ar/8AFUf2d4g/6D8X/gCv/wAVWr5lz/z7r/38/wDrUeZc/wDPuv8A38/+tQHt5dl9y/yMr+zvEH/Qfi/8AV/+Ko/s7xB/0H4v/AFf/iq1fMuf+fdf+/n/ANajzLn/AJ91/wC/n/1qA9vLsvuX+Rlf2d4g/wCg/F/4Ar/8VR/Z3iD/AKD8X/gCv/xVavmXP/Puv/fz/wCtR5lz/wA+6/8Afz/61Ae3l2X3L/Iyv7O8Qf8AQfi/8AV/+Ko/s7xB/wBB+L/wBX/4qtXzLn/n3X/v5/8AWo8y5/591/7+f/WoD28uy+5f5GV/Z3iD/oPxf+AK/wDxVH9neIP+g/F/4Ar/APFVq+Zc/wDPuv8A38/+tR5lz/z7r/38/wDrUB7eXZfcv8jK/s7xB/0H4v8AwBX/AOKo/s7xB/0H4v8AwBX/AOKrV8y5/wCfdf8Av5/9ajzLn/n3X/v5/wDWoD28uy+5f5GV/Z3iD/oPxf8AgCv/AMVR/Z3iD/oPxf8AgCv/AMVWr5lz/wA+6/8Afz/61HmXP/Puv/fz/wCtQHt5dl9y/wAjK/s7xB/0H4v/AABX/wCKo/s7xB/0H4v/AABX/wCKrV8y5/591/7+f/Wo8y5/591/7+f/AFqA9vLsvuX+Rlf2d4g/6D8X/gCv/wAVR/Z3iD/oPxf+AK//ABVavmXP/Puv/fz/AOtR5lz/AM+6/wDfz/61Ae3l2X3L/Iyv7O8Qf9B+L/wBX/4qj+zvEH/Qfi/8AV/+KrV8y5/591/7+f8A1qPMuf8An3X/AL+f/WoD28uy+5f5GV/Z3iD/AKD8X/gCv/xVH9neIP8AoPxf+AK//FVq+Zc/8+6/9/P/AK1HmXP/AD7r/wB/P/rUB7eXZfcv8jK/s7xB/wBB+L/wBX/4qj+zvEH/AEH4v/AFf/iq1fMuf+fdf+/n/wBajzLn/n3X/v5/9agPby7L7l/kZX9neIP+g/F/4Ar/APFUf2d4g/6D8X/gCv8A8VWr5lz/AM+6/wDfz/61HmXP/Puv/fz/AOtQHt5dl9y/yMr+zvEH/Qfi/wDAFf8A4qj+zvEH/Qfi/wDAFf8A4qtXzLn/AJ91/wC/n/1qPMuf+fdf+/n/ANagPby7L7l/kZX9neIP+g/F/wCAK/8AxVH9neIP+g/F/wCAK/8AxVavmXP/AD7r/wB/P/rUeZc/8+6/9/P/AK1Ae3l2X3L/ACMr+zvEH/Qfi/8AAFf/AIqj+zvEH/Qfi/8AAFf/AIqtXzLn/n3X/v5/9alimdpDHJHsYDcMNnIoD28uy+5f5GT/AGd4g/6D8X/gCv8A8VR/Z3iD/oPxf+AK/wDxVblFIft5dl9y/wAjD/s7xB/0H4v/AABX/wCKo/s7xB/0H4v/AABX/wCKrcooD28uy+5f5GH/AGd4g/6D8X/gCv8A8VR/Z3iD/oPxf+AK/wDxVblFAe3l2X3L/Iw/7O8Qf9B+L/wBX/4qj+zvEH/Qfi/8AV/+KrcooD28uy+5f5GH/Z3iD/oPxf8AgCv/AMVR/Z3iD/oPxf8AgCv/AMVW5RQHt5dl9y/yMP8As7xB/wBB+L/wBX/4qpbDSryHUvt1/qP2uVYTDGFhEYVWIJ6E5PyiteigTrSatp9y/wAgooooMgooooAKKKKACiiigAqCL/j6uP8AgP8AKp6gi/4+rj/gP8qYE9FFFIBqf6tfoKdTU/1a/QU6gCC56Q/9dVqeoLnpD/11Wp6YBRRRSAKKKKACiiigAooooAKKKKACuQ07xTeS6nrVjeRxoYXmNhIBxIsYG5T/ALQJB+hrr64678L3l1o2qIhSHUPt0t3Yyg5wSAAD7MMgj3poTLcXi+ztNG0ubUWke7urVLiRLeFnKqQNzkDO1QT1q1qHizS9Pkhjdp52ng+0RC2haXfHkDI2/XNY1vo+u6Stjc2dpbXM7aXFY3ETzbBE6DhgcfMvJyOvArQ0fQLnStR0/LLJBbaV9kaQHGX3qenpwaegtSzp/i7R9UvorW0mlczKTDKYWWOXHJCsRgkdxUtr4m0y81AWcMkhZ2ZYpDEwjlZc7grdCRg/lWTYaDqEFh4XhkjQPp8zPcAOPlBRxx68sKraH4avrK+tILy1MkFlI0kdydQkKEnOCsPQH5sHt6UWQ7s1PEesXljqOk2NnHLm8lYPIkHm4VVzgDI6+vYZq4fEViurLp7rcRu7+UkrwsInfGdoboTijUrC4udc0a6iVTFayStKS2CAyEDHrzXPTaJr1zrFvJch5Vg1FZzMbwiMxAnAWLoCBjr+dLQNTZPjDSV1JrF3nV1uDbNIYG8tZOMKXxjnIxTrDxF9pvdYhms7iGPTpNvmmMkONoPGOSeeg7YqhLod++larbiNPMuNVW6jG8cxh42z7HCninyadrcU3iBLIRRG8KzWtz5nIbaqshGODhTg+9Ggal+38T6bPa3c8jy2otFDTpcxGNkU9GweoPbFRS+JLaXRru7Q3VmbcoHM9q25dxGCFOMg+xrGs/D+oySatJd6eskd3ZxwpBeXzTFiC2Qz8levGKQaFrlxoeq20iSRpOIRbWs96bgoVbLHeegIxgZPSnZBdnRX3iKx06+W2uVuFGVVpxAxiQt90FsYGavQXiXFxcwKkqtbsFYuhAYkA/Ke457VyPiHRde1K6vI0V5oZHja3YXhjjRAQSrRj7zZBOTn8K6+CS5e4uFmgWOJGAhcPkyDHJI7c5FICeoLb/lt/wBdWqeoLb/lt/11akMnooooAKKKKACiiigAooooAKKKKACiiigAooooAKKKKACiiigAooooAKKKKACiiigAooooAKKKKACiiigAooooAKKKKACiiigAooooAKKKKACiiigAooooAKg/5fj/ANch/M1PUH/L8f8ArkP5mgCeiiigAooooAKKKKACiiigAooooAKKKKACiiigAooooAKKKKACiiigAqCL/j6uP+A/yqeoIv8Aj6uP+A/ypgT0UUUgGp/q1+gp1NT/AFa/QU6gCC56Q/8AXVanqC56Q/8AXVanpgFFFFIAooooAKKKKACiiigAooooAKKKKACiiigAooooAKKKKACiiigAooooAKKKKACq/lTI7mJ02s27DKTg/nViq/mzSO4ijTarbcsxGT+VAC4uv78P/fB/xoxdf34f++D/AI0Zuv7kP/fZ/wAKM3X9yH/vs/4Ux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ljikEpkkZSxXaAowMUmbr+5D/AN9n/CljlkMrRyIoYLuBU5GKAJqKKKQwooooAKKKKACiiigAooooAKKKKACiiigAooooAKKKKACiiigAqCL/AI+rj/gP8qnqCL/j6uP+A/ypgT0UUUgGp/q1+gp1NT/Vr9BTqAILnpD/ANdVqeoLnpD/ANdVqemAUUUUgCiiigAooooAKKKKACiiigAooooAwvF+oT6X4ekube5Fs4ljQzEAhFZwCeeOhPWs3RdakfxCbGHWo9bs2tWmeWNUzAysAASnB3AnjrxWx4l0uXWNHNnEImJmidhL90qrgkHj0BqpHoE+naxeyaQLe1s7612uqKF8qdRhXVQMHIPP+6Kelha3LVp4hhurqS1ayvrecRNNGlxDsMyjgleevI4ODyKg07xQmpX9xYf2ZqVnPDB5zefCvAJwB8rHk84HfBrK0jw9q9lqkV/JFbCaKzliJN1JKZpTtIY7vugkdB096k0fTPEUWmX9tcx2lrfXUbu1/FcGRmmPAO0qMKBwPQAU9A1Lej66Q95Fqc91GYIfPH2y1ELGLnL/ACkg89uCO4q7pPiS01a5a3SC7tptnmxpdQmMyx/319R+vPSuftPCF7LNeG6SG2judOa0YpcyTtvJzuy3bvgVq6Vpmrvq8F/q/wBkjNpbtbwpbMW8zcRlzkcfdGB9eaHYFcqeIdZntfEEVjNq66NZG2Mq3TRqwlfOCu5uFwOcdTmtGXXY9K02xE8kuqXdwn7v7DDuafAyWABwBj3xTtZXXzKV0630y7tJFCtDdllIPc5AII9sVk2/hnU9HttMn09rSe8tPODwuTHERK24hMZ2hT046UaBqas3irT47G1uYI7q6e6LCG3ghJlJX7+VOMbcc5xUserRT6tYxK91H9otZJlheHbwCo+bPzBhnp9ayF8P6tYLYX9o9pPqELTtNFIWSN/OfewU8kYOMZHIq9LpWqXOq2l9JLbxTJYTQO8WSFkcqQVB6gbe9LQNSRPEUc8k9r9kvbS4EDywm5h2CUL1K/QkcHB56UuhatNd6XpJuIppZru28150j/dqQB949ic8D2NYuleGNTi1OC5u1hQpazQSyi6klaV22/PhuADg8CtjQLXVtN07TbC4itfLgiaOZ0kYn5cBCox3Gc56e9DsGpu1Bbf8tv8Arq1T1Bbf8tv+urUhk9FFFABRRRQAUUUUAFFFFABRRRQAUUUUAFFFFABRRRQAUUUUAFFFFABRRRQAUUUUAFFFFABRRRQAUUUUAFFFFABRRRQAUUUUAFFFFABRRRQAUUUUAFFFFABUH/L8f+uQ/manqD/l+P8A1yH8zQBPRRRQAUUUUAFFFFABRRRQAUUUUAFFFFABRRRQAUUUUAFFFFABRRRQAVBF/wAfVx/wH+VT1BF/x9XH/Af5UwJ6KKKQDU/1a/QU6mp/q1+gp1AEFz0h/wCuq1PUFz0h/wCuq1PTAKKKKQBRRRQAUUUUAFFFFABRRRQAUUUUAFFFFABRRRQAUUUUAFFFQyTMsojjj3sRuPOABQBNRUHmXH/PuP8Av4KPMuP+fcf9/BQBPRUHmXH/AD7j/v4KPMuP+fcf9/BQBPVfyJVdzFMFVjuIK55pfMuP+fcf9/BR5lx/z7j/AL+CmAeXc/8APwv/AH7/APr0eXc/8/C/9+//AK9HmXH/AD7j/v4KPMuP+fcf9/BQIPLuf+fhf+/f/wBejy7n/n4X/v3/APXo8y4/59x/38FHmXH/AD7j/v4KADy7n/n4X/v3/wDXo8u5/wCfhf8Av3/9ejzLj/n3H/fwUeZcf8+4/wC/goAPLuf+fhf+/f8A9ejy7n/n4X/v3/8AXo8y4/59x/38FOilMjOrpsdcZGc9aAG+Xc/8/C/9+/8A69Hl3P8Az8L/AN+//r1PRSG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hOASegGaAIfLuf+fhf+/f8A9ejy7n/n4X/v3/8AXpqzzuodbf5WGRlx0p3mXH/PuP8Av4KYg8u5/wCfhf8Av3/9ejy7n/n4X/v3/wDXo8y4/wCfcf8AfwUeZcf8+4/7+CgA8u5/5+F/79//AF6PLuf+fhf+/f8A9ejzLj/n3H/fwUeZcf8APuP+/goAPLuf+fhf+/f/ANejy7n/AJ+F/wC/f/16PMuP+fcf9/BR5lx/z7j/AL+CgA8u5/5+F/79/wD16PLuf+fhf+/f/wBejzLj/n3H/fwU6GZpGdHTY6YyM560AN8u5/5+F/79/wD16PLuf+fhf+/f/wBep6KQyDy7n/n4X/v3/wDXo8u5/wCfhf8Av3/9ep6KAIPLuf8An4X/AL9//XpYoXWQySSb2I2jC4wKmooAKKKKACiioZZmWRY4497EZ64wKAJqKg8y4/59x/38FHmXH/PuP+/goAnoqDzLj/n3H/fwUeZcf8+4/wC/goAnoqDzLj/n3H/fwUeZcf8APuP+/goAnoqDzLj/AJ9x/wB/BR5lx/z7j/v4KAJ6Kg8y4/59x/38FHmXH/PuP+/goAnoqDzLj/n3H/fwUeZcf8+4/wC/goAnoqDzLj/n3H/fwU1p50Us1uNqjJw46UAWaKQHcoI7jNLQAVBF/wAfVx/wH+VT1BF/x9XH/Af5UwJ6KKKQDU/1a/QU6mp/q1+gp1AEFz0h/wCuq1PUFz0h/wCuq1PTAKKKKQHBXHiPVI7XV9QGs6fH9huJUSxlhG6RU6Lu3Zye3HWukvfEtlpywm8juY98YlkKwMywqe7kDArnZfBO62v9QSwtBri6g93aTMAS4DAqrH0IyMHpmrPiTTNf1R7uOGKV7e4s9kMcd75KwyEHcJAPv5yMdRVaE6mrqXi7SdKu2tbl5jIsSzN5UDOFjJI3EgdBjmn6d4q0jVL02trcMXMfmxs8bKsyd2QkYYDviqiaPei/v5TGuybS47ZDuHLgNkfTkc1WXw9eyQ+HIZEVFs7OWC5YMCULRBBj15paD1NXTfFGlaretaWs0hkwTGzxMqzAdSjEYYD2qXVvEGn6NLBFdNKZZslY4YmkYKOrEAcKMjmsXSNJ1gXejxX9tbwW+joypNHLuNwSmwELj5Rjk571d1W01SDxFBq2m2sV3utWtZI3l8sp8wYPnHI9R1osrhrYi03xZAfDenahfM0k94GMcdtEzNIATyFHOAME1v2d7b6hZx3drKJYJF3I47iuITw1rFvpmiTCFpLqzhlint7e8MBO9g2Vcdhjof6V1ejae2naHHapEIJcMxXzWlCuxJ+8eTyaHYFcitvE1hdXb2sa3KzBGkjWSBk85V6lMj5sf1qlpXib+1dN0q8kSSye7nMXlPCT5hAY4B7Djr7YqhpGj62Nc0671GOUmCOZLiWS980O7AYZE6KpwfQjpin6domqQ2Gh2s9vGp069dnZZQQ8eGw4+u4cU7INTch8Q6fPb2E0byEX8hihXyzu3DO7I7Y2nOaqL4psLXSrG4uLiW4e7z5XlWzb3APJ2DJAHc1X0zw9dWviy6u5Sh02MvJZIDyskuDJx9Qf++zVOz0fWtJh0W5t7OG5ntreW2ngaYJgO4YMG6HGOR70tA1L2k+KVn8Nw6ncrLOZp5EjW1gZywV2A4HsO9XJ/FWkwaba3wmkljum2wJDEzyOR1G0DPHf0rCtdH8QWmhafbmM5W4me7t7S68pm3OShV/QZ5HGabp+h65pVnpVzHaRXF1aS3PmW7XHLJK2QQ56kYHXrzTshXZp6X4sgm0STUruTcjXkkFusURLyYYhQF6k4B/KtO316xuorWSAyyLcSmEYibMbgEkOMfLjHeuX/wCEc1k6TbzSQqL2DUZ7pre3ujFvR9wwsg6HB7+9bmi2l5plpEq6dsa5uWkuQ94ZWjBH3izD5jwBgUOw1c36g/5f/wDtl/Wp6g/5f/8Atl/WpGT0UUUAFFFFABRRRQAUUUUAFFFFABSEgAk9BzS0HkYoAztH1m11u2kntUuEWOQxkTwtG2R3AYcg9jVqL/j7n+i/1qLTtOTTYHijnuZg7l91xMZGGewJ7D0qWL/j7n+i/wBaYieiiikMK5mefW77xHqNjYajb2kdpDEyiS18zezhup3DA4rpq5S7TX9P8Uaheado8V7BdwwqrtdLFsKbs5BGcc00JljT/FSSeHrS/vLeY3EpaN4rWJpPnQkNjHbjPNOn8VQ/bdFjs4Jbq21PfiaNCdoUf49c9KzU0HWNO0nS7OBnnRGle8S2uTAzSO24EN12gluOCeOtLYaHq1hZ+HXNuks1jNMLiPz8kLJkbgx+9jIPqaegtTcfxHYR6qunyeejtJ5SytCwiMn9wPjGan1bWLPRbVZ7tn+dwkccaF3kY9lUck1y17ouv3mqxtOskqRajHOsv2zbF5KsCAIv7wHr+dbfiGxvpbnTdR06GO4nsZmc27vs8xWUqcN0BHXmlZDuytpniy3n07UNQupf9HivmtoAsTb24XC7epbJIxW1pup2uq2xntWYhWKOroVZGHVWB5B5rkX8Pa1caZPNLBHHeDVmvlghuSm9CgXaJByrdef8a6Hw5p8ljaTyT2z289xL5jq901wx4ABZj3wOg44FDsCuRSeJrCwtjNeXMjq97JaIUgOd4J+TAznpjPep4fEmn3GktqMJneNX8tolhbzVfpsKYyDWUuhX4mtGMSYj1ma7b5xxE27B+vI4pLnStZij1NrMEfaNRE5SKYRvLDsUEK38JyPbp1o0DU1ofEmnT2tvOjyAT3ItAjRkMkp/hYdjxTrjxFptpHfvNKyiydY5fkJJZgCqqB94nI6VzUHh3WIdOuJFgU3Ueqrfwwy3JcyKABtMh79eTTbqw1KG01LVNQW0spTqFveQrJNmMhAo2swHBPIzjFOyC7OgtvFulXVrc3EbThbaWOGZXhZWR3ICgg8/xDNT33iLTtO+3faZHX7DEk05CE4ViQCPXpXKWUd/4jtPEc0ItPOlubd4THIXiYxbW278c8rgkcc1Yu9H1zVY9cmuLCG3kvbaCOGIXAflWJOT070WQrs3R4osWsftaQ3zqZTEqLavvc4zkLjpjnNOm8UaVDpdvqAlkliuGKwpFEzSSMM5UKBnIwc+mKi8QW2qziy+w+a8CsftMMFx5Ej8fKQ/oD1GRmsBtO1PQNI0vU3thPcadcXJktvPLGRZnYDDkctyvX3pWQ7s29V8QCPT7S8sJZcS7nCfYpJCyjruAwUA7n9KnuvFOmWNlaTyTPP9qTfGLaFpCy8ZbaBkKM96o6pb+IL02chhZYzEwmt7W9MRSQnhi+AWUDjA7+tVLHSNb0WDSbu2s4bq5hsDZz27XG3adwYMGI5HHPenoGp00Gr2l1PbRW7PKtzCZ45UQmMqCB97oDz0+tXJP9U/+6ax9Cs77SbOx02SGOSJIXaa4R8BZC2doXqRyefatiT/AFT/AO6akYy3/wCPWL/cH8qh+3rgny2wRleR83OKmt/+PWL/AHB/KoPsAwQZDgDCcfd5z+NPQWpIt0GVcoQxfYVz0NMF8CP9U2SAVGR8wJxT47XY4dn3EFieMcmoxY4H+t5AAQ7egByPrRoGpILpSisVIJYgj0x1/lTBfAgfum3Nt2jI5z0/lT0tQv3n3fKR07k8moxYkAHzcuu3YdvQDp9etGgai/blIBEbYwCxyPlycU+K6EsuzYVyCVJPXBxTPsIAUCQ4wA/H3sHP4U+K18qXfvyACFGOmTk0aBqWKrx/8fs/+6v9asVXj/4/Z/8AdX+tIZYooooAKxNU1W+TVoNK0u3gkunhaeR7hyqRoDgdASST/Ktuua1gXmmeIotag0+e/ga0NrJFbYMiHfuVsEjI5IpoTK+peLrzRRo51PSxD9qmkjutkm8Qqv8Ay0BHVeQeegq1qfiWWxk1pY7eOQWFmlyhLH5y27g+3FQXFvf6vqehXF9pfkx4uRPCXEgRGTChz0yR2FYQ0HWLa28UWLwSTxfYUt7GUcmZAG2r/vDOPwFPQWp0cOtaraatp9nq1vZeXqG5YZLV2JVwu7DBh0IzyKtf8JBDDqerQXhjt7awEB85m6+Znr+OB+NQLottpCDVYrW+1G+gh2xpJctK6g43BN7YB/niqumNeCfWdcuNIulS7MCxWbBTMQgwWIzgctnGegpaD1OrqA/8fy/9cj/MVPUB/wCP5f8Arkf5ikMWefySoCF2bOADjoM1Gt6ruoCNtYgbs9yM1JPB520q+1lzg4z1GDUYsgrqVkIUEHGO4GBT0FqOe7CTbCh2hgpbPcjNMF9kAeU25tpUZHIPSnG03SBmkyMhmGOpAxmmLYkDPm/Mu0IdvQDpn1o0DUk+1DyEkCEl22hc96Z9uU4xG3QFuR8uTinfZCIlQS/cIZTt7+v60z7CBjEhxgB+OuDn8OaNA1Hpdq7EFCq4YhieuDg0n20ZX922Dtyc9M9KT7F94eYduCFGOgJyae9oHl3bsKSpZcdcdKNA1GC+BH+qbJAKjI+bJx+FBvwFz5TcAl+R8uDj8aBY4B/eHIACHHTBz+NIbH5ceactkP8AL1yc8elGgak80vlBcKWZjgAHFQrfK20iNtp25OehNSPaqQDHiNw27OM1GtiF2ASHYNuRjqR0o0DUt1Fcf8e0v+4f5VLUVx/x7S/7h/lSGPj/ANUn+6KdTY/9Un+6KdQAVBF/x9XH/Af5VPUEX/H1cf8AAf5UwJ6KKKQDU/1a/QU6mp/q1+gp1AEFz0h/66rU9QXPSH/rqtT0wCiiikAUUUUAFFFFABRRRQAUUUUAFFFFABRRRQAUUUUAFFFFABUMkUhmEsTKG27SGGRipqKAIMXX9+H/AL5P+NGLr+/D/wB8n/Gp6KAIMXX9+H/vk/40Yuv78P8A3yf8afJMsRUEMWboFGTTPtQ/55Tf9+zTEGLr+/D/AN8n/GjF1/fh/wC+T/jR9qH/ADym/wC/Zo+1D/nlN/37NABi6/vw/wDfJ/xoxdf34f8Avk/40fah/wA8pv8Av2aPtQ/55Tf9+zQAYuv78P8A3yf8aMXX9+H/AL5P+NH2of8APKb/AL9mj7UP+eU3/fs0AGLr+/D/AN8n/GjF1/fh/wC+T/jR9qH/ADym/wC/Zo+1D/nlN/37NABi6/vw/wDfJ/xp0Mbq7vIwLPjO0YAxTftQ/wCeU3/fs0fah/zym/79mgCeioPtQ/55Tf8Afs0fah/zym/79mkMnoqD7UP+eU3/AH7NH2of88pv+/ZoAnoqD7UP+eU3/fs0fah/zym/79mgCeioPtQ/55Tf9+zR9qH/ADym/wC/ZoAnoqD7UP8AnlN/37NH2of88pv+/ZoAnoqD7UP+eU3/AH7NH2of88pv+/ZoAnpGVXUq6hlIwQRkGoftQ/55Tf8Afs0fah/zym/79mgCWONIYxHEiog6KowBTqg+1D/nlN/37NH2of8APKb/AL9mgCeggHqM1B9qH/PKb/v2aPtQ/wCeU3/fs0AT0VB9qH/PKb/v2aPtQ/55Tf8Afs0AT0jDcpB7jFQ/ah/zym/79mj7UP8AnlN/37NADUjuY0VFeIqowCVOcfnTsXX9+H/vk/40fah/zym/79mj7UP+eU3/AH7NMQYuv78P/fJ/xoxdf34f++T/AI0fah/zym/79mnxTLKWADBl6hhg0AMxdf34f++T/jRi6/vw/wDfJ/xqeikMgxdf34f++T/jRi6/vw/98n/Gp6KAIMXX9+H/AL5P+NLDE6u8kjKWfH3RgDFTUUAFFFFABRRTTIinDOoPoTQA6imedF/z0T/voUedF/z0T/voUAPopnnRf89E/wC+hR50X/PRP++hQA+oZYpDKskTKGAKkMMgin+dF/z0T/voUedF/wA9E/76FAEeLr+/D/3yf8aMXX9+H/vk/wCNSedF/wA9E/76FHnRf89E/wC+hTAjxdf34f8Avk/40Yuv78P/AHyf8alV0f7rKfoadSAgxdf34f8Avk/40Yuv78P/AHyf8anooAgxdf34f++T/jRi6/vw/wDfJ/xqeigCDF1/fh/75P8AjRi6/vw/98n/ABqeigCDF1/fh/75P+NGLr+/D/3yf8anooAgxdf34f8Avk/40147mRGRniAYYOFP+NWaKAEUbVA9BiloooAKgi/4+rj/AID/ACqeoIv+Pq4/4D/KmBPRRRSAan+rX6CnU1P9Wv0FOoAguekP/XVanqC56Q/9dVqemAUUUUgCiiigAooooAKKKKACiiigAooooAKKKKAKOqata6PbxzXXmFZJBEixRl2Zj0AA5pNO1WHUzIIre8i8vGftFs8Wc+m4DPSsPx40yafpjW91DazDUYdk865RDzyRkcfjVnSrzVRps5a/07XLxZAQLVhCqofXlueDTtoK+p0VFchq0Nzq2u6JaXklzYLNBctNDa3JG7GzALDGeuaxdNF5b2ml6qdWv57ltVNiwmmyjQ72UKV6E4AO7rmiwXPSapSapbQlBL5kfmXAtk3xkbnIyMeo9+lcTe6rnxDBeWUlym7U1tHaW+GGGdrIIf7voeverEtyS++4nJSPxMEBkfhBt4HPQc/rRYLnd0VTsIraJrs29y05e4ZpQ02/y3wMqP7oHHHvVykMgP8Ax/J/1zb+YqeoD/x/J/1zb+YqegAooooAKKKKACiiigAooooAKKKKACiiigAooooAKKKKACiiigAooooAKKKKACiiigAooooAKKKKACiiigAooooAKKKKACoE/wCP6X/rmv8AM1PUCf8AH9L/ANc1/maAJ6KKKACs/U9astJ8lblpDLOSIoYYmkd8cnCqCcD1rQrl9RuILDx5Y3N7NHBbyWEkUcsrBV371JGTxnH8qaEy6/izSVsra6SWaZLmRoo0igdnLr95SoGQRg5BFEvinT4LBryeK9hjEqwhZLSRXZm6BVIyfwrnfFGpQ30ug3Wi6nZ2/wDp0qi7ljzEGEbBuuN3pnNN1ye9l8M2Il1XT9RvV1a3xLAu2MfN8oYBif1p2Fc6zTdesdUuJbaEzR3MSh2huIWifaejYYDI9xWnXMHRbqa7u9T16/giU2htk+yFohEhO5mLk5zwOe1dLGFESBW3KFGCTnI+tJjQ6qtvFG4kZo1ZjI3JGe9WqgtfuSf9dG/nSGO8mDOPKjz6bRR5VvjPlx4H+yKpyxObp8Id5cMrY/h2461EsRwp8phGuwOu3qRnPHenYVzR8mDj93Hz0+UUeTATgRx8f7IrOWFxtBibcQuzj7vzZ/DipbeOVZcom11Vg5YcE7uPrRYLlzyYM48uPPptFHlW+M+XFgdflFU5IpDct8h8wupDAcY288/Wo0iO1T5TBF2CQbepGc8d6LBc0fIhPSKP/vkUeRD/AM8o/wDvkUyzVktVDAjk4B7DPFT0hlYokd7DsRVyrZwMZ6VZqCT/AI/YP91v6VPQAUUUUAFFFFABRRRQAUUUUAFFFFABRRRQAVBF/wAfVx/wH+VT1BF/x9XH/Af5UwJ6KKKQDU/1a/QU6mp/q1+gp1AEFz0h/wCuq1PUFz0h/wCuq1PTAKKKKQBRRRQAUUUUAFFFFABRRRQAUUUUAFFFFAEF3ZWl/B5F5aw3MWc7Jow659cGo7LStO03f9gsLW18zG/yIVTdjpnA5q3RQAxoYmmSZokMqAhHKjcoPXB7ZwKjFlaCNYxawhFfzFXyxgPnO4D1z3qeigCqdMsGuWuWsbY3DEEymJdxI6HOM8U57CzkikiktIGjkfzHVowQzf3iO54HPtViigCOKCGAuYYo4/Mbe+xQNzep9T71JRRQBBKsizpKib8KVIzj0/w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hWQzySumzKhQM56Z/wAanooAKKKKACobqztr6AwXdvDcRE5KSoHU/gamooAqXGladd28dvc2FrNBH9yOSFWVfoCMCmQaNpdrGY7fTbOKMuJCscCqNw6NgDqPWr1FADJoYriF4Zo0kicYZHUEMPQg04AKoVQAAMADtS0UAFVIp44TIkhKt5jH7p6E1booAg+2Qf3z/wB8n/Cj7ZB/fP8A3yf8KnooAg+2Qf3z/wB8n/Cj7ZB/fP8A3yf8KnooAg+2Qf3z/wB8n/Cj7ZB/fP8A3yf8KnooAg+2Qf3z/wB8n/Cj7ZB/fP8A3yf8KnooAqiRZruIx5IVWycEYzirVFFABRRRQAUUUUAFFFFABRRRQAUUUUAFFFFABUEX/H1cf8B/lU9QRf8AH1cf8B/lTAnooopANT/Vr9BTqan+rX6CnUAQXPSH/rqtT1Bc9If+uq1PTAKKKKQBRRRQAUUUUAFFFFABRRSN90/SgBaK828KahpWoT2cNxc63JqjTOWYtceSWVmPX7mMD6VuxeMLlrlmk0d009b9rFrkTqTu3bVbZjO0nr6e9OwrnWUVxOv+JNQlt7pLLT5ls4b2K1a9WYBg4lUN8nXbzjOfwq9qHjKOxv7mP7Mj2lpIsVxKbhFcMQD8qHlgNwz09s4oswudRRXPDxDeSa7eWUOlbrSykRZ7szhQFZA+QuMkjPSq+l+NIr+7t0ltlgt7xXa1kFwrsQoLHeg5UlQSOvvg0WYXOpornLPxPcTWU2qXWlPbaSsLTxXJmVmZB6p1BPUdffFFh4jvri4NrdaO1rdTW7XNmhnVhMox8rEfdbkZHI560WC50dMlfy4XcDO1ScUlu8sltE88QimZAXjDbtjY5Ge+D3pLr/j0m/3D/KkMYEuSoP2heR/zz/8Ar0vl3P8Az8L/AN+//r1Mv3F+lL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TXW5SNn89TtGceX1/WrNRz/wDHvJ/uH+VMByNvjVsY3AGnUyH/AFEf+6P5U+kAUUUUAFFFUNa1H+yNGu9QEXnfZ4zJ5YbG7HbNAF+iuZHim6hjvxfaS1tPb2ZvYk89XEsY7Ej7pzxjmpjqf2G+mJWWUz2L3/zy8IECgRqMcD5s5p2Fc6CiuPi8XavM1nEvhtxNfwedaBrtMEAAtvP8PUY4Oc9qsP4xVtNsZYLMfa7xpEEE86xrGYzh9z9ODwMZzmizC6OoorlW8YyT2+mnTdMNzcXsk0XlGdVETxjkFuQRkdRTrvxXdW00+3SHlhsY0fUHWdcwkruIUfx4HXp7UWYXR1FFVree4muZw9uEtgEMMwkz5uRk8dsfrVmkMrs00lw8cbqioASSuc5//VS+Xc/8/C/9+/8A69Ef/H5P/ur/AFqemBB5dz/z8L/37/8Ar0eXc/8APwv/AH7/APr1PRSAg8u5/wCfhf8Av3/9ejy7n/n4X/v3/wDXqeigCDy7n/n4X/v3/wDXo8u5/wCfhf8Av3/9ep6KAIoHZ4zvxuVipI74OKlqC2+5J/10b+dT0AFFFFABRRRQAUUUUAFFFFABUEX/AB9XH/Af5VPUEX/H1cf8B/lTAnooopANT/Vr9BTqan+rX6CnUAQXPSH/AK6rU9QXPSH/AK6rU9MAooopAFFFFABRRRQAUUUUAFIRkEetLRQByuk+H/EOkiC2j161axikLeUbH5ihYsV3b+vOM4qwfC5/s2W0F39/Uft27y+n7wPt6+2M10VFO4rHKXnhG8nkuYYNYMOn3F2t40BgDNvDhmG7P3SR06+9ST+E2bWp722ubZIbmUTTJLZpK4YAA7XPQHHcH2rp6KLsLIzLXSFgvdWnkk8xNQdWKbcbQIwmM9+lZei+EjpEqxm5t5bOJGjiUWaLLtIxhpBycDuMZ7109FFwscnpfh/UPs19pF/eM+irG1rbxeUqu6EdS3tnA6dMmrNj4dv4Ln7Vd6t9puYLZrazfyAoiBx8zDPzNwM9Bx0ro6KLhYjt1lS2iSeQSzKgDyBdoZscnHbJ7Ul1/wAek3+4f5VLSModSrDKkYIpDBfuL9KWq4tcDAnmx/vUv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o5/+PeT/cP8qZ9mP/Peb/vqkNrkYM0xB6jd1oAlh/1Ef+6P5U+kACgADAAwKWgAooooAKo6zp51bR7qwEvlefGU37c7fwq9RQBjXnh9L27lllnIjl09rFlVecE53A1RtvDGoCWSS+1gXLGwksUAtwgUMRhuDyeOf6V09FO4rGPBoZhutIm+0Z/s+2aAjZ/rMhRnrx939ay5fBhNlapFdw/arWaaSN5rYSRkSNkqyE/TkEdK6yii7CxhQ+Hmjn0iZrlC1gZWYJAsYkLrjgLgLj8ag1LwvPd3t61tqRtrTUQq3sPkhi4A2/K38JI4PWukoouFitbwXEVxMXnVrYhBDEEwY8DBye+f0qzRRSGQR/8AH5P/ALq/1qeont1d94d0YjB2nGab9mP/AD3m/wC+qAJ6Kg+zH/nvN/31R9mP/Peb/vqgCeioPsx/57zf99UfZj/z3m/76oAnoqD7Mf8AnvN/31R9mP8Az3m/76oALb7kn/XRv51PTI41iTaufUknkmn0AFFFFABRRRQAUUUUAFFFFABUEX/H1cf8B/lU9QRf8fVx/wAB/lTAnooopANT/Vr9BTqan+rX6CnUAQXPSH/rqtT1Bc9If+uq1PTAKKKKQBRRRQAUUUUAFFFFABRRRQAUUUUAFFcxNc61qutala6ZfQWUVgEQb4PMMsjLu554UAgcc9at3viW20gQQagsr3flCS4FpC0iwr3dvRcg+/FOwrm5RWFqPi3TdOuEhZLqd3txcr9mgMgMRON3Hal07xZpWqX0VrbPN+/QvbyvCyxzgDJ2MRziizC6NyiufsPGOl6jdw28S3SeezJFLLbssbupOUDdM8Go9O8SBNDF5qBaSZ7uW3ijgiLPIQ7AKFHfA/SizC6OkorDm8V6ZDp8F6ftDJNP9mEawsZFlwTtZeoPFVY/HWjyMgK3ifvBFOz2zAWzk4CyHHyk5H50WYXR01FY174n06wvmtZjMfLKiaVIi0cBb7odh0zkf1xUN94w0vT9Qns51ut1uyCeRIGaOIOAQzMOAOaLMLm/RWImvk+JbzTHtZVt7e2Sf7VgbOd2cnPT5eOPWix8VadqMkqQpdBljaaISW7L56Dq0efvDke/IosFzbpCcAn0qO1nF1aw3CpIiyoHCSLtZcjOCOx9qe/3G+lIZAk1xIgdYU2sMjL84/Knb7n/AJ4x/wDfz/61Otv+PWH/AHB/KpaYEG+5/wCeMf8A38/+tRvuf+eMf/fz/wCtU9FICDfc/wDPGP8A7+f/AFqN9z/zxj/7+f8A1qnooAg33P8Azxj/AO/n/wBajfc/88Y/+/n/ANap6KAIN9z/AM8Y/wDv5/8AWo33P/PGP/v5/wDWqeigCDfc/wDPGP8A7+f/AFqdDKZN6uu10OCAcj1qWoIf+Pi4/wB4f+gigCeiiigAoorI13VbmwaytbGGKW9vZvLi84kIoALMzY54A6DrQBr0VgrqWqWluBqy2NtJ9qjhjlRmZJlb0HVW7c8VFrni/T9MdrSC6t5NQWWNDAzH+JgMZ9cHOOtOwrnR0Vm3PiDSbPUFsbi+ijuWIAVs4BPQE9AT2BPNUPEXi3T9DguYhdQNqMcW9Ld2POegJHQnsOposO50NFZl1r+l2FxDbXl9DDPKAQjHpnpk9FyemcZq5FeW813cWscoaa32+amD8u4ZH5ikBPQTgZopG+430oArpNcSIHSFdrDIy/OPyp2+5/54x/8Afz/61Otf+PSH/cH8qlpgQb7n/njH/wB/P/rUb7n/AJ4x/wDfz/61T0UgIN9z/wA8Y/8Av5/9ajfc/wDPGP8A7+f/AFqnooAg33P/ADxj/wC/n/1qN9z/AM8Y/wDv5/8AWqeigCDfc/8APGP/AL+f/Wo33P8Azxj/AO/n/wBap6KAIN9z/wA8Y/8Av5/9ajfc/wDPGP8A7+f/AFqnooAhildpGjkQKwG4YOQRU1QD/j/b/rkP5mp6ACiiigAornvG19Jp3hma5jupLULLEHmj+8qFwGI4PbNUNK13RLfTtR1a11zUNTt7VB5yzMTtz0wCq8mnYVzsKK5bVvEGq2/he+v49Ke1u4CmxZZUZGBYcgg88HpWhqWs3mnW6Tf2PPOqx+bcGOVMRAdQMkbj7CiwXNmiuZ1XxV5cbR6dYXV4xs/tMkkO0eSjA7TgnknGcD0qODxLPb6VpcSWN1qV7JYxXM/lFRtQgZYkkZJOcAdaLBc6qiqFlqY1AwS28DtZz2yzpckjHPRcdc45q/SGFVU86YM4n2DcQFCg9DirVQWn+pb/AH2/maADyZ/+fk/98CjyZ/8An5P/AHwKnooAg8mf/n5P/fApkgnhUP55YBgCpUc5OKtVDdf6j/gS/wDoQpiJqKKKQwooooAKKKKACiiigAooooAKKKKACoIv+Pq4/wCA/wAqnqCL/j6uP+A/ypgT0UUUgGp/q1+gp1NT/Vr9BTqAILnpD/11Wp6guekP/XVanpgFFFFIAooooAKKKKACiiigAooooAKKKKAOYurLXdN1m+utGgs7mPUChcXEpQwOq7d3AO4EY44PFMv9N12K5nms0s7p7+zjtrhpHMYjdd3zgc5X5zx14rqqKdxWOcsdBuLG/TaVeCPSUs1cnlnVienpzUOnaFfW1t4XSRY92nb/ALRh84zEyjHryRXU0UXCxwHhyz1fUtO0eKSG2TTrW6e6E4kJd9ruAm3HByeTmpZPDGq/2fEgijeWx1CWeJUumi+0Rybv4l5Rhu/T3ruQAowAAPQUtFwscpBoF2lvphFrFBJHqX2y4QXLynGxlyWblm5HtRfaBfz6Z4igRY/Mv7pZYMvwVAjHPp9011dFFwscVqHhi9l1i9ItUu7K/kSR919LCI8KqkMi8P8AdyP1q7faFezW3iWOJY/9PRFt8v1xGF59ORXUUUXCxzL6NftqdwuyI2d7pq2ssofDROofoP4gd/6VFp2ma2Lqylvbe0jGlWrwwCKYt9oYqoBPHyjC9OTzXV0UXCxFbNO9rE1zGsc5QGRFbcFbHIB709/uN9KdSEZBHrSGR23/AB6w/wC4P5VLVdIriNFRZU2qMDKc4/Ol23P/AD1j/wC+D/jTAnoqDbc/89Y/++D/AI0bbn/nrH/3wf8AGkBPRUG25/56x/8AfB/xo23P/PWP/vg/40AT0VBtuf8AnrH/AN8H/Gjbc/8APWP/AL4P+NAE9FQbbn/nrH/3wf8AGjbc/wDPWP8A74P+NAE9QQ/8fFx/vD/0EUbbn/nrH/3wf8adDGyb2dgzuckgYHpQBLRRRQAVgeI7S8NxpuqWVsbqSwlZ2t1YK0iMpU7SeMjg1v0UAclqB1jW9PtZJdJa1CajBIkLSBpBGpyzPjgfQE1mahYaqsV9pceiPP5uqC8W7V02eWZQ2eTncBxj2r0CincVjhfEttr1/Nf2i2948LPEbdYPKELRgqSXLfNuyDwMcYxUWuafqqR+IbCDRpLz+0pVnhuEddoG1QQcnORtOPWu/oouFjgtX0XUH1fUo2ttRms9TWNf9DkiVQAgUhy4JHTII/nXZWkjiaW2NvKiQKgWdyCJeOcd+OhzVuii4WCkb7jfSloIyMUhkVr/AMekP+4P5VLVZIriNAiyptUYGU5x+dO23P8Az1j/AO+D/jTAnoqDbc/89Y/++D/jRtuf+esf/fB/xpAT0VBtuf8AnrH/AN8H/Gjbc/8APWP/AL4P+NAE9FQbbn/nrH/3wf8AGjbc/wDPWP8A74P+NAE9FQbbn/nrH/3wf8aNtz/z1j/74P8AjQBPRUG25/56x/8AfB/xo23P/PWP/vg/40AA/wCP9v8ArkP5mp6hjicStJI4ZiNowMDFTUAFFFFAGR4l0u51jRXtLOWKK48xJEaZSVyrBuQPpVWCy8ST2t3BqU+kFZI9sflW7Mu7/bVjgjFdDRTuKxxsHg25Gj6tbPNZ20l8iKkVpEywRsnIbaT1PGcY4AqXWvC+oazIJZpbCRpLTyHSeJnSF+cvGM9Tnv6CutoouwsjkpfDOqw7TpuoW0TTWEdnc+dEW+4pAdOevJ4NSHw7qlpHZPpt9bR3EdjHZT+dEWVlX+JcHOeTwa6mii4WMzStOm0qC0sYpY2sLe1WIAqfMLj+LPTGO3rWnRRSGFQWn+pb/fb+ZqeoDaoWJDSLk5IVyBQBPRUH2Vf+ek3/AH8NH2Vf+ek3/fw0AT1Ddf6j/gS/+hCk+yr/AM9Jv+/hoFqmQS0jYOcM5IoAnooooAKKKKACiiigAooooAKKKKACiiigAqCL/j6uP+A/yqeoIv8Aj6uP+A/ypgT0UUUgGp/q1+gp1NT/AFa/QU6gCC56Q/8AXVanqC56Q/8AXVanpgFFFFIAooooAKKKKACiiigAooooAKKKKACiiigAooooAKKKKACiiigAooooAKKZMjSwPGkjRMykB1xlfcZ4rkdP+3xa3qwvfEN21npbRMQ8cQDqU3tuIX+WKdgOxornP+EojvLC88m3u7S4Fo9zb/aYtvmoB95f04ODyOKcviMW2m6aHt7q9vZ7RJ3jtYtzBdoy56ADPbqe1FhXOhork7vXrm91/QYNNMxsLyJrl5YggLqMYB38gDPOBmr1p4rsrvUEtlgu0hmcx2928WIZnGcqrfgcZAzjiiwXN6iudt/GFncXsUBs76OKW4e2W5eH90ZVYrtznvg4PTt1qf8A4Siz/tAW3kXXkmf7MLvyv3JlzjZnr14zjGeM0WYXNuioLW5NykjG3mh2SNGBKuC2DjcPY9qnpDIJGla48qNlQBdxJXOeaPLuf+e6f9+//r0D/j+b/rmP5mm3M7ROAvZGc++KYh3l3P8Az3T/AL9//Xo8u5/57p/37/8Ar1B9qn3iL93vJ+9g4xjPTNSQXDOGLAf6tXAHuOn6UAP8u5/57p/37/8Ar0eXc/8APdP+/f8A9eq63cxKqdm5wpBwcDOfekF7KUDgJ8oBYY6/NjiizC6LPl3P/PdP+/f/ANejy7n/AJ7p/wB+/wD69RR3bGQGQqI23Y46YOKHu3EuU2mMMq+5zRZhoS+Xc/8APdP+/f8A9ejy7n/nun/fv/69VxeTHYCEzIFKnB4ycfjSG9mC5wnyDLcHn5scUWYXRZ8u5/57p/37/wDr01mnhaMvIrqzBSAmOv41ZqC56Q/9dVoAnooopDCiiigAorntWub668Q2mjWV41kjW73M0yIrOQCFCjcCByck47VKdRudEsoLfUXk1K/ldlhW1hw8qjnJGcAgdTwKdhXNyiuebXTd3+htZu6QXUs0c0cibWBRTlSDyCGFWU8R2j2dvciKbZPe/YlGBkPvK5PPTKmiwXNiiue0zWLn+z9TuJ4p7t4NRngjjgjBYqHwo/D1NOk8W2cOmPeS2t4jR3KWstt5WZUkYgAYB56g8E9aLBc36KzrLVXvGgVtNvrfzUdiZowBHtIGGwepzkewrRpDCoriRo4Sy43ZAGfc4qWoLv8A1H/Al/mKADy7n/nun/fv/wCvR5dz/wA90/79/wD16fPJ5UDyDqoyKqtdSoxztKqQp45J25zTET+Xc/8APdP+/f8A9ejy7n/nun/fv/69QJdTHaW2/wABOB2bNPmuZEmYKF2IVByOTk0WAk8u5/57p/37/wDr0eXc/wDPdP8Av3/9eq4vZfRMuoK8Hj5sc0G8mwwATKBixwecGizC6LHl3P8Az3T/AL9//Xo8u5/57p/37/8Ar1CLxvOG/aIyzL05GBSyXbByY9pjUKTx1ycUWYXRL5dz/wA90/79/wD16PLuf+e6f9+//r1X+2y7d2E+YEqMdPmxzQbuYblATcm4k4ODjH+NFmF0WPLuf+e6f9+//r0+3kMsCuwAJ64p6ncoPqM1DZ/8eqfj/OkMnooooAKKKKACiiigAooooAKKKKACiiigAooooAKKKKACiiigAooooAKKKKACoIv+Pq4/4D/Kp6gi/wCPq4/4D/KmBPRRRSAan+rX6CnU1P8AVr9BTqAILnpD/wBdVqeoLnpD/wBdVqemAUUUUgCiiigAooooAKKKKACiiigAooooAKKKKACiiigAooooAKKKKACiiigArn5PD0l1N4iWeVVg1VERCh+ZQI9hJ/GugooA43SfCdzBFOl1bafFJ9ke2S4geV3bcMFsMcKDgZAz9ahufCmpTRabcPDYT3VvZizlhkmkWPAPDqy859QRXcUU7sVkc9a+HpLTU9ImiW2it7K1lheOLcBucg/KDnjg9TVOx8O6rDJp9jPNaHS9OnM8Lpu82T721WHQY3ckdcdq62ii4WOaj0C7XS7O2Lw74dUN4xycFPNZ8DjrhhVC18HS22sFmtrCezN01yJpXk81csW27AduQejfpXaUUXCxBam6Kyfa1hDeY2zyiSNmflznvjrU9FFIZAP+P5v+uY/mafJCsjKWHQEfUHqKSSASOHDujYxlTjIpv2Y/8/E3/fQ/wpiE+xw7NvzZznduOemOv0qSOFIy20cMAMegHamfZj/z8Tf99D/Cj7Mf+fib/vof4UAAs4QpUBucYO7kY6Yo+yQ/J8p+UYxnr359eaPsx/5+Jv8Avof4UfZj/wA/E3/fQ/woAclvHHIXUHJ9+BnrihreNpRIQd314OOlN+zH/n4m/wC+h/hR9mP/AD8Tf99D/CgAFnCFYAHnGDnpjpj0oNpCQo2n5eOvXnPPrzR9mP8Az8Tf99D/AAo+zH/n4m/76H+FAE9QXPSH/rqtH2Y/8/E3/fQ/woFsNys0sj7TkBjxmkMnooooAKKKKAMLWdM1FtTt9W0h7Y3cMTQNFdFgkiMQeq8ggj0rO1Tw7q2pW1hcXUtld39s8jNC2+KIq+PlDL8wxgYJzmuuop3FY5eHw9d2kejSWsVjFJaXDyTxIXCEOCGKk5JbnPPX2qsPDutRz29ostidNt9T+2q5LCVlLsxXGMZBbr39q7Gii4WOSl8PauLLUrWGa38ubUDdxr5jJ5yMdzRuQMr6ZGahs/Cd9BaTRn7LH5mqQ3oSN3YKibMjLck/Kf8A61dnRRcLEDG7+3RhFh+ybG8wknfvyMYHTGM5/Cp6KKQwqC7/ANR/wJf5ip6ZJGssZRs4PpQA51DoyMMhhg1CLWLeGIJIHc8HjGcetH2Y/wDPxN/30P8ACj7Mf+fib/vof4UwBbSJMY3cEHk56dB9BTmt43lEhB3DHfg46Zpv2Y/8/E3/AH0P8KPsx/5+Jv8Avof4UCD7HDhhg/N79Oc8enNBs4Sqgg8Zyc9c9c+tH2Y/8/E3/fQ/wo+zH/n4m/76H+FADhbxrN5oB3devAPrQ9vHJIHYHI9+D6Zpv2Y/8/E3/fQ/wo+zH/n4m/76H+FAB9kh+f5T8wxjPTvx6c0GzhKhSG4zk7uTnrmj7Mf+fib/AL6H+FH2Y/8APxN/30P8KAJxwMCoLP8A49U/H+dH2Y/8/E3/AH0P8KljRY4wi9B0pDHUUUUAFFFFABRRRQAUUUUAFFFFABRRRQAUUUUAFFFFABRRRQAUUUUAFFFFABUEX/H1cf8AAf5VPUEX/H1cf8B/lTAnooopANT/AF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x9XH/Af5VPUEX/AB9XH/Af5UwJ6KKKQDU/1a/QU6mp/q1+gp1AEFz0h/66rU9QXPSH/rqtT0wCiiikAUUUUAFFFFABRRRQAUUUUAFFFFABRRRQAUUUUAFFFFABRRRQAUUUUAFFFFABRRRQAUUVFPI0arsUFmYKMnigCWioM3fpD+Zozd+kP5mgCeioM3fpD+Zozd+kP5mgCeioM3fpD+Zozd+kP5mgCeioM3fpD+Zozd+kP5mgCeioM3fpD+Zozd+kP5mgCeioM3fpD+ZprS3EW1pFjKFgDtJzycUAWaKKKACiiigAooooAKKKKACiiigAooooAKKKKACiiigAooooAKKKiuHdEUJgMzBQSOmaAJaKg8u4/wCfhf8Av3/9ejy7j/n4X/v3/wDXoAnoqDy7j/n4X/v3/wDXo8u4/wCfhf8Av3/9egCeioPLuP8An4X/AL9//Xo8u4/5+F/79/8A16AJ6Kg8u4/5+F/79/8A16PLuP8An4X/AL9//XoAnoqDy7j/AJ+F/wC/f/16PLuP+fhf+/f/ANegCeioPLuP+fhf+/f/ANemSGeFQ7Sq6hgCuzHU49aALVFFFABRRRQAUUUUAFFFFABRRRQAUUUUAFFFFABRRRQAUUUUAFFFFABUEX/H1cf8B/lU9QRf8fVx/wAB/lTAnooopANT/Vr9BTqan+rX6CnUAQXPSH/rqtT1Bc9If+uq1PTAKKKKQBRRRQAUUUUAFFFFABRRRQAUUUUAFFFFABRRRQAUUUUAFFFFAHJeJdWls9bt7a51SXSdNa3aT7UkSsHkB+6WYEKAOfer/wDbkdhpWn/v5NYuboYha1Rcz4GS3B2gAdTnFS6umvmYHSjpssDLteG8Vxz3IZc5+hFYM/gmcadp/lmznurWWaV4XDRQt5p3Mq7eVAOMdarQWpsTeLLOO1s5orW8ne7leFIY4v3iyICWVgehG0iqV/4qLWOl3tpDdqH1D7LcWxhzLkK+Ux65A5HHvViy8PS2raOyR2kAtJ5Zp0g3bSXRhxuyScnkmmp4eu1mjcyQ4XWHvzyf9WVYAdOvNGgal208RRXulz3cNleGaCTypbPy/wB8r8cEZx3BznGOaLbxCl1bM8en3vnx3C289sUHmRE4+Y8424Ocgnis278OajJHqvkTwj7XepcCMuyiWMKAY2YcrnHUZp2h6HqmiJetClgrXV2knlh3KpHgBhk8luDjt9KWganU1Bc9Yf8ArqP5Gp6guesP/XUfyNIZPRRRQAUUUUAFFFFABRRRQAUUUUAFQXf+oH++v/oQqeoLv/UD/fX/ANCFAMnooooAKr39wbTTrq5UAtDC8gB74BNWKZLEk8LxSLuR1KsPUHrQBzPh/SbiWz03V31i/a5lQTXCvLujl3DO3YeFAzxjHSpLLxVJdXdqZdMeHTr2QxWl0ZVJdgCfmTqoO046++Kdpnh7UrCe3hfXZZNMtf8AUWywqjEAYCu/8QH0HvTbLwtPbXVokupGbTrGQy2tt5IDK2CBuf8AiA3HHA96rQWpDZeMLi4mtnn0d4LG4ums0uROrfvAxC/L12nHWs+G/vYofEGoagjyImoLbxrFeuNqh1AAG0BR82SR15BrZi8MGPTbK0+1g/ZtQF7u8v73zltuM8dcZp0/hozabqNn9qA+2Xou93l/c+ZW24zz93r70aC1HQ67fXPiC60630rfb2kqxzXRnAADLuyFxkkelZsfjLUJIrWceHpDb3crW9u63KEtKGYDIOMKQpOevtW/YaWbLUNSuvO3/bZVk27cbMKFx79Ko2/hswadpdp9qDfYbw3JbZ9/Jc7evH3+vtS0HqLaa/dXOl3kp03y7+zl8ma2e4UKDgHPmdNuCDnGfaqUnjKSLR3uv7N826ivo7J7eG4VgzPtwVfoRhh1x3qe+8LNdx3228VWuL1LtQ8W5MqoXY65+ZTjPaoYvB7paSQteRBpNRivj5VuEUbAvyBQf9nr796egam7aXV02nG41Cz+yzKGLQpIJOBnGCOuRWRpXio6hZT6hNaxw2KQG4WVLlJG2jsyjlWx25HvXROGaNlVijEEBgM4PrXLW3g0m7uJ9QuoZhJbyW2La1WAur4yXx95uOOgpaBqOsfGP2neJ7JYXa1e7gVblZN6KASG2/dbkccjnrTtN8T3V/JbxXmlPYi9tDcWr+er7gACwIH3T8wI/pRpvhWaytriCS8tXVrZreNorJI3wRgMzDkn6YFXE0ApJpDfaQf7PtHtj8n39yquevH3envT0DUxPCPiS9ew0W21KxmVL2EiG8eYM0jqCTuXqMgZB/lWsniOZNei067so4Undo4XS5WR8qM/Og+7kDI6++KSz8MG1tdBh+1hv7KLZPl483KlfXjr71TsPBklnqNjcG9hdLOZ5FItQJZQwI+d85J560aC1OlsZbma0WS8thbTktuiEgfABIHI9Rg/jS3P/LH/AK6rSWUd1DaKl5cLcTgtukWPYCMnHHsMD8KW5/5Y/wDXVakonooooAKKKKACiiigAooooAKKKKACoLz/AI9j/vL/AOhCp6gvP+PY/wC8v/oQoQE9FFFABRRRQAUUUUAFFFFABRRRQAUUUUAFFFFABRRRQAUUUUAFFFFABUEX/H1cf8B/lU9QRf8AH1cf8B/lTAnooopANT/Vr9BTqan+rX6CnUAQXPSH/rqtT1Bc9If+uq1PTAKKKKQBRRRQAUUUUAFFFFABRRRQAUUUUAFFFFABRRRQAUUUUAFFFFABRRRQAUUUUAFFFFABUc0XmqAGKsp3KR2NSUUAQeVcf8/P/jgo8q4/5+f/ABwVPRQBB5Vx/wA/P/jgo8q4/wCfn/xwVPRQBB5Vx/z8/wDjgo8q4/5+f/HBU9FAEHlXH/Pz/wCOCjyrj/n5/wDHBU9FAEHlXH/Pz/44KPKuP+fn/wAcFT0UAQeVcf8APz/44KQ28jkCScsoIOAoGcVYooAKKKKACiiigAooooAKKKKACiiigAooooAKKKKACiiigAooooAKZLEsqbWyMHIIPINPrP1zVY9D0S71OaNpI7aPeUXq3tQVGLlJRW7LP2Y/8/E3/fVH2Y/8/E3/AH1XlX/C8I/+gG//AH/H+FH/AAvCP/oBv/3/AB/hTsz0f7Hxv8n4r/M9V+zH/n4m/wC+qPsx/wCfib/vqvKv+F4R/wDQDf8A7/j/AAo/4XhH/wBAN/8Av+P8KLMP7Hxv8n4r/M9V+zH/AJ+Jv++qPsx/5+Jv++q8q/4XhH/0A3/7/j/Cj/heEf8A0A3/AO/4/wAKLMP7Hxv8n4r/ADPVfsx/5+Jv++qPsx/5+Jv++q8q/wCF4R/9AN/+/wCP8KP+F4R/9AN/+/4/wosw/sfG/wAn4r/M9V+zH/n4m/76o+zH/n4m/wC+q8q/4XhH/wBAN/8Av+P8KP8AheEf/QDf/v8Aj/CizD+x8b/J+K/zPVfsx/5+Jv8Avqj7KCRvllcA52s3FZfhTxHF4p0KPU4oHgDOyNGxzgj3rboPOqU5U5OElZoKKKKRIUUUUAFFFFABRRRQAUUUUAFFFFABRRRQAUUUUAFFFFABRRRQAVBF/wAfVx/wH+VT1BF/x9XH/Af5UwJ6KKKQDU/1a/QU6mp/q1+gp1AEFz0h/wCuq1PUFz0h/wCuq1PTAKKKKQBRRRQAUUUUAFFFFABRRRQAUUUUAFFFFABRRRQAUUUUAFFFFABRRRQAUUUUAFFFFABRRRQAUUUUAFFFFABRRRQAUUUUAFFFFABRRRQAUUUUAFFFFABRRRQAUUUUAFFFFABRRRQAUUUUAFFFFABRRRQAVzPxC/5EHWf+uH9RXTVzPxC/5EHWf+uH9RQdGE/3iHqvzPmejqcCirujzw2utWNxcDMMU6PICP4QwzWh+iybSbQ270vULCNJLyxubdH4VpYmUN9Miqld5Pptw3iNHvNf09rK71Bpo0e485HHJDsmcDjC/NjrjpWrPa6Ykoks4dLbVm0+Mqlz5ITeJSHJVT5YbZilc4fryildXv2/r7zzGaGW3maGeN4pF+8jrgj8KaoLMFUEsTgADk161HBpd74s1Sa6n06e1mvBHIpETYTygM72OQuemznIrDRdPi8M2d1H9gtWtzC+WWOVpnEh3ENneGx1VhjAouKOPukuXXT8TgpI5IZWilRkkQ4ZGGCD6EU2vRPEV9BEmpybNKlubvVWjEzxxyFYCnDDHQc5z1z71pPZ6JDLprzrpkskV7Im7ZEiSRCEkHapOULAYLfNRcPr1oqTjv8A5HlNFWb69e/umuHigiZgBtgjCLxx0HFVqZ3q9tT6B+EH/Ihx/wDXzL/MV3tcF8IP+RDj/wCvmX+YrvazZ+fZj/vdT1YUUUUHGMmmjt4JJ5nCRxqXdj0AHJNNa5hWOOQv8khUIcdSelVNdjeXw/qUcal3e1lVVUZJJU8Vj/2n9t07TYrEXSyRXFsJgYXT5cjdnIGR60G9Olzxv5nUUVw1tpl7N9iaa41Qeet0bgfaJByD+77/AC+2MZ96qXFzqMrxo0mpHUf7OgaBYmYATF2BLgccgDO7jANOxssIm7KX9Xt/XkeiUVxc8+ot4p/cwXUSCSRJP3krBl8tirY+4AWAxjmtnRLBofDMKzSXbzz2qmYzzOz7ynPU5U/TFIynQUIpt72NS1u4L2AT20gkiJIDjocelT1599mvrPRdOhRNSQDTB9mWF3yLrsH5+nDfL1rQuLS/ax1+7Mt8LwP5cASVwoHlx52LnHXdzjrmnY0lhY30lp/wbHY02SRIonkkYKiKWYnsBXFy2F7aT3klvPqTfZ5rY26tPI4w2PM4J+Ydc5zj2pZpdRmuf7P8u+Li4vd5KtsaNkfyxu6EcrgdsUWEsKnqpaf8C/8AXmdd9ttvLt5PNXbcECI/38jIx+HNPmmjt4jJK21AQCcZ6nFcHezX32XSha2l1HNBbwbHzKCTkBwEX5eOc7u3StCS1vVsdUuxJfm6a/KRjzXwIvMX7q5xjGecetFinhUrXe/+Z2FFcjY/2j/wkSb/ALb5/wBpl+072byPIwfL2j7v93GOeua66kc9Wn7NpXuFFFFBkFFFFABUEX/H1cf8B/lU9QRf8fVx/wAB/lTAnooopANT/Vr9BTqan+rX6CnUAQXPSH/rqtT1Bc9If+uq1PTAKKKKQBRRRQAUUUUAFFFFABRRRQAUUUUAFFFFABRRRQAUUUUAFFFFABRRRQAUUUUAFFFFABRRRQAUUUUAFFFFABRRRQAUUUUAFFFFABRRRQAUUUUAFFFFABRRRQAUUUUAFFFFABRRRQAUUUUAFFFFABRRRQAVzXxBUt4C1kKCT5HQD3FdLSMoZSrAFSMEEcGg0pT9nUjPs0z5Cor6x/sjTP8AoH2n/flf8KP7I0z/AKB1p/35X/Cq5j6b/WOH/Pv8f+AfJvFHFfWX9kaZ/wBA60/78r/hR/ZGmf8AQOtP+/K/4Ucwf6xw/wCff4/8A+TeKXivrH+yNM/6B1p/35X/AAo/sjTP+gdaf9+V/wAKOYP9Y4f8+/x/4B8ncUnFfWX9kaZ/0DrT/vyv+FH9kaZ/0DrT/vyv+FHMH+scP+ff4/8AAPk6ivrH+yNM/wCgdaf9+V/wo/sjTP8AoHWn/flf8KOYP9Y4f8+/x/4ByHwhBHgOLIIzcSEZHXmu8pscccMYjiRUReAqjAFOqT5vEVvbVpVLWu7hRRRQYjJY/NjKb3TPdGwfzqt/Z6/8/V3/AN/jVyigpSa2Kf8AZ6/8/V1/3+NMGkQLO04luBKyhWfzTkgZwM/ifzq/RQP2ku5T/s9f+fq7/wC/xo/s9f8An5uv+/xq5RQLnl3Kf9nr/wA/N1/3+NH9nr/z83X/AH+NXKKA55dyn/Z6/wDP1df9/jR/Z6/8/N1/3+NXKKA55dyn/Z6/8/V3/wB/jR/Z6/8APzdf9/jVyigOeXcqpYiORX+0XLYOcNKSDVqiigTbe4UUUUCCiiigAqCL/j6uP+A/yqeoIv8Aj6uP+A/ypgT0UUUgGp/q1+gp1NT/AFa/QU6gCC56Q/8AXVanqC56Q/8AXVanpgFFFFIAooooAKKKKACiiigAooooAKKKKACiiigAooooAKKKKACiiigAooooAKKKKACiiigAooooAKKKKACiiigAooooAKKKKACiiigAooooAKKKKACiiigAooooAKKKKACiiigAooooAKKKKACiiigAooooAKKKKACiiigAooooAKKKKACiiigAooooAKKKKACiiigAooooAKKKKACiiigAooooAKKKKACiiigAooooAKKKKACiiigAqCL/AI+rj/gP8qnqCL/j6uP+A/ypgT0UUUgGp/q1+gp1NT/Vr9BTqAILnpD/ANdVqemSRJKu1xkZz1xUf2SL/b/7+N/jT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gi/4+rj/gP8qPskX+3/AN/G/wAafFCkO7YD83Ukk0ASUUUUgGp/q1+gp1NT/Vr9BTqAMrxBPNb6cjQStEzTIpZeuCeawPtV9/0Ebr81/wAK2/Ev/INi/wCviP8AnWBTRy1W+ck+1X3/AEEbr81/wo+1X3/QRuvzX/Co6KZld9yT7Vff9BG6/Nf8KPtV9/0Ebr81/wAKjooC77kn2q+/6CN1+a/4Ufar7/oI3X5r/hUdFAXfck+1X3/QRuvzX/Cj7Vff9BG6/Nf8KjooC77kn2q+/wCgjdfmv+FH2q+/6CN1+a/4VHRQF33JPtV9/wBBG6/Nf8KPtV9/0Ebr81/wqOigLvuSfar7/oI3X5r/AIUfar7/AKCN1+a/4VHRQF33JPtV9/0Ebr81/wAKjl1C5gTfNq00a9NzuoH6iiuduTbS6zqk+oRefBYQIY42XcBkZJA9TQkNX7m3/byk4Gv/APkdP8KtC7vSARqVyQeQQy/4VyU8DJBGZ9G0+1S5IRJUQSGJm+7uGOnr6Vo6Cpt5dSsQxMNtOFjB/hBUEge2abQ9e5u/ar7/AKCN1+a/4Ufar7/oI3X5r/hUROFJ9Bms+21qynFujTLHPMiuIjnI3DIGenY0hXZq/ar7/oI3X5r/AIUfar7/AKCN1+a/4Vlya1YokTrKZFlmWEMqnGW6duRx2qV9UsYzKHuVUxffBUgjnHpzz6UWDUv/AGq+/wCgjdfmv+FH2q+/6CN1+a/4VnJq+nyGIJdIxlyUABO7Bwe3r60jazpyR+Y10oXfs5Vs7sZxjGenNFg1NL7Vff8AQRuvzX/Cj7Vff9BG6/Nf8KpWt/aX277LOsu3G7bnv069qs0Bd9yT7Vff9BG6/Nf8KPtV9/0Ebr81/wAKjooFd9x7Xl6qlm1K5CjkksoA/Sqa+Io3l8pfEDF/TzV/wri/HOqzNeJpkTFYlUNIB/Gx6CqdtpWm2nhlNRv7a4nmndkRI+NmM4P6ZqlHQtJ23PTftV9/0Ebr81/wo+1X3/QRuvzX/CuN8DarNdW01jOxcwANGxOTtPb8K64cnFJqzJd11JPtV9/0Ebr81/wo+1X3/QRuvzX/AArGstZF0sksggSFCwO2Xe4w2OVHIq0up2LvCi3KM0wygAPI/LjoetKwal/7Vff9BG6/Nf8ACj7Vff8AQRuvzX/CsmbXbGKOORZg8bSrEzAH5cgkHGMkcdqnXVLF5Yoluoy8qhkAz8wPTnp+dFg1L/2q+/6CN1+a/wCFH2q+/wCgjdfmv+FZT63Z7UaGZJVMyxOQcBM5+bntwavxyJLEskbbkcZU+ooC7JvtV9/0Ebr81/wo+1X3/QRuvzX/AAqOigV33JPtV9/0Ebr81/wo+1X3/QRuvzX/AAqOuV8aaveabHaR2cxiaQsWYDkgUJXY1d9TrvtV9/0Ebr81/wAKPtV9/wBBG6/Nf8K8vgvPE13YPe291cSxRttcIclffHpVvwx4g1K412G2ubppopQQVcDg461XKVZ9z0X7Vff9BG6/Nf8ACj7Vff8AQRuvzX/Cql5cNa2kk6xGTyxuKg8474/CqlvrdlOFYyrGkrkQFs/vF6bvYE9M1JOprfar7/oI3X5r/hR9qvv+gjdfmv8AhVCS+jaP/RWjmmIYohbG4KcNz7ZqGy1VZrTz7sR25Mfmhd+7CdMn8aLBqav2q+/6CN1+a/4Ufar7/oI3X5r/AIVlW+tWcz3EbyrFJCzhlbPRepz071ct7mG6j8yCQOoO0kAjB9CDQGpZ+1X3/QRuvzX/AAo+1X3/AEEbr81/wqOigV33JPtV9/0Ebr81/wAKPtV9/wBBG6/Nf8Ko6k7x6XdPHIY3WIlXAyVPrXHW/j2QWDx3Ftm6CEJLGflJ9SP8KaTY1dnf/ar/AP6CN1+a/wCFH2q+/wCgjdfmv+FeU6Deajd65DCL6cee/wC8JYnIHJ/lXqXb1oasN3XUk+1X3/QRuvzX/Cj7Vff9BG6/Nf8ACsi31OVr2aC6higWNxHv8zO5iMgDj0zU39rWbiEw3MUglIwQ3UHPI/I8UrC1NH7Vff8AQRuvzX/Cj7Vff9BG6/Nf8KyLfX7G4EZDsivb/aMupAC5x+eanGq2BaJRcqWmzsUKcnBweMcc+tFg1ND7Vff9BG6/Nf8ACj7Vff8AQRuvzX/Co6KBXfck+1X3/QRuvzX/AAqKbUri3UNPq80Sk4BeRVz+Ypa5XxhEs95osTwiZXuCDGWxu6cZ7UJXY1fudH/by/8AQf8A/I6f4VJDq8lw+yDWnlYDO1JUJ/QV5nN4Zvb2+u2srOKKGOcxmMyj93x6+nv71d8L6dcaX4xW2uowkogc8HIIIHINVyoq3mejfar7/oI3X5r/AIUfar7/AKCN1+a/4VUvbkWdnLcFdwjGduevOKbPeQ2zL50iRoYy7Fj0Axz+tSTdl37Vff8AQRuvzX/Cj7Vff9BG6/Nf8KyjrVluhKTK0Llg0nI2FRnkHmp21KyWRo2uUVkUswORgAZPPTp2osGpe+1X3/QRuvzX/Cj7Vff9BG6/Nf8ACsWPX7aWcqnMIcqZTkAYTcTgjNX7W9tr6NntZllVTgkAjH50WDUt/ar7/oI3X5r/AIUfar7/AKCN1+a/4VHRQK77kn2q+/6CN1+a/wCFH2q+/wCgjdfmv+FR0UBd9yT7Vff9BG6/Nf8ACj7Vff8AQRuvzX/Co6KAu+5J9qvv+gjdfmv+FH2q+/6CN1+a/wCFR0UBd9yT7Vff9BG6/Nf8KPtV9/0Ebr81/wAKjooC77kn2q+/6CN1+a/4Ufar7/oI3X5r/hUdFAXfck+1X3/QRuvzX/Cj7Vff9BG6/Nf8KjooC77kn2q+/wCgjdfmv+FH2q+/6CN1+a/4VHRQF33JPtV9/wBBG6/Nf8KPtV9/0Ebr81/wqOigLvuSfar7/oI3X5r/AIUfar7/AKCN1+a/4VHRQF33JPtV9/0Ebr81/wAK2fDtxcTrdrPO82yQBS+MgFQe1YVbPhnrff8AXVf/AEAUmaUm+dG/RRRSOsan+rX6CnU1P9Wv0FOoAxvEv/INi/6+I/51gV0PiKKWXTUEUTyssyMVRcnAPpXP+Vdf8+N5/wB+DTRyVfjEopfKuv8AnxvP+/Bo8q6/58bz/vwaZmJRS+Vdf8+N5/34NHlXX/Pjef8Afg0AJRS+Vdf8+N5/34NHlXX/AD43n/fg0AJRS+Vdf8+N5/34NHlXX/Pjef8Afg0AJRS+Vdf8+N5/34NHlXX/AD43n/fg0AJRS+Vdf8+N5/34NHlXX/Pjef8Afg0AJRS+Vdf8+N5/34NHlXX/AD43n/fg0AJXO3ZtbXWNSTU28q0v4UCSk4X5RgjPY10flXX/AD43n/fg0jW87rtfTrpl9GtyRQmNHLJd2DvAt74ktri3t2DogAUsR93cR1x+taWh5mm1G+CssN1OGh3DBZQoGcVp/YCORpE3/gL/APWqXyrn/nwvP+/BptgNIyCPUYrMi0SKKIIJnIHk84H/ACzzj881q+Vdf8+N5/34NHlXX/Pjef8Afg0hamPFoKQ5KXDBvOjmG1AFBQnsOOc8/hUEvh4xs9xDO8lwCDGWwDkNuBJ5yfrW/wCVdf8APjef9+DR5V1/z43n/fg0XHdmPp2kPbW/7+dvPeJ0coem5i2QfUUlp4fitW3CdmYvvJCgZPl+X/Ln61s+Vdf8+N5/34NHlXX/AD43n/fg0XDUo2enJZOrK7NtgSAZHZc4P61dpfKuv+fG8/78Gjyrr/nxvP8AvwaBaiUUvlXX/Pjef9+DR5V1/wA+N5/34NAHDeNdJuFvI9Wt0LoABJgZ2kdCfanX2vXx8F2d4HTzrmV4nIQcj5hwPXiu38q5xj7Bd/8Afg1H9ifaq/2XcbVO5R9mOAfUVXMVc5fwRo81jay3lwhR5wAiMOQo7n611Y4OaXyrr/nxvP8AvyaPKuv+fG8/78GpbuxO7M3+x4hp32RH2HfuMgUZb5t2D6iorLQ1sQqw3LhChSVdoxIMkj6fe7Vr+Vdf8+N5/wB+DR5V1/z43n/fg0XDUw4fDqW0KJBcmOSORHSRYlz8oIAPr1p8Xh6GIxqtxKYQUaRCB87LnBz26npWz5V1/wA+N5/34NHlXX/Pjef9+DRcLswm8M200AhuZpJ4x5ahWAHyJnC8fXrWxbxNDbRxNIZCihd7Dk4qXyrr/nxvP+/Bo8q6/wCfG8/78GgNRKKXyrr/AJ8bz/vwaPKuv+fG8/78GgQlcx4x0W71WK1ezjEjxEhl3YODXUeVdf8APjef9+DR5V1/z43n/fg0J2Gro8wXRfEsNo1nHbTpAzbmVGADH3NaPhnw1qdrrcN1dweVFECclhknHHFd95V1/wA+N5/34NHlXX/Pjef9+DVc7HzMaw3Ky+oxWSdBi8uONbiRYxEkMqgD94qsWA9uSelbHlXX/Pjef9+DR5V1/wA+N5/34NSTqZlvpAt7wzC5dkCyKkZUYXeQTz36VFNoSy28cKXUkYWDyHIUHemc9+nNbHlXX/Pjef8Afg0eVdf8+N5/34NFx6mLJ4ejnMqzXMjQuZGWPaBsL4yc9+lXtPsU0+3aJSpLMXYqgXJ+g+lXPKuv+fG8/wC/Bo8q6/58bz/vwaA1EopfKuv+fG8/78Gjyrr/AJ8bz/vwaBDHbYjMVZgB0UZJ/CvLNT0iZ9UlWwsb1kZiQskWCCf6V6t5V1/z43n/AH4NL5d1/wA+N5/35amnYabRyXhPw1LpjNe3oAuGXakfXYO+feurpfKuv+fG8/78Gjyrr/nxvP8AvwaG7g7szbrSY7qK9RpXU3TI25eqFehFRwaBbWzZiZlUXCTqo6LtBAUe3zE/jWt5V1/z43n/AH4NHlXX/Pjef9+DSuGpjN4fie1S2e4kaNYPI5UcqGDKfqMD61YstKjspklRxuCMh2oFB3EEnA+laPlXX/Pjef8Afg0eVdf8+N5/34NFw1EopfKuv+fG8/78Gjyrr/nxvP8AvwaBCVy3i6eO1vtEuJm2xR3JZ2xnAGK6ryrr/nxvP+/Bpr200gxJpty4HZrcmmnZjWh5vqut2VxpmoQ29w3mT3wlQAEZTFa2m6jban41tprWQyKliUYkY5HWuv8AsB/6BE3/AIC//WpyWkkZzHpdwh9VtiP6U+ZDuRXtsLyylti5QSLjcB0qnLpL3KYubsyMI2jBCBeDj/CtTyrr/nxvP+/Bo8q6/wCfG8/78GpJ1Me78PW17O0ssj5L+YuP4W2BQR9MZpknhu2mkuHlkLeeGLHYu4MwwSD2+lbflXX/AD43n/fg0eVdf8+N5/34NFx6mOdD8wyPPdySySMWZtoHVNvQe1XrWyW1mmkVyxlCAg9tq7RVryrr/nxvP+/Bo8q6/wCfG8/78Gi4aiUUvlXX/Pjef9+DR5V1/wA+N5/34NAhKKXyrr/nxvP+/Bo8q6/58bz/AL8GgBKKXyrr/nxvP+/Bo8q6/wCfG8/78GgBKKXyrr/nxvP+/Bo8q6/58bz/AL8GgBKKXyrr/nxvP+/Bo8q6/wCfG8/78GgBKKXyrr/nxvP+/Bo8q6/58bz/AL8GgBKKXyrr/nxvP+/Bo8q6/wCfG8/78GgBKKXyrr/nxvP+/Bo8q6/58bz/AL8GgBKKXyrr/nxvP+/Bo8q6/wCfG8/78GgBKKXyrr/nxvP+/Bo8q6/58bz/AL8GgBK2fDPW+/66r/6AKx/Kuv8AnxvP+/Brb8NxTRreNLBLFvkUqJF2k/KBSZpS+NG5RRRSOsan+rX6CnVB56ooUg8C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X7Sh7NQ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data:image/jpeg;base64,/9j/4AAQSkZJRgABAQEAYABgAAD/2wBDAAgGBgcGBQgHBwcJCQgKDBQNDAsLDBkSEw8UHRofHh0aHBwgJC4nICIsIxwcKDcpLDAxNDQ0Hyc5PTgyPC4zNDL/2wBDAQkJCQwLDBgNDRgyIRwhMjIyMjIyMjIyMjIyMjIyMjIyMjIyMjIyMjIyMjIyMjIyMjIyMjIyMjIyMjIyMjIyMjL/wAARCAJ+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TVNYvk1KZI5yiI21VAFU/wC2dR/5+n/IU3Vf+Qrc/wC/WUPM87v159K3SVjBtmv/AGzqP/P0/wCQo/tnUf8An6f8hWRJ5nm8Z9sUs+/cMZxjtTsguzW/tnUf+fp/yFH9s6j/AM/T/kKz0zsG7rjmnUr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nLrWohgftT/kKz6UdaLILs2dQ0bUZtQnljtXZGbKkd6rf2Fqn/AD5yfpXoSf6tfoKdWfOzTkR53/YWqf8APnJ+lH9hap/z5yfpXoMkiRLudgq5xk1H9st/+eo/I0+dhyI4L+wdU/583/Sj+wdU/wCfN/0rvftlv/z1H5Gj7Zb/APPUfkaOdi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1JHNHMD5bBsdcUc7HyI8+/sHVP+fN/0pRoWqZ/483/AEr0OilzsORDU/1a/QU6mp/q1+gp1QWQXPSH/rqtT1Bc9If+uq1PTAKKKKQBRRRQAUUUUAFFFFABRRRQAUUUUAFFFFABRRRQAUUUUAFFFFABRRRQAUUUUAFFFFABRRRQAUUUUAFFFFABRRRQAUUUUAFFFFABRRRQAUUUUAFFFFABRRRQAUUUUAFFFFABRRRQAUUUUAFFFFABRRRQAUUUUAFFFFABRRRQAUUUUAFFFFABRRRQAUUUUAFFFFABRRRQAUUUUAFFFFABRRRQAUUUUAFFFFABRRRQAUUUUAFFFFABUEX/AB9XH/Af5VPUEX/H1cf8B/lTAnooopANT/Vr9BTqan+rX6CnUAQXPSH/AK6rU9QXPSH/AK6rU9MAooopAFFFFABRRRQAUUUUAFFFFABRRRQAUUUUAFFFFABRRRQAUUUUAFFFFABRRRQAUUUUAFFFFABRRRQAUUUUAFFFFABRRRQAUjOqKWZgqjkknAFLXKfEwZ+GfiLr/wAeMh49hQB1QIIyDkUtZPheTzfCejvz81lF1/3BWlPNHb28k8zhIo1LuxPAA5JoAeCD0pa88+EpnvNK1nWmaUWeqanLPaRyMTtjzjIz6kZr0OgAooooAKKKKACiiigAooooAKKKKACiiigAooooAKKKKACiiigAooooAKKKKACiiigAooooAKKKKACiiigAooooAKKKKACiiigAooooAKKKKACiiigAooooAKKKKACiiigAooooAKgi/wCPq4/4D/Kp6gi/4+rj/gP8qYE9FFFIBqf6tfoKdTU/1a/QU6gCC56Q/wDXVanqC56Q/wDXVanpgFFFFIAooooAKKKKACiiigAooooAKKKKACiiigAooooAKKKKACiiigAooooAKKKKACiiigAooooAKKKKACiiigAooooAKKKKACuV+Jf/ACTTxH/14yfyrqq434rTCH4X+ICTjdbFBz6kCgDZ8Jgp4P0ZSORZRf8AoArivGep3HjXWv8AhA9BlIhyG1m9TlYYv+eYP95umK5S3+IOt6//AGZ4StlHhSKS3jiN9fAiSUBQMRcYyexzXr3hjwvpvhPSl0/TYiATvlmc5kmc9WY9zQBpafY22mafb2NnEIre3jEcaL0CgYFI2pWK3gs2vbYXRGRAZV3n/gOc1l+MvEUHhTwpqGrzMAYYiIlP8Uh4UfnXDeHPhnpet/D+3u9TiY6/qEX2ttS3Hz45H+ZSrdgOOOlAHqUtxDC0ayzRxtI21A7Abm9B6mpa+Zv+Ex1vxF4s8I22pQtjRdQW0upu0txuIyffav8AOvpd3SJGkkYKigszE4AA6mgBkdxDLJJHHLG7xHEiqwJQ9cEdqji1CymupLWK7t5LiP78SSqXX6jORXg2n+L5pYvGN1oUrfb9f1uOxsH7qCpG/wDBcn8q3/FPhHTvAGneG9Y0iNk1C11GGK6u9x33KyHD7z3yaAPY6rXGo2NpPHBc3lvDNJ9yOSVVZ/oCeabqeo22kaXc6jeSCO3tozJIx7ACvLfAvhTS/Hug3/ibxJZfa7vVriQwvKTut4QcIIz/AA4x1FAHrE9zBaxGW4mjhjBALyMFHPTk1LXy9431/XYNIm8CzmW4GiXnmzXjnJktwy+Vn3BYfkK+mbm7gsbCW7uZBHBDGZJHboFAyTQA251Kxs5I47q8t4HkOEWWVVLfQE81LNcQ20JmnljiiXq7sFUfia8o8D+GtK+IWn6r4p8Q2i30mp3UiWol/wCXeBTtUJ/dPuPSvPPG+t65p2k6h8PmM13DpV19oN25yxtBgorH2JHNAH060iJE0jMAiruLdgPWvMV+Kt693YX40JV8M3t+LCC8ab987HI3iP8Au5Br0K1jW70KCJ87JrZVbHoVr57srTxLD4it9E0+w/4SLRPCl+0kfkEJukbJVWY8ErntQB9GyXEMUscUk0aSSkiNWYAuR1wO9NvIxNZTxGZ4A8bKZUbDR5H3gexFeMSnxTqfxc8I3niW3gsUczNaWEMm8xBU5Zj3Jz+lekfEHVLbR/AWtXV1JsQ2rxLzyzsCqge+TQBtaTEkGlWsUd496qRAC5kcO0v+0SOufWrlcd8K/wDkl3h7/r1H8zV2DxbHeeO7jw1aWrTLaWwmuroN8sTk/KmPUjmgDpKKKKACiiigAooooAKKKKACiiigAooooAKKKKACiiigAooooAKKKKACiiigAooooAKKKKACiiigAooooAKKKKACiiigAqCL/j6uP+A/yqeoIv8Aj6uP+A/ypgT0UUUgGp/q1+gp1NT/AFa/QU6gCC56Q/8AXVanqC56Q/8AXVanpgFFFFIAooooAKKKKACiiigAooooAKKKKACiiigAooooAKKKKACiiigAooooAKKKKACiiigAooooAKKKKACiiigAooooAKKKKACvP/jOxPw3uoVPM9zbxfXMq16BXKePfDd74o0ezsbOSJPLv4biXzCQCiNk496AL2s+FtN8R+GxpGpQLJH5QVHx80bAcMp7EVg/DXWb2Wzv/DesSmTVtDm+zvIx5liP+rf8Rx+Fd3XnnjHwXr914kXXfCeowWF5dWxsr4zA4aPs4x/EO1AHHfEqS5+IEuuQWMjf2L4atnkldTxPdY+6PUKM128ni238NfCDT9aGHkOnwpbR55klKAKo/H+Rrd0Lwhp2g+E/+EfgUvA8TJPI33pWYfMze5zXEeF/hjrNtqenx+JNSgvNH0NmOl20YPzEnIeTI6jsOaAMLVfCsnhf4deHrq8IbU5ddt76+fv5kjcj8Bx9c12HxG1S51W6s/AujSEX2q83kqf8u9r/ABMfQnoK3vH3hufxV4QutMtJEjuyySwO5+UOrAjNVPA/g640D7Xqms3S33iDUGDXVyBwoHRE/wBkUAeU+APDsUHxy1HSoFK6bosstxFGf7xART+teh/GLL+G9Kth1uNYtkx6/Nn+laOgeDp9J+I3iTxG7xGDU0iWFVJ3LgfPn8RR8SfCmp+K9DtINIuora+tbxLiN5c4GMj8xnNAHN+N5pvH3iKTwdp0jDTNPQ3GrzoeGcDKQ59c8n/61W/hnrtlpHwUs9Tu5NkFhFL52eoKsePrniur8H+FLbwjogsonM9xKxlu7l/vTynqxrhI/hTq8msS6XdanCfBpv21AWiZ8yRic+W3+yDQBzOraXdN8IvEfi3VUK6n4guIZApHMUIlXy1/Lmus8UXlz8QNU/4QnRZ2OnWqhtZ1BDwSOkKnuSRzWN8Y/Fceowf8IZpVuZIluII7+5T7sBLDZGP9r/CvWfDnhzTvC+jQ6ZpkIjhjGWY8tI3dmPcmgDiPhTqdnovwgW6u5BFBp73AmLH7u12OPr0rljpFzqvwx8Z+NdRiK32uQmSCM9YrZCNg/EDP5Vty/CvWJ9cvNNfVIk8G3V9/aEtomfNdzyY+nC5r0rVNJh1HQLvSQqpDPbNAoA4UFcD8qAON1/xfJpHw80dNMAm1rVbeK30+JeSXZQN+PRetdH4M8MQ+E/DNtpiN5k/MlzMessrcsx/GuW+H/wAOtR0W8g1TxNexX19ZW4s7BI8lLeEcZGf4j616TQB514nJ/wCFz+C1zx9nujj/AIDWL4kjPxN8SX9lGS3h3w/FIZGX7tzebThc9wv+etdD8QvBut+I9S0fUNB1CKxu7TzYpJXzlY5Bglfeul8OeGrDwz4eh0axU+SikO7fekY/eZvcmgDgfDXi6Lwx8CNG1AqJbtoDb2kC9ZZi7KoA/U11Xw+8MS+G/D5e+Yy6xfubq/lPVpG5x9B0rmPBPwtv9I1S3n1++iu7PSnkGk2kedkYZid7ZH3ufwr1SgAooooAKKKKACiiigAooooAKKKKACiiigAooooAKKKKACiiigAooooAKKKKACiiigAooooAKKKKACiiigAooooAKKKKACoIv+Pq4/4D/Kp6gi/4+rj/AID/ACpgT0UUUgGp/q1+gp1NT/Vr9BTqAILnpD/11Wp6guekP/XVanpgFFFFIAooooAKKKKACiiigAooooAKKKKACiiigAooooAKKKKACiiigAooooAKKKKACiiigAooooAKKKKACiiigAooooAKKKKACiiigAooooAKKKKACiiigAooooAKw/GWtP4d8Hatq0YzJbW7Og/2ug/Uityqmqaba6xpdzp19H5trcxmORPUGgDxSHQ0iHgXwzG4mv8AUbsa3qkx5Zto3gsfTnAr3auS8J/DzRvCN1Nd2j3V1dyIIhPdy+Y6Rjoi+grraACiiigAooooAKKKKACiiigAooooAKKKKACiiigAooooAKKKKACiiigAooooAKKKKACiiigAooooAKKKKACiiigAooooAKKKKACiiigAooooAKKKKACoIv8Aj6uP+A/yqeoIv+Pq4/4D/KmBPRRRSAan+rX6CnU1P9Wv0FOoAguekP8A11Wp6r3ZCrEWIAEq5JqT7RB/z2j/AO+hTESUVH9og/57R/8AfQo+0Qf89o/++hSG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QRf8fVx/wH+VP+0Qf89o/++hUcDK9zcFWDDK8g57UxFiiiikMan+rX6CnU1P8AVr9BTqAEIDDBAI96b5Uf/PNfyqO6yUjUMRukAODjij7Kn9+X/v43+NMR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pwVV+6oH0FQ/ZU/vy/9/G/xpLcbJ503MVBGNzE44oAsUUUUhjU/1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wAfVx/wH+VT1BF/x9XH/Af5UwJ6KKKQDU/1a/QU6mp/q1+gp1AEFz0h/wCuq1PUFz0h/wCuq1PTAKKKKQBRRRQAUUUUAFFFFABRRRQAUUUUAFFFFABRRRQAUUUUAFFFFABRRRQAUUUUAFFFFABRRRQAU2SRYonkf7qKWP0FOqG6jM1nPEv3njZR+IoGrX1PMLDVfHHiyC81zR723tra3lZLayMYPnY7Emu2k8S2+iaLZXHieeGwupkw8a5cbx1xgE1wPgTxhpPhLwze6dq8rw31rcyH7OUO5+nTt19a1/E/jEyzaBFawWlpHqCGZbzVIMiAdMY7E/XuKZ7mIw0p1/ZeztBN2a0bSV99b99mdlpniPSNZsZb2wv4preHPmPyuzjPIOCK43xP8SrNbW1/4RvU7ea4N0scytET8h9NwH5iuW0cyXWn+PxbzwXDNAp32keyN/vZKr2GM1Q1S/0CbwX4WtrIwHUo5l84IuHXn5tx9ziixrRy2lCtqnJXXyvG+uny6HsOreMNA0G5W21PUUgnZQ2zYzHB7/KDirTeIdITRRrDX8I08jInzwf659utcF4l8RyP4u1DSvN0fTo7W2G65v7fzGnBAO1fbnpWHpEGm3nwhjt9R1NbBW1FvJmZSy7x0BHp1oscscug6UJyurtX66Ptp/mel2fjbw/qVtdS2GpRTG2iMsilWUhR3wQDis3wl4+tNd0O7v794LWS0JaZE3EJH2Y/Xmuf8O6rev4ruNEml0rV4pbBib2yhUFRjhWI689j6isjw5cWX/CqfEtkuxb+ESNMuzDBSRjJ9ODQaPAUlGUbPeNnfZO/kvy7Hptj4y8PanfrZWWqQzXDRmQKoONoGSc4wOKZZ+OPDWoaiNPtdXgkuWbaq4YBj6AkYP4GuY03RraP4Qm4sLGNb+bS3zLEg8xywyeep6Vx11daPd+BfC9jpZgbXFukBWJMSKcnOT9dtBNPAUKkpKPNo+Xppvq9Nv6ue7SSJDE8sjqkaAszMcAAdSa878T/ABKs1s7f/hG9Tt5rg3Sxyq0ZPyHrjIGfqK6jxrHNL4J1hIQTIbV8BepGOf0zXj+p3+gTeB/DFtZmA6lHOvnBFw68/NuPucUInLMJTq2qTTetrdNr3Z7Lq/ivQ9AeOPVNRjt5ZF3KmCzY9cKDgVo2V9a6lZx3dlOk9vIMpIhyDXk+sSz2nxU1RpdQ0+x862TyJNRg8xGTaMhecDkGuu+GtjDY+GpUttTg1C3e5d0khjKKvTK4PuP1oMcRg6dLDqom7uz8tfl09TJ1PXvF158QNQ0DQ7mxijt4klX7RFngqpPP1atDwh4q1O51XVtF8Q/ZlvNOXzGnh4Qr3z9MiuYvdEk174x6xaxandaey20b+bbNhj8icfTmtjV/BUPhzwJr5sZri7v7qHM9xMdzuoOSPyzQdlSGG9nCk7JyUemqbtdtnU6b408O6tf/AGGx1WGW5OdqYZd2PQkAH8KTVPGvh3Rr42V/qkUVwPvJtZtv1wDj8a8x0qKHVV8Mj/hI9HilgmQ20ENoyzBhjKMQf1PBNXNc+y2Gv+IdS0jxJpfnNzdWN7CG3sB91SfvfhRYh5dR9ryXe3nve2/L+nlc9Lv/ABNoumabDqF3qMMdrP8A6qQEt5n0AyTS6Z4l0bWLOa7sNQhlgg/1r8rs785xivPNWntNd0Twrf3ep2uh6oFMlukkWYSAcdOijgYzxVI6tqOp+E/GGnNHZ3JtlRvtunxBVn+YZzjqcDr9aLERy6Eodb3s+y963bX5P5Ho+meNPDmsX32Kw1WGa4PRMMu76ZAB/Cm6l448N6RfvZX2qRxXKY3psZtufUgECvNJrrSL4eBbfQzA2pRSR+eIUwygAbt34g1a8R+JH1C+8S2rzaNp0VruhKXNvvnusAjIPrwMemRRYtZbTdRKzt+K1t26+nzPXbe4hureO4t5FlhkUMjochgehFZHi/U7nR/CmoahZlVuII9yFlyM5HaqPw4Yt4A0nJJ/dkf+PGsDx3438P3fhfVtLt78S3p/ciJUbJbIzzjGKRx0cLJ4v2cVzJSs9Ol+p0mieJ7eTQ9Dl1W7jjvtTjXy12keY5xwMdOorUTXNMkvruyS7Q3Nmm+ePBzGvqa8u1hf7Ft/h1LqH7iO2ZTM7DhPuHn8Ks6FfW2o+OfGd1ZzLNA9kdsi9GwMcU7HTPAQlF1Ve2r8vitb7juLXxv4bvb23s7XVoZbi4OIkRWOf04/GqGjayZZtY1zUNctzpkEhijhiP7uFR3YkAlj6VlfCjS9PPg+2v8A7HAbwSyETlAXHOOvXpXDGOWX4W64YlZgmrhn29l9T7cig0hgqLqTpQb0ajd26vW3Y7y6+IMN94r0Cy0G/guLO7lZLoeWdw6Y64I710Gj6rLPrOtRXOrWc8FpJhYo4yjW45yHY8Hp+lef3l9oF74/8G/2G1sdgAl8hNuP7oPv1prRyyt8S0t1ZpC3AQZJG5s/pmixU8HTcFFLl0W9r6ztr8j0TTvGvhzVtQ+w2Oqwy3JJCphhux6EjB/CopvH3he3v2spdYhWdH2MNrYDdMbsY/Wuf8Far4ROlaBbIbJtXW3wirF+8DgfNzjgnnr1rivEPiKTXPDurSyzaNZr9pKLYC3/ANJYhh82719T7Ggzp5dTnWcOWSS019bX22/q57wrBlDKQVIyCO9LWfoRz4f00k5zaxf+gitCkePJcsmgooooJCiiigAooooAKKKKACiiigAooooAKKKKACiiigAooooAKKKKACiiigAooooAKKKKACiiigAqCL/j6uP+A/yqeoIv+Pq4/wCA/wAqYE9FFFIBqf6tfoKdTU/1a/QU6gCC56Q/9dVqeoLnpD/11Wp6YBRRRSAKKKKACiiigAooooAKKKKACiiigAooooAKKKKACiiigAooooAKKKKACiiigAooooAKKKKACiiigChcaHpN3dfabnTLOafj97JArNx05IqW90yw1KNY76yt7lEOVWaMOAfbNWqKC/aT012KttpthZtI1rZW8DSABzFEq7gOmcDmqyeHNDjzs0fTxlgxxbJyR0PStOigPaTXVlK60fTL24S4u9OtJ50xtklhVmGOmCRSjSNNFk1kNPtRasctAIV2E+u3GKuUUB7SdrXKdjpWnaYH+wWNta7/AL3kxKm764FKdK05jcE2FqTcjE5MK/vR/tcc/jVuigXPJu9yOGCK2hSGCJIokG1URQqqPQAdKqQaHpNtdm7t9Ms4rkknzUgUNk9eQM1fooBTkr2e4EAjBGQazF8OaGm7bo+njcQxxbJyR0PStOigIzlH4XYp3uk6dqWz7dYW11s+750Svt+mRViC3htYFgt4Y4YkGFSNQqgewFSUUA5Sa5W9CuthZpevepawLdONrziMB2HoW6noKsdRg0UUCbb3M+30LSLO6+1W2l2cNxz+9jgVW568gUXWg6PfXH2i70qynm/56SwKzfmRWhRQV7Wd73dyrd6ZYX8Kw3llb3ESfdSWJWC/QEcU60sLOwt/s9nawW8JOTHFGFXP0FWKKBc8rct9ChaaJpVhOZ7PTbS3mIwZIoVVvzAom0TSrm7N3PplnLcEYMrwKWPGOpHpV+igftJ3vd3Ire2gtIFgtoY4YUGFjjUKo+gFVW0PSXvPtj6ZZtdbt3nGBS+fXOM5q/RQJTkndMr3lhZ6jD5N7aw3MQO4JNGHGfXBqK30jTLQubbT7SEumxzHCq7l9DgcirtFAKckuVPQhtbS2soBBaW8UEIORHEgVR+AqOLTLCC3lt4rK2jhmJMkaRKFfPXIxzVqigOaXcz4NB0e1eN4NKsonibdGyW6gofUHHBqzDY2lvNNNBawxSznMrpGA0h9WI6/jU9FAOcnuyha6JpVlcm5tdNs4JznMkUCq3PXkCmP4f0WWaSaTSbF5Zc+Y7W6Etnrk45rSooH7Wd73Y1ESONY41VUUAKqjAAHYU6iiggKKKKACiiigAooooAKKKKACiiigAooooAKKKKACiiigAooooAKKKKACiiigAooooAKKKKACiiigAqCL/j6uP8AgP8AKp6gi/4+rj/gP8qYE9FFFIBqf6tfoKdTU/1a/QU6gCC56Q/9dVqeoLnpD/11Wp6YBRRRSAKKKKACiiigAooooAKKKKACiiigAooooAKKKKACiiigAooooAKKKKACiiigAooooAKKKKACiiigAornbLU9e1O0S9tLLT0tpcmITXDh9ueM4UjP41Y8zxN/z66T/wCBEn/xFBs6Ek7Nr70bVFYvmeJv+fXSf/AiT/4ijzPE3/PrpP8A4ESf/EUC9i+6+9G1RWL5nib/AJ9dJ/8AAiT/AOIo8zxN/wA+uk/+BEn/AMRQHsX3X3o2qKxfM8Tf8+uk/wDgRJ/8RR5nib/n10n/AMCJP/iKA9i+6+9G1RWL5nib/n10n/wIk/8AiKPM8Tf8+uk/+BEn/wARQHsX3X3o2qKxfM8Tf8+uk/8AgRJ/8RR5nib/AJ9dJ/8AAiT/AOIoD2L7r70bVFYvmeJv+fXSf/AiT/4ijzPE3/PrpP8A4ESf/EUB7F9196NqisXzPE3/AD66T/4ESf8AxFHmeJv+fXSf/AiT/wCIoD2L7r70bVFYvmeJv+fXSf8AwIk/+Io8zxN/z66T/wCBEn/xFAexfdfejaorF8zxN/z66T/4ESf/ABFHmeJv+fXSf/AiT/4igPYvuvvRtUVi+Z4m/wCfXSf/AAIk/wDiKPM8Tf8APrpP/gRJ/wDEUB7F9196NqisXzPE3/PrpP8A4ESf/EUeZ4m/59dJ/wDAiT/4igPYvuvvRtUVi+Z4m/59dJ/8CJP/AIijzPE3/PrpP/gRJ/8AEUB7F9196NqisXzPE3/PrpP/AIESf/EUeZ4m/wCfXSf/AAIk/wDiKA9i+6+9G1RWL5nib/n10n/wIk/+Io8zxN/z66T/AOBEn/xFAexfdfejaorF8zxN/wA+uk/+BEn/AMRR5nib/n10n/wIk/8AiKA9i+6+9G1RWL5nib/n10n/AMCJP/iKPM8Tf8+uk/8AgRJ/8RQHsX3X3o2qKxfM8Tf8+uk/+BEn/wARR5nib/n10n/wIk/+IoD2L7r70bVFYvmeJv8An10n/wACJP8A4ijzPE3/AD66T/4ESf8AxFAexfdfejaorF8zxN/z66T/AOBEn/xFHmeJv+fXSf8AwIk/+IoD2L7r70bVFYvmeJv+fXSf/AiT/wCIo8zxN/z66T/4ESf/ABFAexfdfejaorF8zxN/z66T/wCBEn/xFHmeJv8An10n/wACJP8A4igPYvuvvRtUVi+Z4m/59dJ/8CJP/iKPM8Tf8+uk/wDgRJ/8RQHsX3X3o2qKxfM8Tf8APrpP/gRJ/wDEUeZ4m/59dJ/8CJP/AIigPYvuvvRtUVi+Z4m/59dJ/wDAiT/4ijzPE3/PrpP/AIESf/EUB7F9196NqisXzPE3/PrpP/gRJ/8AEUeZ4m/59dJ/8CJP/iKA9i+6+9G1RWL5nib/AJ9dJ/8AAiT/AOIp1lqGo/2sNP1K2tkZ4Gnje3lZxhWVSDlRz8woB0ZWumvvNiiiigyCiiigAooooAKKKKACoIv+Pq4/4D/Kp6gi/wCPq4/4D/KmBPRRRSAan+rX6CnU1P8AVr9BTqAILnpD/wBdVqeoLnpD/wBdVqemAUUUUgCiiigAooooAKKKKACiiigDj/FWoanp/iLS5rGR2gggmnurYf8ALaMbQcf7QByPpSReJVtb/XLrzJLy3L2q2cMbA72kTgLngZJzmugn0wza/aal5oCwQSRGMr97cV5z+Fc/B4DjtU1SOC+aNbm6jurT5M/ZWTkDn7y5zx6HFVoTqWpfF0trpd9NdaTLHfWTRLLZiVW3CQ4Uq/Q559OlQy+L9Rhlu4G8N3Hn2cYnnUXMe0QnOGDd2+U/L7dalbwtd3NjffbdQSW/vJIWklSHairEwKqq5+vOe9X7jQ2nvtWuBOAL+zW2C7fuEb+evP3+ntS0HqVb/wAWJAYhZ2Zus2q3cmZki2xNnGN33mODx7da0ZtbtIfD51r53tRAJxtHzEEZAx61h3Pg2V/sclvcWZmitI7SU3VmsysqZwygn5Tyfat2+0iO/wBAl0l3KJJD5W+NQu33A6DntRoGpzkXiG+j8STTatZz6fb2+lNcvB5qyqQH+8Nv8WOMVr6V4gnvdQFlf6XLp80kXnwB5FcSR5wc4+6wyMj361Sj8LX93d3E+s6ol0J7BrFlhg8rCls7hyeat6VoV9Bqa3+qait5NDCbeDZD5YVCQSW5OWOB7cU9A1E1PxDeWmryadY6PJfSR24uGZZ1jAUsRjnvxx6+1RSeKppprGPStJlvjeWf2tT5yxhFyBhs9+fzH41X1HTdYuPF9zNp1yLRWsEjMskHmI3ztkDkfMB/OtPTfD66ZeWckUxaK1sPsYVl5b5gd2fw6e9LQNSrJ4saO8c/2ZMdNiuBay3vmL8suQPudSoJwT69qin8XzwXN4To0zWFldfZ7i6Ey/L935gvU/eGf606bwtcyXcsK6kF0ma6+1yW3lZcvuDEB88KWGemaz4/D+qajdazA94bbTbjUS8kT2+WkUBDlG7AkY6HpxT0FqbkWuXlxr9zp0Gku9vayrHNdGdQF3IGyF6nryKzrbxQI9I00WtnJPc3ayOkU90BtVGwS0jfUY471u2OnNZ3+pXJlDi8mWUKFxswirj3+7mufk8FuNO02OK4tXu7FZEDXNqJYnV23HKk8EcYINLQeoo8TXmoav4eOnQp9ivVn+0JLIAylMAjgHleeh5qzd6vPb+KLVLm2ljtXf7NEVuUO525DNGOccYBzx6VKfDs8cmiz291BHNp7OJAtsFSVHxvAVcbTwMGqC+DJl1SK5+12zRxX32sSNbZnbkko0megzgY7CnoLUtReI7q9OpBdIlSztGnikuftCglkH8I68+vb3qNfE8q2tjDp2lXF9M1lHdzIZ1BijI4yzfeY88d8dq0bTRGttN1O0M4Y3s00gbb9zzO3XnFZx8L39sto+m6olvcJZJZXDPBvWRFHDKM8MOfUc0tB6mzYam2pGCe3tibCe2EyXJcA7ifubevTnNXz0NZ2m6bLpa29pDOp0+3tlhSJk+cuD94t9O2K0T0NIaMXwr/AMijYf8AXH+prTsSWsYSSSSo5NZnhQZ8JaeB3h/qa1bWNobWONsblXBxTNa/8WXq/wAyaiiikZBRRRQAUUUUAFFFFABRRRQAUUUUAFFFFABRRRQAUUUUAFFFFABRRRQAUUUUAFFFFABRRRQAUUUUAFFFFABRRRQAUUUUAFFFFABRRRQAUUUUAFFFFABRRRQAUUUUAFFFFABWRL/yONp/2D5//RkVa9ZEv/I42n/YPn/9GRUGtLd+j/I16KKKDIKKKKACiiigAooooAKgi/4+rj/gP8qnqCL/AI+rj/gP8qYE9FFFIBqf6tfoKdTU/wBWv0FOoAguekP/AF1Wp6guekP/AF1Wp6YBRRRSAKKKKACiiigAooooAKKKKACiiigAooooAKKKKACiiigAooooAKKKKACiiigAooqv58rO4ihDKp2klsc0AWKKg8y5/wCfdf8Av5/9ajzLn/n3X/v5/wDWoAnoqDzLn/n3X/v5/wDWo8y5/wCfdf8Av5/9agDFttC1awgW1stbEdrHkRJJaK7KuehOeal/s7xB/wBB+L/wBX/4qtXzLn/n3X/v5/8AWo8y5/591/7+f/WpmzxE27u33L/Iyv7O8Qf9B+L/AMAV/wDiqP7O8Qf9B+L/AMAV/wDiq1fMuf8An3X/AL+f/Wo8y5/591/7+f8A1qBe3l2X3L/Iyv7O8Qf9B+L/AMAV/wDiqP7O8Qf9B+L/AMAV/wDiq1fMuf8An3X/AL+f/Wo8y5/591/7+f8A1qA9vLsvuX+Rlf2d4g/6D8X/AIAr/wDFUf2d4g/6D8X/AIAr/wDFVq+Zc/8APuv/AH8/+tR5lz/z7r/38/8ArUB7eXZfcv8AIyv7O8Qf9B+L/wAAV/8AiqP7O8Qf9B+L/wAAV/8Aiq1fMuf+fdf+/n/1qPMuf+fdf+/n/wBagPby7L7l/kZX9neIP+g/F/4Ar/8AFUf2d4g/6D8X/gCv/wAVWr5lz/z7r/38/wDrUeZc/wDPuv8A38/+tQHt5dl9y/yMr+zvEH/Qfi/8AV/+Ko/s7xB/0H4v/AFf/iq1fMuf+fdf+/n/ANajzLn/AJ91/wC/n/1qA9vLsvuX+Rlf2d4g/wCg/F/4Ar/8VR/Z3iD/AKD8X/gCv/xVavmXP/Puv/fz/wCtR5lz/wA+6/8Afz/61Ae3l2X3L/Iyv7O8Qf8AQfi/8AV/+Ko/s7xB/wBB+L/wBX/4qtXzLn/n3X/v5/8AWo8y5/591/7+f/WoD28uy+5f5GV/Z3iD/oPxf+AK/wDxVH9neIP+g/F/4Ar/APFVq+Zc/wDPuv8A38/+tR5lz/z7r/38/wDrUB7eXZfcv8jK/s7xB/0H4v8AwBX/AOKo/s7xB/0H4v8AwBX/AOKrV8y5/wCfdf8Av5/9ajzLn/n3X/v5/wDWoD28uy+5f5GV/Z3iD/oPxf8AgCv/AMVR/Z3iD/oPxf8AgCv/AMVWr5lz/wA+6/8Afz/61HmXP/Puv/fz/wCtQHt5dl9y/wAjK/s7xB/0H4v/AABX/wCKo/s7xB/0H4v/AABX/wCKrV8y5/591/7+f/Wo8y5/591/7+f/AFqA9vLsvuX+Rlf2d4g/6D8X/gCv/wAVR/Z3iD/oPxf+AK//ABVavmXP/Puv/fz/AOtR5lz/AM+6/wDfz/61Ae3l2X3L/Iyv7O8Qf9B+L/wBX/4qj+zvEH/Qfi/8AV/+KrV8y5/591/7+f8A1qPMuf8An3X/AL+f/WoD28uy+5f5GV/Z3iD/AKD8X/gCv/xVH9neIP8AoPxf+AK//FVq+Zc/8+6/9/P/AK1HmXP/AD7r/wB/P/rUB7eXZfcv8jK/s7xB/wBB+L/wBX/4qj+zvEH/AEH4v/AFf/iq1fMuf+fdf+/n/wBajzLn/n3X/v5/9agPby7L7l/kZX9neIP+g/F/4Ar/APFUf2d4g/6D8X/gCv8A8VWr5lz/AM+6/wDfz/61HmXP/Puv/fz/AOtQHt5dl9y/yMr+zvEH/Qfi/wDAFf8A4qj+zvEH/Qfi/wDAFf8A4qtXzLn/AJ91/wC/n/1qPMuf+fdf+/n/ANagPby7L7l/kZX9neIP+g/F/wCAK/8AxVH9neIP+g/F/wCAK/8AxVavmXP/AD7r/wB/P/rUeZc/8+6/9/P/AK1Ae3l2X3L/ACMr+zvEH/Qfi/8AAFf/AIqj+zvEH/Qfi/8AAFf/AIqtXzLn/n3X/v5/9alimdpDHJHsYDcMNnIoD28uy+5f5GT/AGd4g/6D8X/gCv8A8VR/Z3iD/oPxf+AK/wDxVblFIft5dl9y/wAjD/s7xB/0H4v/AABX/wCKo/s7xB/0H4v/AABX/wCKrcooD28uy+5f5GH/AGd4g/6D8X/gCv8A8VR/Z3iD/oPxf+AK/wDxVblFAe3l2X3L/Iw/7O8Qf9B+L/wBX/4qj+zvEH/Qfi/8AV/+KrcooD28uy+5f5GH/Z3iD/oPxf8AgCv/AMVR/Z3iD/oPxf8AgCv/AMVW5RQHt5dl9y/yMP8As7xB/wBB+L/wBX/4qpbDSryHUvt1/qP2uVYTDGFhEYVWIJ6E5PyiteigTrSatp9y/wAgooooMgooooAKKKKACiiigAqCL/j6uP8AgP8AKp6gi/4+rj/gP8qYE9FFFIBqf6tfoKdTU/1a/QU6gCC56Q/9dVqeoLnpD/11Wp6YBRRRSAKKKKACiiigAooooAKKKKACuQ07xTeS6nrVjeRxoYXmNhIBxIsYG5T/ALQJB+hrr64678L3l1o2qIhSHUPt0t3Yyg5wSAAD7MMgj3poTLcXi+ztNG0ubUWke7urVLiRLeFnKqQNzkDO1QT1q1qHizS9Pkhjdp52ng+0RC2haXfHkDI2/XNY1vo+u6Stjc2dpbXM7aXFY3ETzbBE6DhgcfMvJyOvArQ0fQLnStR0/LLJBbaV9kaQHGX3qenpwaegtSzp/i7R9UvorW0mlczKTDKYWWOXHJCsRgkdxUtr4m0y81AWcMkhZ2ZYpDEwjlZc7grdCRg/lWTYaDqEFh4XhkjQPp8zPcAOPlBRxx68sKraH4avrK+tILy1MkFlI0kdydQkKEnOCsPQH5sHt6UWQ7s1PEesXljqOk2NnHLm8lYPIkHm4VVzgDI6+vYZq4fEViurLp7rcRu7+UkrwsInfGdoboTijUrC4udc0a6iVTFayStKS2CAyEDHrzXPTaJr1zrFvJch5Vg1FZzMbwiMxAnAWLoCBjr+dLQNTZPjDSV1JrF3nV1uDbNIYG8tZOMKXxjnIxTrDxF9pvdYhms7iGPTpNvmmMkONoPGOSeeg7YqhLod++larbiNPMuNVW6jG8cxh42z7HCninyadrcU3iBLIRRG8KzWtz5nIbaqshGODhTg+9Ggal+38T6bPa3c8jy2otFDTpcxGNkU9GweoPbFRS+JLaXRru7Q3VmbcoHM9q25dxGCFOMg+xrGs/D+oySatJd6eskd3ZxwpBeXzTFiC2Qz8levGKQaFrlxoeq20iSRpOIRbWs96bgoVbLHeegIxgZPSnZBdnRX3iKx06+W2uVuFGVVpxAxiQt90FsYGavQXiXFxcwKkqtbsFYuhAYkA/Ke457VyPiHRde1K6vI0V5oZHja3YXhjjRAQSrRj7zZBOTn8K6+CS5e4uFmgWOJGAhcPkyDHJI7c5FICeoLb/lt/wBdWqeoLb/lt/11akMnooooAKKKKACiiigAooooAKKKKACiiigAooooAKKKKACiiigAooooAKKKKACiiigAooooAKKKKACiiigAooooAKKKKACiiigAooooAKKKKACiiigAooooAKg/5fj/ANch/M1PUH/L8f8ArkP5mgCeiiigAooooAKKKKACiiigAooooAKKKKACiiigAooooAKKKKACiiigAqCL/j6uP+A/yqeoIv8Aj6uP+A/ypgT0UUUgGp/q1+gp1NT/AFa/QU6gCC56Q/8AXVanqC56Q/8AXVanpgFFFFIAooooAKKKKACiiigAooooAKKKKACiiigAooooAKKKKACiiigAooooAKKKKACq/lTI7mJ02s27DKTg/nViq/mzSO4ijTarbcsxGT+VAC4uv78P/fB/xoxdf34f++D/AI0Zuv7kP/fZ/wAKM3X9yH/vs/4Ux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ljikEpkkZSxXaAowMUmbr+5D/AN9n/CljlkMrRyIoYLuBU5GKAJqKKKQwooooAKKKKACiiigAooooAKKKKACiiigAooooAKKKKACiiigAqCL/AI+rj/gP8qnqCL/j6uP+A/ypgT0UUUgGp/q1+gp1NT/Vr9BTqAILnpD/ANdVqeoLnpD/ANdVqemAUUUUgCiiigAooooAKKKKACiiigAooooAwvF+oT6X4ekube5Fs4ljQzEAhFZwCeeOhPWs3RdakfxCbGHWo9bs2tWmeWNUzAysAASnB3AnjrxWx4l0uXWNHNnEImJmidhL90qrgkHj0BqpHoE+naxeyaQLe1s7612uqKF8qdRhXVQMHIPP+6Kelha3LVp4hhurqS1ayvrecRNNGlxDsMyjgleevI4ODyKg07xQmpX9xYf2ZqVnPDB5zefCvAJwB8rHk84HfBrK0jw9q9lqkV/JFbCaKzliJN1JKZpTtIY7vugkdB096k0fTPEUWmX9tcx2lrfXUbu1/FcGRmmPAO0qMKBwPQAU9A1Lej66Q95Fqc91GYIfPH2y1ELGLnL/ACkg89uCO4q7pPiS01a5a3SC7tptnmxpdQmMyx/319R+vPSuftPCF7LNeG6SG2judOa0YpcyTtvJzuy3bvgVq6Vpmrvq8F/q/wBkjNpbtbwpbMW8zcRlzkcfdGB9eaHYFcqeIdZntfEEVjNq66NZG2Mq3TRqwlfOCu5uFwOcdTmtGXXY9K02xE8kuqXdwn7v7DDuafAyWABwBj3xTtZXXzKV0630y7tJFCtDdllIPc5AII9sVk2/hnU9HttMn09rSe8tPODwuTHERK24hMZ2hT046UaBqas3irT47G1uYI7q6e6LCG3ghJlJX7+VOMbcc5xUserRT6tYxK91H9otZJlheHbwCo+bPzBhnp9ayF8P6tYLYX9o9pPqELTtNFIWSN/OfewU8kYOMZHIq9LpWqXOq2l9JLbxTJYTQO8WSFkcqQVB6gbe9LQNSRPEUc8k9r9kvbS4EDywm5h2CUL1K/QkcHB56UuhatNd6XpJuIppZru28150j/dqQB949ic8D2NYuleGNTi1OC5u1hQpazQSyi6klaV22/PhuADg8CtjQLXVtN07TbC4itfLgiaOZ0kYn5cBCox3Gc56e9DsGpu1Bbf8tv8Arq1T1Bbf8tv+urUhk9FFFABRRRQAUUUUAFFFFABRRRQAUUUUAFFFFABRRRQAUUUUAFFFFABRRRQAUUUUAFFFFABRRRQAUUUUAFFFFABRRRQAUUUUAFFFFABRRRQAUUUUAFFFFABUH/L8f+uQ/manqD/l+P8A1yH8zQBPRRRQAUUUUAFFFFABRRRQAUUUUAFFFFABRRRQAUUUUAFFFFABRRRQAVBF/wAfVx/wH+VT1BF/x9XH/Af5UwJ6KKKQDU/1a/QU6mp/q1+gp1AEFz0h/wCuq1PUFz0h/wCuq1PTAKKKKQBRRRQAUUUUAFFFFABRRRQAUUUUAFFFFABRRRQAUUUUAFFFQyTMsojjj3sRuPOABQBNRUHmXH/PuP8Av4KPMuP+fcf9/BQBPRUHmXH/AD7j/v4KPMuP+fcf9/BQBPVfyJVdzFMFVjuIK55pfMuP+fcf9/BR5lx/z7j/AL+CmAeXc/8APwv/AH7/APr0eXc/8/C/9+//AK9HmXH/AD7j/v4KPMuP+fcf9/BQIPLuf+fhf+/f/wBejy7n/n4X/v3/APXo8y4/59x/38FHmXH/AD7j/v4KADy7n/n4X/v3/wDXo8u5/wCfhf8Av3/9ejzLj/n3H/fwUeZcf8+4/wC/goAPLuf+fhf+/f8A9ejy7n/n4X/v3/8AXo8y4/59x/38FOilMjOrpsdcZGc9aAG+Xc/8/C/9+/8A69Hl3P8Az8L/AN+//r1PRSG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hOASegGaAIfLuf+fhf+/f8A9ejy7n/n4X/v3/8AXpqzzuodbf5WGRlx0p3mXH/PuP8Av4KYg8u5/wCfhf8Av3/9ejy7n/n4X/v3/wDXo8y4/wCfcf8AfwUeZcf8+4/7+CgA8u5/5+F/79//AF6PLuf+fhf+/f8A9ejzLj/n3H/fwUeZcf8APuP+/goAPLuf+fhf+/f/ANejy7n/AJ+F/wC/f/16PMuP+fcf9/BR5lx/z7j/AL+CgA8u5/5+F/79/wD16PLuf+fhf+/f/wBejzLj/n3H/fwU6GZpGdHTY6YyM560AN8u5/5+F/79/wD16PLuf+fhf+/f/wBep6KQyDy7n/n4X/v3/wDXo8u5/wCfhf8Av3/9ep6KAIPLuf8An4X/AL9//XpYoXWQySSb2I2jC4wKmooAKKKKACiioZZmWRY4497EZ64wKAJqKg8y4/59x/38FHmXH/PuP+/goAnoqDzLj/n3H/fwUeZcf8+4/wC/goAnoqDzLj/n3H/fwUeZcf8APuP+/goAnoqDzLj/AJ9x/wB/BR5lx/z7j/v4KAJ6Kg8y4/59x/38FHmXH/PuP+/goAnoqDzLj/n3H/fwUeZcf8+4/wC/goAnoqDzLj/n3H/fwU1p50Us1uNqjJw46UAWaKQHcoI7jNLQAVBF/wAfVx/wH+VT1BF/x9XH/Af5UwJ6KKKQDU/1a/QU6mp/q1+gp1AEFz0h/wCuq1PUFz0h/wCuq1PTAKKKKQHBXHiPVI7XV9QGs6fH9huJUSxlhG6RU6Lu3Zye3HWukvfEtlpywm8juY98YlkKwMywqe7kDArnZfBO62v9QSwtBri6g93aTMAS4DAqrH0IyMHpmrPiTTNf1R7uOGKV7e4s9kMcd75KwyEHcJAPv5yMdRVaE6mrqXi7SdKu2tbl5jIsSzN5UDOFjJI3EgdBjmn6d4q0jVL02trcMXMfmxs8bKsyd2QkYYDviqiaPei/v5TGuybS47ZDuHLgNkfTkc1WXw9eyQ+HIZEVFs7OWC5YMCULRBBj15paD1NXTfFGlaretaWs0hkwTGzxMqzAdSjEYYD2qXVvEGn6NLBFdNKZZslY4YmkYKOrEAcKMjmsXSNJ1gXejxX9tbwW+joypNHLuNwSmwELj5Rjk571d1W01SDxFBq2m2sV3utWtZI3l8sp8wYPnHI9R1osrhrYi03xZAfDenahfM0k94GMcdtEzNIATyFHOAME1v2d7b6hZx3drKJYJF3I47iuITw1rFvpmiTCFpLqzhlint7e8MBO9g2Vcdhjof6V1ejae2naHHapEIJcMxXzWlCuxJ+8eTyaHYFcitvE1hdXb2sa3KzBGkjWSBk85V6lMj5sf1qlpXib+1dN0q8kSSye7nMXlPCT5hAY4B7Djr7YqhpGj62Nc0671GOUmCOZLiWS980O7AYZE6KpwfQjpin6domqQ2Gh2s9vGp069dnZZQQ8eGw4+u4cU7INTch8Q6fPb2E0byEX8hihXyzu3DO7I7Y2nOaqL4psLXSrG4uLiW4e7z5XlWzb3APJ2DJAHc1X0zw9dWviy6u5Sh02MvJZIDyskuDJx9Qf++zVOz0fWtJh0W5t7OG5ntreW2ngaYJgO4YMG6HGOR70tA1L2k+KVn8Nw6ncrLOZp5EjW1gZywV2A4HsO9XJ/FWkwaba3wmkljum2wJDEzyOR1G0DPHf0rCtdH8QWmhafbmM5W4me7t7S68pm3OShV/QZ5HGabp+h65pVnpVzHaRXF1aS3PmW7XHLJK2QQ56kYHXrzTshXZp6X4sgm0STUruTcjXkkFusURLyYYhQF6k4B/KtO316xuorWSAyyLcSmEYibMbgEkOMfLjHeuX/wCEc1k6TbzSQqL2DUZ7pre3ujFvR9wwsg6HB7+9bmi2l5plpEq6dsa5uWkuQ94ZWjBH3izD5jwBgUOw1c36g/5f/wDtl/Wp6g/5f/8Atl/WpGT0UUUAFFFFABRRRQAUUUUAFFFFABSEgAk9BzS0HkYoAztH1m11u2kntUuEWOQxkTwtG2R3AYcg9jVqL/j7n+i/1qLTtOTTYHijnuZg7l91xMZGGewJ7D0qWL/j7n+i/wBaYieiiikMK5mefW77xHqNjYajb2kdpDEyiS18zezhup3DA4rpq5S7TX9P8Uaheado8V7BdwwqrtdLFsKbs5BGcc00JljT/FSSeHrS/vLeY3EpaN4rWJpPnQkNjHbjPNOn8VQ/bdFjs4Jbq21PfiaNCdoUf49c9KzU0HWNO0nS7OBnnRGle8S2uTAzSO24EN12gluOCeOtLYaHq1hZ+HXNuks1jNMLiPz8kLJkbgx+9jIPqaegtTcfxHYR6qunyeejtJ5SytCwiMn9wPjGan1bWLPRbVZ7tn+dwkccaF3kY9lUck1y17ouv3mqxtOskqRajHOsv2zbF5KsCAIv7wHr+dbfiGxvpbnTdR06GO4nsZmc27vs8xWUqcN0BHXmlZDuytpniy3n07UNQupf9HivmtoAsTb24XC7epbJIxW1pup2uq2xntWYhWKOroVZGHVWB5B5rkX8Pa1caZPNLBHHeDVmvlghuSm9CgXaJByrdef8a6Hw5p8ljaTyT2z289xL5jq901wx4ABZj3wOg44FDsCuRSeJrCwtjNeXMjq97JaIUgOd4J+TAznpjPep4fEmn3GktqMJneNX8tolhbzVfpsKYyDWUuhX4mtGMSYj1ma7b5xxE27B+vI4pLnStZij1NrMEfaNRE5SKYRvLDsUEK38JyPbp1o0DU1ofEmnT2tvOjyAT3ItAjRkMkp/hYdjxTrjxFptpHfvNKyiydY5fkJJZgCqqB94nI6VzUHh3WIdOuJFgU3Ueqrfwwy3JcyKABtMh79eTTbqw1KG01LVNQW0spTqFveQrJNmMhAo2swHBPIzjFOyC7OgtvFulXVrc3EbThbaWOGZXhZWR3ICgg8/xDNT33iLTtO+3faZHX7DEk05CE4ViQCPXpXKWUd/4jtPEc0ItPOlubd4THIXiYxbW278c8rgkcc1Yu9H1zVY9cmuLCG3kvbaCOGIXAflWJOT070WQrs3R4osWsftaQ3zqZTEqLavvc4zkLjpjnNOm8UaVDpdvqAlkliuGKwpFEzSSMM5UKBnIwc+mKi8QW2qziy+w+a8CsftMMFx5Ej8fKQ/oD1GRmsBtO1PQNI0vU3thPcadcXJktvPLGRZnYDDkctyvX3pWQ7s29V8QCPT7S8sJZcS7nCfYpJCyjruAwUA7n9KnuvFOmWNlaTyTPP9qTfGLaFpCy8ZbaBkKM96o6pb+IL02chhZYzEwmt7W9MRSQnhi+AWUDjA7+tVLHSNb0WDSbu2s4bq5hsDZz27XG3adwYMGI5HHPenoGp00Gr2l1PbRW7PKtzCZ45UQmMqCB97oDz0+tXJP9U/+6ax9Cs77SbOx02SGOSJIXaa4R8BZC2doXqRyefatiT/AFT/AO6akYy3/wCPWL/cH8qh+3rgny2wRleR83OKmt/+PWL/AHB/KoPsAwQZDgDCcfd5z+NPQWpIt0GVcoQxfYVz0NMF8CP9U2SAVGR8wJxT47XY4dn3EFieMcmoxY4H+t5AAQ7egByPrRoGpILpSisVIJYgj0x1/lTBfAgfum3Nt2jI5z0/lT0tQv3n3fKR07k8moxYkAHzcuu3YdvQDp9etGgai/blIBEbYwCxyPlycU+K6EsuzYVyCVJPXBxTPsIAUCQ4wA/H3sHP4U+K18qXfvyACFGOmTk0aBqWKrx/8fs/+6v9asVXj/4/Z/8AdX+tIZYooooAKxNU1W+TVoNK0u3gkunhaeR7hyqRoDgdASST/Ktuua1gXmmeIotag0+e/ga0NrJFbYMiHfuVsEjI5IpoTK+peLrzRRo51PSxD9qmkjutkm8Qqv8Ay0BHVeQeegq1qfiWWxk1pY7eOQWFmlyhLH5y27g+3FQXFvf6vqehXF9pfkx4uRPCXEgRGTChz0yR2FYQ0HWLa28UWLwSTxfYUt7GUcmZAG2r/vDOPwFPQWp0cOtaraatp9nq1vZeXqG5YZLV2JVwu7DBh0IzyKtf8JBDDqerQXhjt7awEB85m6+Znr+OB+NQLottpCDVYrW+1G+gh2xpJctK6g43BN7YB/niqumNeCfWdcuNIulS7MCxWbBTMQgwWIzgctnGegpaD1OrqA/8fy/9cj/MVPUB/wCP5f8Arkf5ikMWefySoCF2bOADjoM1Gt6ruoCNtYgbs9yM1JPB520q+1lzg4z1GDUYsgrqVkIUEHGO4GBT0FqOe7CTbCh2hgpbPcjNMF9kAeU25tpUZHIPSnG03SBmkyMhmGOpAxmmLYkDPm/Mu0IdvQDpn1o0DUk+1DyEkCEl22hc96Z9uU4xG3QFuR8uTinfZCIlQS/cIZTt7+v60z7CBjEhxgB+OuDn8OaNA1Hpdq7EFCq4YhieuDg0n20ZX922Dtyc9M9KT7F94eYduCFGOgJyae9oHl3bsKSpZcdcdKNA1GC+BH+qbJAKjI+bJx+FBvwFz5TcAl+R8uDj8aBY4B/eHIACHHTBz+NIbH5ceactkP8AL1yc8elGgak80vlBcKWZjgAHFQrfK20iNtp25OehNSPaqQDHiNw27OM1GtiF2ASHYNuRjqR0o0DUt1Fcf8e0v+4f5VLUVx/x7S/7h/lSGPj/ANUn+6KdTY/9Un+6KdQAVBF/x9XH/Af5VPUEX/H1cf8AAf5UwJ6KKKQDU/1a/QU6mp/q1+gp1AEFz0h/66rU9QXPSH/rqtT0wCiiikAUUUUAFFFFABRRRQAUUUUAFFFFABRRRQAUUUUAFFFFABUMkUhmEsTKG27SGGRipqKAIMXX9+H/AL5P+NGLr+/D/wB8n/Gp6KAIMXX9+H/vk/40Yuv78P8A3yf8afJMsRUEMWboFGTTPtQ/55Tf9+zTEGLr+/D/AN8n/GjF1/fh/wC+T/jR9qH/ADym/wC/Zo+1D/nlN/37NABi6/vw/wDfJ/xoxdf34f8Avk/40fah/wA8pv8Av2aPtQ/55Tf9+zQAYuv78P8A3yf8aMXX9+H/AL5P+NH2of8APKb/AL9mj7UP+eU3/fs0AGLr+/D/AN8n/GjF1/fh/wC+T/jR9qH/ADym/wC/Zo+1D/nlN/37NABi6/vw/wDfJ/xp0Mbq7vIwLPjO0YAxTftQ/wCeU3/fs0fah/zym/79mgCeioPtQ/55Tf8Afs0fah/zym/79mkMnoqD7UP+eU3/AH7NH2of88pv+/ZoAnoqD7UP+eU3/fs0fah/zym/79mgCeioPtQ/55Tf9+zR9qH/ADym/wC/ZoAnoqD7UP8AnlN/37NH2of88pv+/ZoAnoqD7UP+eU3/AH7NH2of88pv+/ZoAnpGVXUq6hlIwQRkGoftQ/55Tf8Afs0fah/zym/79mgCWONIYxHEiog6KowBTqg+1D/nlN/37NH2of8APKb/AL9mgCeggHqM1B9qH/PKb/v2aPtQ/wCeU3/fs0AT0VB9qH/PKb/v2aPtQ/55Tf8Afs0AT0jDcpB7jFQ/ah/zym/79mj7UP8AnlN/37NADUjuY0VFeIqowCVOcfnTsXX9+H/vk/40fah/zym/79mj7UP+eU3/AH7NMQYuv78P/fJ/xoxdf34f++T/AI0fah/zym/79mnxTLKWADBl6hhg0AMxdf34f++T/jRi6/vw/wDfJ/xqeikMgxdf34f++T/jRi6/vw/98n/Gp6KAIMXX9+H/AL5P+NLDE6u8kjKWfH3RgDFTUUAFFFFABRRTTIinDOoPoTQA6imedF/z0T/voUedF/z0T/voUAPopnnRf89E/wC+hR50X/PRP++hQA+oZYpDKskTKGAKkMMgin+dF/z0T/voUedF/wA9E/76FAEeLr+/D/3yf8aMXX9+H/vk/wCNSedF/wA9E/76FHnRf89E/wC+hTAjxdf34f8Avk/40Yuv78P/AHyf8alV0f7rKfoadSAgxdf34f8Avk/40Yuv78P/AHyf8anooAgxdf34f++T/jRi6/vw/wDfJ/xqeigCDF1/fh/75P8AjRi6/vw/98n/ABqeigCDF1/fh/75P+NGLr+/D/3yf8anooAgxdf34f8Avk/40147mRGRniAYYOFP+NWaKAEUbVA9BiloooAKgi/4+rj/AID/ACqeoIv+Pq4/4D/KmBPRRRSAan+rX6CnU1P9Wv0FOoAguekP/XVanqC56Q/9dVqemAUUUUgCiiigAooooAKKKKACiiigAooooAKKKKAKOqata6PbxzXXmFZJBEixRl2Zj0AA5pNO1WHUzIIre8i8vGftFs8Wc+m4DPSsPx40yafpjW91DazDUYdk865RDzyRkcfjVnSrzVRps5a/07XLxZAQLVhCqofXlueDTtoK+p0VFchq0Nzq2u6JaXklzYLNBctNDa3JG7GzALDGeuaxdNF5b2ml6qdWv57ltVNiwmmyjQ72UKV6E4AO7rmiwXPSapSapbQlBL5kfmXAtk3xkbnIyMeo9+lcTe6rnxDBeWUlym7U1tHaW+GGGdrIIf7voeverEtyS++4nJSPxMEBkfhBt4HPQc/rRYLnd0VTsIraJrs29y05e4ZpQ02/y3wMqP7oHHHvVykMgP8Ax/J/1zb+YqeoD/x/J/1zb+YqegAooooAKKKKACiiigAooooAKKKKACiiigAooooAKKKKACiiigAooooAKKKKACiiigAooooAKKKKACiiigAooooAKKKKACoE/wCP6X/rmv8AM1PUCf8AH9L/ANc1/maAJ6KKKACs/U9astJ8lblpDLOSIoYYmkd8cnCqCcD1rQrl9RuILDx5Y3N7NHBbyWEkUcsrBV371JGTxnH8qaEy6/izSVsra6SWaZLmRoo0igdnLr95SoGQRg5BFEvinT4LBryeK9hjEqwhZLSRXZm6BVIyfwrnfFGpQ30ug3Wi6nZ2/wDp0qi7ljzEGEbBuuN3pnNN1ye9l8M2Il1XT9RvV1a3xLAu2MfN8oYBif1p2Fc6zTdesdUuJbaEzR3MSh2huIWifaejYYDI9xWnXMHRbqa7u9T16/giU2htk+yFohEhO5mLk5zwOe1dLGFESBW3KFGCTnI+tJjQ6qtvFG4kZo1ZjI3JGe9WqgtfuSf9dG/nSGO8mDOPKjz6bRR5VvjPlx4H+yKpyxObp8Id5cMrY/h2461EsRwp8phGuwOu3qRnPHenYVzR8mDj93Hz0+UUeTATgRx8f7IrOWFxtBibcQuzj7vzZ/DipbeOVZcom11Vg5YcE7uPrRYLlzyYM48uPPptFHlW+M+XFgdflFU5IpDct8h8wupDAcY288/Wo0iO1T5TBF2CQbepGc8d6LBc0fIhPSKP/vkUeRD/AM8o/wDvkUyzVktVDAjk4B7DPFT0hlYokd7DsRVyrZwMZ6VZqCT/AI/YP91v6VPQAUUUUAFFFFABRRRQAUUUUAFFFFABRRRQAVBF/wAfVx/wH+VT1BF/x9XH/Af5UwJ6KKKQDU/1a/QU6mp/q1+gp1AEFz0h/wCuq1PUFz0h/wCuq1PTAKKKKQBRRRQAUUUUAFFFFABRRRQAUUUUAFFFFAEF3ZWl/B5F5aw3MWc7Jow659cGo7LStO03f9gsLW18zG/yIVTdjpnA5q3RQAxoYmmSZokMqAhHKjcoPXB7ZwKjFlaCNYxawhFfzFXyxgPnO4D1z3qeigCqdMsGuWuWsbY3DEEymJdxI6HOM8U57CzkikiktIGjkfzHVowQzf3iO54HPtViigCOKCGAuYYo4/Mbe+xQNzep9T71JRRQBBKsizpKib8KVIzj0/w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hWQzySumzKhQM56Z/wAanooAKKKKACobqztr6AwXdvDcRE5KSoHU/gamooAqXGladd28dvc2FrNBH9yOSFWVfoCMCmQaNpdrGY7fTbOKMuJCscCqNw6NgDqPWr1FADJoYriF4Zo0kicYZHUEMPQg04AKoVQAAMADtS0UAFVIp44TIkhKt5jH7p6E1booAg+2Qf3z/wB8n/Cj7ZB/fP8A3yf8KnooAg+2Qf3z/wB8n/Cj7ZB/fP8A3yf8KnooAg+2Qf3z/wB8n/Cj7ZB/fP8A3yf8KnooAg+2Qf3z/wB8n/Cj7ZB/fP8A3yf8KnooAqiRZruIx5IVWycEYzirVFFABRRRQAUUUUAFFFFABRRRQAUUUUAFFFFABUEX/H1cf8B/lU9QRf8AH1cf8B/lTAnooopANT/Vr9BTqan+rX6CnUAQXPSH/rqtT1Bc9If+uq1PTAKKKKQBRRRQAUUUUAFFFFABRRSN90/SgBaK828KahpWoT2cNxc63JqjTOWYtceSWVmPX7mMD6VuxeMLlrlmk0d009b9rFrkTqTu3bVbZjO0nr6e9OwrnWUVxOv+JNQlt7pLLT5ls4b2K1a9WYBg4lUN8nXbzjOfwq9qHjKOxv7mP7Mj2lpIsVxKbhFcMQD8qHlgNwz09s4oswudRRXPDxDeSa7eWUOlbrSykRZ7szhQFZA+QuMkjPSq+l+NIr+7t0ltlgt7xXa1kFwrsQoLHeg5UlQSOvvg0WYXOpornLPxPcTWU2qXWlPbaSsLTxXJmVmZB6p1BPUdffFFh4jvri4NrdaO1rdTW7XNmhnVhMox8rEfdbkZHI560WC50dMlfy4XcDO1ScUlu8sltE88QimZAXjDbtjY5Ge+D3pLr/j0m/3D/KkMYEuSoP2heR/zz/8Ar0vl3P8Az8L/AN+//r1Mv3F+lL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TXW5SNn89TtGceX1/WrNRz/wDHvJ/uH+VMByNvjVsY3AGnUyH/AFEf+6P5U+kAUUUUAFFFUNa1H+yNGu9QEXnfZ4zJ5YbG7HbNAF+iuZHim6hjvxfaS1tPb2ZvYk89XEsY7Ej7pzxjmpjqf2G+mJWWUz2L3/zy8IECgRqMcD5s5p2Fc6CiuPi8XavM1nEvhtxNfwedaBrtMEAAtvP8PUY4Oc9qsP4xVtNsZYLMfa7xpEEE86xrGYzh9z9ODwMZzmizC6OoorlW8YyT2+mnTdMNzcXsk0XlGdVETxjkFuQRkdRTrvxXdW00+3SHlhsY0fUHWdcwkruIUfx4HXp7UWYXR1FFVree4muZw9uEtgEMMwkz5uRk8dsfrVmkMrs00lw8cbqioASSuc5//VS+Xc/8/C/9+/8A69Ef/H5P/ur/AFqemBB5dz/z8L/37/8Ar0eXc/8APwv/AH7/APr1PRSAg8u5/wCfhf8Av3/9ejy7n/n4X/v3/wDXqeigCDy7n/n4X/v3/wDXo8u5/wCfhf8Av3/9ep6KAIoHZ4zvxuVipI74OKlqC2+5J/10b+dT0AFFFFABRRRQAUUUUAFFFFABUEX/AB9XH/Af5VPUEX/H1cf8B/lTAnooopANT/Vr9BTqan+rX6CnUAQXPSH/AK6rU9QXPSH/AK6rU9MAooopAFFFFABRRRQAUUUUAFIRkEetLRQByuk+H/EOkiC2j161axikLeUbH5ihYsV3b+vOM4qwfC5/s2W0F39/Uft27y+n7wPt6+2M10VFO4rHKXnhG8nkuYYNYMOn3F2t40BgDNvDhmG7P3SR06+9ST+E2bWp722ubZIbmUTTJLZpK4YAA7XPQHHcH2rp6KLsLIzLXSFgvdWnkk8xNQdWKbcbQIwmM9+lZei+EjpEqxm5t5bOJGjiUWaLLtIxhpBycDuMZ7109FFwscnpfh/UPs19pF/eM+irG1rbxeUqu6EdS3tnA6dMmrNj4dv4Ln7Vd6t9puYLZrazfyAoiBx8zDPzNwM9Bx0ro6KLhYjt1lS2iSeQSzKgDyBdoZscnHbJ7Ul1/wAek3+4f5VLSModSrDKkYIpDBfuL9KWq4tcDAnmx/vUv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o5/+PeT/cP8qZ9mP/Peb/vqkNrkYM0xB6jd1oAlh/1Ef+6P5U+kACgADAAwKWgAooooAKo6zp51bR7qwEvlefGU37c7fwq9RQBjXnh9L27lllnIjl09rFlVecE53A1RtvDGoCWSS+1gXLGwksUAtwgUMRhuDyeOf6V09FO4rGPBoZhutIm+0Z/s+2aAjZ/rMhRnrx939ay5fBhNlapFdw/arWaaSN5rYSRkSNkqyE/TkEdK6yii7CxhQ+Hmjn0iZrlC1gZWYJAsYkLrjgLgLj8ag1LwvPd3t61tqRtrTUQq3sPkhi4A2/K38JI4PWukoouFitbwXEVxMXnVrYhBDEEwY8DBye+f0qzRRSGQR/8AH5P/ALq/1qeont1d94d0YjB2nGab9mP/AD3m/wC+qAJ6Kg+zH/nvN/31R9mP/Peb/vqgCeioPsx/57zf99UfZj/z3m/76oAnoqD7Mf8AnvN/31R9mP8Az3m/76oALb7kn/XRv51PTI41iTaufUknkmn0AFFFFABRRRQAUUUUAFFFFABUEX/H1cf8B/lU9QRf8fVx/wAB/lTAnooopANT/Vr9BTqan+rX6CnUAQXPSH/rqtT1Bc9If+uq1PTAKKKKQBRRRQAUUUUAFFFFABRRRQAUUUUAFFcxNc61qutala6ZfQWUVgEQb4PMMsjLu554UAgcc9at3viW20gQQagsr3flCS4FpC0iwr3dvRcg+/FOwrm5RWFqPi3TdOuEhZLqd3txcr9mgMgMRON3Hal07xZpWqX0VrbPN+/QvbyvCyxzgDJ2MRziizC6NyiufsPGOl6jdw28S3SeezJFLLbssbupOUDdM8Go9O8SBNDF5qBaSZ7uW3ijgiLPIQ7AKFHfA/SizC6OkorDm8V6ZDp8F6ftDJNP9mEawsZFlwTtZeoPFVY/HWjyMgK3ifvBFOz2zAWzk4CyHHyk5H50WYXR01FY174n06wvmtZjMfLKiaVIi0cBb7odh0zkf1xUN94w0vT9Qns51ut1uyCeRIGaOIOAQzMOAOaLMLm/RWImvk+JbzTHtZVt7e2Sf7VgbOd2cnPT5eOPWix8VadqMkqQpdBljaaISW7L56Dq0efvDke/IosFzbpCcAn0qO1nF1aw3CpIiyoHCSLtZcjOCOx9qe/3G+lIZAk1xIgdYU2sMjL84/Knb7n/AJ4x/wDfz/61Otv+PWH/AHB/KpaYEG+5/wCeMf8A38/+tRvuf+eMf/fz/wCtU9FICDfc/wDPGP8A7+f/AFqN9z/zxj/7+f8A1qnooAg33P8Azxj/AO/n/wBajfc/88Y/+/n/ANap6KAIN9z/AM8Y/wDv5/8AWo33P/PGP/v5/wDWqeigCDfc/wDPGP8A7+f/AFqdDKZN6uu10OCAcj1qWoIf+Pi4/wB4f+gigCeiiigAoorI13VbmwaytbGGKW9vZvLi84kIoALMzY54A6DrQBr0VgrqWqWluBqy2NtJ9qjhjlRmZJlb0HVW7c8VFrni/T9MdrSC6t5NQWWNDAzH+JgMZ9cHOOtOwrnR0Vm3PiDSbPUFsbi+ijuWIAVs4BPQE9AT2BPNUPEXi3T9DguYhdQNqMcW9Ld2POegJHQnsOposO50NFZl1r+l2FxDbXl9DDPKAQjHpnpk9FyemcZq5FeW813cWscoaa32+amD8u4ZH5ikBPQTgZopG+430oArpNcSIHSFdrDIy/OPyp2+5/54x/8Afz/61Otf+PSH/cH8qlpgQb7n/njH/wB/P/rUb7n/AJ4x/wDfz/61T0UgIN9z/wA8Y/8Av5/9ajfc/wDPGP8A7+f/AFqnooAg33P/ADxj/wC/n/1qN9z/AM8Y/wDv5/8AWqeigCDfc/8APGP/AL+f/Wo33P8Azxj/AO/n/wBap6KAIN9z/wA8Y/8Av5/9ajfc/wDPGP8A7+f/AFqnooAhildpGjkQKwG4YOQRU1QD/j/b/rkP5mp6ACiiigAornvG19Jp3hma5jupLULLEHmj+8qFwGI4PbNUNK13RLfTtR1a11zUNTt7VB5yzMTtz0wCq8mnYVzsKK5bVvEGq2/he+v49Ke1u4CmxZZUZGBYcgg88HpWhqWs3mnW6Tf2PPOqx+bcGOVMRAdQMkbj7CiwXNmiuZ1XxV5cbR6dYXV4xs/tMkkO0eSjA7TgnknGcD0qODxLPb6VpcSWN1qV7JYxXM/lFRtQgZYkkZJOcAdaLBc6qiqFlqY1AwS28DtZz2yzpckjHPRcdc45q/SGFVU86YM4n2DcQFCg9DirVQWn+pb/AH2/maADyZ/+fk/98CjyZ/8An5P/AHwKnooAg8mf/n5P/fApkgnhUP55YBgCpUc5OKtVDdf6j/gS/wDoQpiJqKKKQwooooAKKKKACiiigAooooAKKKKACoIv+Pq4/wCA/wAqnqCL/j6uP+A/ypgT0UUUgGp/q1+gp1NT/Vr9BTqAILnpD/11Wp6guekP/XVanpgFFFFIAooooAKKKKACiiigAooooAKKKKAOYurLXdN1m+utGgs7mPUChcXEpQwOq7d3AO4EY44PFMv9N12K5nms0s7p7+zjtrhpHMYjdd3zgc5X5zx14rqqKdxWOcsdBuLG/TaVeCPSUs1cnlnVienpzUOnaFfW1t4XSRY92nb/ALRh84zEyjHryRXU0UXCxwHhyz1fUtO0eKSG2TTrW6e6E4kJd9ruAm3HByeTmpZPDGq/2fEgijeWx1CWeJUumi+0Rybv4l5Rhu/T3ruQAowAAPQUtFwscpBoF2lvphFrFBJHqX2y4QXLynGxlyWblm5HtRfaBfz6Z4igRY/Mv7pZYMvwVAjHPp9011dFFwscVqHhi9l1i9ItUu7K/kSR919LCI8KqkMi8P8AdyP1q7faFezW3iWOJY/9PRFt8v1xGF59ORXUUUXCxzL6NftqdwuyI2d7pq2ssofDROofoP4gd/6VFp2ma2Lqylvbe0jGlWrwwCKYt9oYqoBPHyjC9OTzXV0UXCxFbNO9rE1zGsc5QGRFbcFbHIB709/uN9KdSEZBHrSGR23/AB6w/wC4P5VLVdIriNFRZU2qMDKc4/Ol23P/AD1j/wC+D/jTAnoqDbc/89Y/++D/AI0bbn/nrH/3wf8AGkBPRUG25/56x/8AfB/xo23P/PWP/vg/40AT0VBtuf8AnrH/AN8H/Gjbc/8APWP/AL4P+NAE9FQbbn/nrH/3wf8AGjbc/wDPWP8A74P+NAE9QQ/8fFx/vD/0EUbbn/nrH/3wf8adDGyb2dgzuckgYHpQBLRRRQAVgeI7S8NxpuqWVsbqSwlZ2t1YK0iMpU7SeMjg1v0UAclqB1jW9PtZJdJa1CajBIkLSBpBGpyzPjgfQE1mahYaqsV9pceiPP5uqC8W7V02eWZQ2eTncBxj2r0CincVjhfEttr1/Nf2i2948LPEbdYPKELRgqSXLfNuyDwMcYxUWuafqqR+IbCDRpLz+0pVnhuEddoG1QQcnORtOPWu/oouFjgtX0XUH1fUo2ttRms9TWNf9DkiVQAgUhy4JHTII/nXZWkjiaW2NvKiQKgWdyCJeOcd+OhzVuii4WCkb7jfSloIyMUhkVr/AMekP+4P5VLVZIriNAiyptUYGU5x+dO23P8Az1j/AO+D/jTAnoqDbc/89Y/++D/jRtuf+esf/fB/xpAT0VBtuf8AnrH/AN8H/Gjbc/8APWP/AL4P+NAE9FQbbn/nrH/3wf8AGjbc/wDPWP8A74P+NAE9FQbbn/nrH/3wf8aNtz/z1j/74P8AjQBPRUG25/56x/8AfB/xo23P/PWP/vg/40AA/wCP9v8ArkP5mp6hjicStJI4ZiNowMDFTUAFFFFAGR4l0u51jRXtLOWKK48xJEaZSVyrBuQPpVWCy8ST2t3BqU+kFZI9sflW7Mu7/bVjgjFdDRTuKxxsHg25Gj6tbPNZ20l8iKkVpEywRsnIbaT1PGcY4AqXWvC+oazIJZpbCRpLTyHSeJnSF+cvGM9Tnv6CutoouwsjkpfDOqw7TpuoW0TTWEdnc+dEW+4pAdOevJ4NSHw7qlpHZPpt9bR3EdjHZT+dEWVlX+JcHOeTwa6mii4WMzStOm0qC0sYpY2sLe1WIAqfMLj+LPTGO3rWnRRSGFQWn+pb/fb+ZqeoDaoWJDSLk5IVyBQBPRUH2Vf+ek3/AH8NH2Vf+ek3/fw0AT1Ddf6j/gS/+hCk+yr/AM9Jv+/hoFqmQS0jYOcM5IoAnooooAKKKKACiiigAooooAKKKKACiiigAqCL/j6uP+A/yqeoIv8Aj6uP+A/ypgT0UUUgGp/q1+gp1NT/AFa/QU6gCC56Q/8AXVanqC56Q/8AXVanpgFFFFIAooooAKKKKACiiigAooooAKKKKACiiigAooooAKKKKACiiigAooooAKKZMjSwPGkjRMykB1xlfcZ4rkdP+3xa3qwvfEN21npbRMQ8cQDqU3tuIX+WKdgOxornP+EojvLC88m3u7S4Fo9zb/aYtvmoB95f04ODyOKcviMW2m6aHt7q9vZ7RJ3jtYtzBdoy56ADPbqe1FhXOhork7vXrm91/QYNNMxsLyJrl5YggLqMYB38gDPOBmr1p4rsrvUEtlgu0hmcx2928WIZnGcqrfgcZAzjiiwXN6iudt/GFncXsUBs76OKW4e2W5eH90ZVYrtznvg4PTt1qf8A4Siz/tAW3kXXkmf7MLvyv3JlzjZnr14zjGeM0WYXNuioLW5NykjG3mh2SNGBKuC2DjcPY9qnpDIJGla48qNlQBdxJXOeaPLuf+e6f9+//r0D/j+b/rmP5mm3M7ROAvZGc++KYh3l3P8Az3T/AL9//Xo8u5/57p/37/8Ar1B9qn3iL93vJ+9g4xjPTNSQXDOGLAf6tXAHuOn6UAP8u5/57p/37/8Ar0eXc/8APdP+/f8A9eq63cxKqdm5wpBwcDOfekF7KUDgJ8oBYY6/NjiizC6LPl3P/PdP+/f/ANejy7n/AJ7p/wB+/wD69RR3bGQGQqI23Y46YOKHu3EuU2mMMq+5zRZhoS+Xc/8APdP+/f8A9ejy7n/nun/fv/69VxeTHYCEzIFKnB4ycfjSG9mC5wnyDLcHn5scUWYXRZ8u5/57p/37/wDr01mnhaMvIrqzBSAmOv41ZqC56Q/9dVoAnooopDCiiigAorntWub668Q2mjWV41kjW73M0yIrOQCFCjcCByck47VKdRudEsoLfUXk1K/ldlhW1hw8qjnJGcAgdTwKdhXNyiuebXTd3+htZu6QXUs0c0cibWBRTlSDyCGFWU8R2j2dvciKbZPe/YlGBkPvK5PPTKmiwXNiiue0zWLn+z9TuJ4p7t4NRngjjgjBYqHwo/D1NOk8W2cOmPeS2t4jR3KWstt5WZUkYgAYB56g8E9aLBc36KzrLVXvGgVtNvrfzUdiZowBHtIGGwepzkewrRpDCoriRo4Sy43ZAGfc4qWoLv8A1H/Al/mKADy7n/nun/fv/wCvR5dz/wA90/79/wD16fPJ5UDyDqoyKqtdSoxztKqQp45J25zTET+Xc/8APdP+/f8A9ejy7n/nun/fv/69QJdTHaW2/wABOB2bNPmuZEmYKF2IVByOTk0WAk8u5/57p/37/wDr0eXc/wDPdP8Av3/9eq4vZfRMuoK8Hj5sc0G8mwwATKBixwecGizC6LHl3P8Az3T/AL9//Xo8u5/57p/37/8Ar1CLxvOG/aIyzL05GBSyXbByY9pjUKTx1ycUWYXRL5dz/wA90/79/wD16PLuf+e6f9+//r1X+2y7d2E+YEqMdPmxzQbuYblATcm4k4ODjH+NFmF0WPLuf+e6f9+//r0+3kMsCuwAJ64p6ncoPqM1DZ/8eqfj/OkMnooooAKKKKACiiigAooooAKKKKACiiigAooooAKKKKACiiigAooooAKKKKACoIv+Pq4/4D/Kp6gi/wCPq4/4D/KmBPRRRSAan+rX6CnU1P8AVr9BTqAILnpD/wBdVqeoLnpD/wBdVqemAUUUUgCiiigAooooAKKKKACiiigAooooAKKKKACiiigAooooAKKKKACiiigArn5PD0l1N4iWeVVg1VERCh+ZQI9hJ/GugooA43SfCdzBFOl1bafFJ9ke2S4geV3bcMFsMcKDgZAz9ahufCmpTRabcPDYT3VvZizlhkmkWPAPDqy859QRXcUU7sVkc9a+HpLTU9ImiW2it7K1lheOLcBucg/KDnjg9TVOx8O6rDJp9jPNaHS9OnM8Lpu82T721WHQY3ckdcdq62ii4WOaj0C7XS7O2Lw74dUN4xycFPNZ8DjrhhVC18HS22sFmtrCezN01yJpXk81csW27AduQejfpXaUUXCxBam6Kyfa1hDeY2zyiSNmflznvjrU9FFIZAP+P5v+uY/mafJCsjKWHQEfUHqKSSASOHDujYxlTjIpv2Y/8/E3/fQ/wpiE+xw7NvzZznduOemOv0qSOFIy20cMAMegHamfZj/z8Tf99D/Cj7Mf+fib/vof4UAAs4QpUBucYO7kY6Yo+yQ/J8p+UYxnr359eaPsx/5+Jv8Avof4UfZj/wA/E3/fQ/woAclvHHIXUHJ9+BnrihreNpRIQd314OOlN+zH/n4m/wC+h/hR9mP/AD8Tf99D/CgAFnCFYAHnGDnpjpj0oNpCQo2n5eOvXnPPrzR9mP8Az8Tf99D/AAo+zH/n4m/76H+FAE9QXPSH/rqtH2Y/8/E3/fQ/woFsNys0sj7TkBjxmkMnooooAKKKKAMLWdM1FtTt9W0h7Y3cMTQNFdFgkiMQeq8ggj0rO1Tw7q2pW1hcXUtld39s8jNC2+KIq+PlDL8wxgYJzmuuop3FY5eHw9d2kejSWsVjFJaXDyTxIXCEOCGKk5JbnPPX2qsPDutRz29ostidNt9T+2q5LCVlLsxXGMZBbr39q7Gii4WOSl8PauLLUrWGa38ubUDdxr5jJ5yMdzRuQMr6ZGahs/Cd9BaTRn7LH5mqQ3oSN3YKibMjLck/Kf8A61dnRRcLEDG7+3RhFh+ybG8wknfvyMYHTGM5/Cp6KKQwqC7/ANR/wJf5ip6ZJGssZRs4PpQA51DoyMMhhg1CLWLeGIJIHc8HjGcetH2Y/wDPxN/30P8ACj7Mf+fib/vof4UwBbSJMY3cEHk56dB9BTmt43lEhB3DHfg46Zpv2Y/8/E3/AH0P8KPsx/5+Jv8Avof4UCD7HDhhg/N79Oc8enNBs4Sqgg8Zyc9c9c+tH2Y/8/E3/fQ/wo+zH/n4m/76H+FADhbxrN5oB3devAPrQ9vHJIHYHI9+D6Zpv2Y/8/E3/fQ/wo+zH/n4m/76H+FAB9kh+f5T8wxjPTvx6c0GzhKhSG4zk7uTnrmj7Mf+fib/AL6H+FH2Y/8APxN/30P8KAJxwMCoLP8A49U/H+dH2Y/8/E3/AH0P8KljRY4wi9B0pDHUUUUAFFFFABRRRQAUUUUAFFFFABRRRQAUUUUAFFFFABRRRQAUUUUAFFFFABUEX/H1cf8AAf5VPUEX/H1cf8B/lTAnooopANT/AF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x9XH/Af5VPUEX/AB9XH/Af5UwJ6KKKQDU/1a/QU6mp/q1+gp1AEFz0h/66rU9QXPSH/rqtT0wCiiikAUUUUAFFFFABRRRQAUUUUAFFFFABRRRQAUUUUAFFFFABRRRQAUUUUAFFFFABRRRQAUUVFPI0arsUFmYKMnigCWioM3fpD+Zozd+kP5mgCeioM3fpD+Zozd+kP5mgCeioM3fpD+Zozd+kP5mgCeioM3fpD+Zozd+kP5mgCeioM3fpD+Zozd+kP5mgCeioM3fpD+ZprS3EW1pFjKFgDtJzycUAWaKKKACiiigAooooAKKKKACiiigAooooAKKKKACiiigAooooAKKKiuHdEUJgMzBQSOmaAJaKg8u4/wCfhf8Av3/9ejy7j/n4X/v3/wDXoAnoqDy7j/n4X/v3/wDXo8u4/wCfhf8Av3/9egCeioPLuP8An4X/AL9//Xo8u4/5+F/79/8A16AJ6Kg8u4/5+F/79/8A16PLuP8An4X/AL9//XoAnoqDy7j/AJ+F/wC/f/16PLuP+fhf+/f/ANegCeioPLuP+fhf+/f/ANemSGeFQ7Sq6hgCuzHU49aALVFFFABRRRQAUUUUAFFFFABRRRQAUUUUAFFFFABRRRQAUUUUAFFFFABUEX/H1cf8B/lU9QRf8fVx/wAB/lTAnooopANT/Vr9BTqan+rX6CnUAQXPSH/rqtT1Bc9If+uq1PTAKKKKQBRRRQAUUUUAFFFFABRRRQAUUUUAFFFFABRRRQAUUUUAFFFFAHJeJdWls9bt7a51SXSdNa3aT7UkSsHkB+6WYEKAOfer/wDbkdhpWn/v5NYuboYha1Rcz4GS3B2gAdTnFS6umvmYHSjpssDLteG8Vxz3IZc5+hFYM/gmcadp/lmznurWWaV4XDRQt5p3Mq7eVAOMdarQWpsTeLLOO1s5orW8ne7leFIY4v3iyICWVgehG0iqV/4qLWOl3tpDdqH1D7LcWxhzLkK+Ux65A5HHvViy8PS2raOyR2kAtJ5Zp0g3bSXRhxuyScnkmmp4eu1mjcyQ4XWHvzyf9WVYAdOvNGgal208RRXulz3cNleGaCTypbPy/wB8r8cEZx3BznGOaLbxCl1bM8en3vnx3C289sUHmRE4+Y8424Ocgnis278OajJHqvkTwj7XepcCMuyiWMKAY2YcrnHUZp2h6HqmiJetClgrXV2knlh3KpHgBhk8luDjt9KWganU1Bc9Yf8ArqP5Gp6guesP/XUfyNIZPRRRQAUUUUAFFFFABRRRQAUUUUAFQXf+oH++v/oQqeoLv/UD/fX/ANCFAMnooooAKr39wbTTrq5UAtDC8gB74BNWKZLEk8LxSLuR1KsPUHrQBzPh/SbiWz03V31i/a5lQTXCvLujl3DO3YeFAzxjHSpLLxVJdXdqZdMeHTr2QxWl0ZVJdgCfmTqoO046++Kdpnh7UrCe3hfXZZNMtf8AUWywqjEAYCu/8QH0HvTbLwtPbXVokupGbTrGQy2tt5IDK2CBuf8AiA3HHA96rQWpDZeMLi4mtnn0d4LG4ums0uROrfvAxC/L12nHWs+G/vYofEGoagjyImoLbxrFeuNqh1AAG0BR82SR15BrZi8MGPTbK0+1g/ZtQF7u8v73zltuM8dcZp0/hozabqNn9qA+2Xou93l/c+ZW24zz93r70aC1HQ67fXPiC60630rfb2kqxzXRnAADLuyFxkkelZsfjLUJIrWceHpDb3crW9u63KEtKGYDIOMKQpOevtW/YaWbLUNSuvO3/bZVk27cbMKFx79Ko2/hswadpdp9qDfYbw3JbZ9/Jc7evH3+vtS0HqLaa/dXOl3kp03y7+zl8ma2e4UKDgHPmdNuCDnGfaqUnjKSLR3uv7N826ivo7J7eG4VgzPtwVfoRhh1x3qe+8LNdx3228VWuL1LtQ8W5MqoXY65+ZTjPaoYvB7paSQteRBpNRivj5VuEUbAvyBQf9nr796egam7aXV02nG41Cz+yzKGLQpIJOBnGCOuRWRpXio6hZT6hNaxw2KQG4WVLlJG2jsyjlWx25HvXROGaNlVijEEBgM4PrXLW3g0m7uJ9QuoZhJbyW2La1WAur4yXx95uOOgpaBqOsfGP2neJ7JYXa1e7gVblZN6KASG2/dbkccjnrTtN8T3V/JbxXmlPYi9tDcWr+er7gACwIH3T8wI/pRpvhWaytriCS8tXVrZreNorJI3wRgMzDkn6YFXE0ApJpDfaQf7PtHtj8n39yquevH3envT0DUxPCPiS9ew0W21KxmVL2EiG8eYM0jqCTuXqMgZB/lWsniOZNei067so4Undo4XS5WR8qM/Og+7kDI6++KSz8MG1tdBh+1hv7KLZPl483KlfXjr71TsPBklnqNjcG9hdLOZ5FItQJZQwI+d85J560aC1OlsZbma0WS8thbTktuiEgfABIHI9Rg/jS3P/LH/AK6rSWUd1DaKl5cLcTgtukWPYCMnHHsMD8KW5/5Y/wDXVakonooooAKKKKACiiigAooooAKKKKACoLz/AI9j/vL/AOhCp6gvP+PY/wC8v/oQoQE9FFFABRRRQAUUUUAFFFFABRRRQAUUUUAFFFFABRRRQAUUUUAFFFFABUEX/H1cf8B/lU9QRf8AH1cf8B/lTAnooopANT/Vr9BTqan+rX6CnUAQXPSH/rqtT1Bc9If+uq1PTAKKKKQBRRRQAUUUUAFFFFABRRRQAUUUUAFFFFABRRRQAUUUUAFFFFABRRRQAUUUUAFFFFABUc0XmqAGKsp3KR2NSUUAQeVcf8/P/jgo8q4/5+f/ABwVPRQBB5Vx/wA/P/jgo8q4/wCfn/xwVPRQBB5Vx/z8/wDjgo8q4/5+f/HBU9FAEHlXH/Pz/wCOCjyrj/n5/wDHBU9FAEHlXH/Pz/44KPKuP+fn/wAcFT0UAQeVcf8APz/44KQ28jkCScsoIOAoGcVYooAKKKKACiiigAooooAKKKKACiiigAooooAKKKKACiiigAooooAKZLEsqbWyMHIIPINPrP1zVY9D0S71OaNpI7aPeUXq3tQVGLlJRW7LP2Y/8/E3/fVH2Y/8/E3/AH1XlX/C8I/+gG//AH/H+FH/AAvCP/oBv/3/AB/hTsz0f7Hxv8n4r/M9V+zH/n4m/wC+qPsx/wCfib/vqvKv+F4R/wDQDf8A7/j/AAo/4XhH/wBAN/8Av+P8KLMP7Hxv8n4r/M9V+zH/AJ+Jv++qPsx/5+Jv++q8q/4XhH/0A3/7/j/Cj/heEf8A0A3/AO/4/wAKLMP7Hxv8n4r/ADPVfsx/5+Jv++qPsx/5+Jv++q8q/wCF4R/9AN/+/wCP8KP+F4R/9AN/+/4/wosw/sfG/wAn4r/M9V+zH/n4m/76o+zH/n4m/wC+q8q/4XhH/wBAN/8Av+P8KP8AheEf/QDf/v8Aj/CizD+x8b/J+K/zPVfsx/5+Jv8Avqj7KCRvllcA52s3FZfhTxHF4p0KPU4oHgDOyNGxzgj3rboPOqU5U5OElZoKKKKRIUUUUAFFFFABRRRQAUUUUAFFFFABRRRQAUUUUAFFFFABRRRQAVBF/wAfVx/wH+VT1BF/x9XH/Af5UwJ6KKKQDU/1a/QU6mp/q1+gp1AEFz0h/wCuq1PUFz0h/wCuq1PTAKKKKQBRRRQAUUUUAFFFFABRRRQAUUUUAFFFFABRRRQAUUUUAFFFFABRRRQAUUUUAFFFFABRRRQAUUUUAFFFFABRRRQAUUUUAFFFFABRRRQAUUUUAFFFFABRRRQAUUUUAFFFFABRRRQAUUUUAFFFFABRRRQAVzPxC/5EHWf+uH9RXTVzPxC/5EHWf+uH9RQdGE/3iHqvzPmejqcCirujzw2utWNxcDMMU6PICP4QwzWh+iybSbQ270vULCNJLyxubdH4VpYmUN9Miqld5Pptw3iNHvNf09rK71Bpo0e485HHJDsmcDjC/NjrjpWrPa6Ykoks4dLbVm0+Mqlz5ITeJSHJVT5YbZilc4fryildXv2/r7zzGaGW3maGeN4pF+8jrgj8KaoLMFUEsTgADk161HBpd74s1Sa6n06e1mvBHIpETYTygM72OQuemznIrDRdPi8M2d1H9gtWtzC+WWOVpnEh3ENneGx1VhjAouKOPukuXXT8TgpI5IZWilRkkQ4ZGGCD6EU2vRPEV9BEmpybNKlubvVWjEzxxyFYCnDDHQc5z1z71pPZ6JDLprzrpkskV7Im7ZEiSRCEkHapOULAYLfNRcPr1oqTjv8A5HlNFWb69e/umuHigiZgBtgjCLxx0HFVqZ3q9tT6B+EH/Ihx/wDXzL/MV3tcF8IP+RDj/wCvmX+YrvazZ+fZj/vdT1YUUUUHGMmmjt4JJ5nCRxqXdj0AHJNNa5hWOOQv8khUIcdSelVNdjeXw/qUcal3e1lVVUZJJU8Vj/2n9t07TYrEXSyRXFsJgYXT5cjdnIGR60G9Olzxv5nUUVw1tpl7N9iaa41Qeet0bgfaJByD+77/AC+2MZ96qXFzqMrxo0mpHUf7OgaBYmYATF2BLgccgDO7jANOxssIm7KX9Xt/XkeiUVxc8+ot4p/cwXUSCSRJP3krBl8tirY+4AWAxjmtnRLBofDMKzSXbzz2qmYzzOz7ynPU5U/TFIynQUIpt72NS1u4L2AT20gkiJIDjocelT1599mvrPRdOhRNSQDTB9mWF3yLrsH5+nDfL1rQuLS/ax1+7Mt8LwP5cASVwoHlx52LnHXdzjrmnY0lhY30lp/wbHY02SRIonkkYKiKWYnsBXFy2F7aT3klvPqTfZ5rY26tPI4w2PM4J+Ydc5zj2pZpdRmuf7P8u+Li4vd5KtsaNkfyxu6EcrgdsUWEsKnqpaf8C/8AXmdd9ttvLt5PNXbcECI/38jIx+HNPmmjt4jJK21AQCcZ6nFcHezX32XSha2l1HNBbwbHzKCTkBwEX5eOc7u3StCS1vVsdUuxJfm6a/KRjzXwIvMX7q5xjGecetFinhUrXe/+Z2FFcjY/2j/wkSb/ALb5/wBpl+072byPIwfL2j7v93GOeua66kc9Wn7NpXuFFFFBkFFFFABUEX/H1cf8B/lU9QRf8fVx/wAB/lTAnooopANT/Vr9BTqan+rX6CnUAQXPSH/rqtT1Bc9If+uq1PTAKKKKQBRRRQAUUUUAFFFFABRRRQAUUUUAFFFFABRRRQAUUUUAFFFFABRRRQAUUUUAFFFFABRRRQAUUUUAFFFFABRRRQAUUUUAFFFFABRRRQAUUUUAFFFFABRRRQAUUUUAFFFFABRRRQAUUUUAFFFFABRRRQAVzXxBUt4C1kKCT5HQD3FdLSMoZSrAFSMEEcGg0pT9nUjPs0z5Cor6x/sjTP8AoH2n/flf8KP7I0z/AKB1p/35X/Cq5j6b/WOH/Pv8f+AfJvFHFfWX9kaZ/wBA60/78r/hR/ZGmf8AQOtP+/K/4Ucwf6xw/wCff4/8A+TeKXivrH+yNM/6B1p/35X/AAo/sjTP+gdaf9+V/wAKOYP9Y4f8+/x/4B8ncUnFfWX9kaZ/0DrT/vyv+FH9kaZ/0DrT/vyv+FHMH+scP+ff4/8AAPk6ivrH+yNM/wCgdaf9+V/wo/sjTP8AoHWn/flf8KOYP9Y4f8+/x/4ByHwhBHgOLIIzcSEZHXmu8pscccMYjiRUReAqjAFOqT5vEVvbVpVLWu7hRRRQYjJY/NjKb3TPdGwfzqt/Z6/8/V3/AN/jVyigpSa2Kf8AZ6/8/V1/3+NMGkQLO04luBKyhWfzTkgZwM/ifzq/RQP2ku5T/s9f+fq7/wC/xo/s9f8An5uv+/xq5RQLnl3Kf9nr/wA/N1/3+NH9nr/z83X/AH+NXKKA55dyn/Z6/wDP1df9/jR/Z6/8/N1/3+NXKKA55dyn/Z6/8/V3/wB/jR/Z6/8APzdf9/jVyigOeXcqpYiORX+0XLYOcNKSDVqiigTbe4UUUUCCiiigAqCL/j6uP+A/yqeoIv8Aj6uP+A/ypgT0UUUgGp/q1+gp1NT/AFa/QU6gCC56Q/8AXVanqC56Q/8AXVanpgFFFFIAooooAKKKKACiiigAooooAKKKKACiiigAooooAKKKKACiiigAooooAKKKKACiiigAooooAKKKKACiiigAooooAKKKKACiiigAooooAKKKKACiiigAooooAKKKKACiiigAooooAKKKKACiiigAooooAKKKKACiiigAooooAKKKKACiiigAooooAKKKKACiiigAooooAKKKKACiiigAooooAKKKKACiiigAooooAKKKKACiiigAqCL/AI+rj/gP8qnqCL/j6uP+A/ypgT0UUUgGp/q1+gp1NT/Vr9BTqAILnpD/ANdVqemSRJKu1xkZz1xUf2SL/b/7+N/jT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gi/4+rj/gP8qPskX+3/AN/G/wAafFCkO7YD83Ukk0ASUUUUgGp/q1+gp1NT/Vr9BTqAMrxBPNb6cjQStEzTIpZeuCeawPtV9/0Ebr81/wAK2/Ev/INi/wCviP8AnWBTRy1W+ck+1X3/AEEbr81/wo+1X3/QRuvzX/Co6KZld9yT7Vff9BG6/Nf8KPtV9/0Ebr81/wAKjooC77kn2q+/6CN1+a/4Ufar7/oI3X5r/hUdFAXfck+1X3/QRuvzX/Cj7Vff9BG6/Nf8KjooC77kn2q+/wCgjdfmv+FH2q+/6CN1+a/4VHRQF33JPtV9/wBBG6/Nf8KPtV9/0Ebr81/wqOigLvuSfar7/oI3X5r/AIUfar7/AKCN1+a/4VHRQF33JPtV9/0Ebr81/wAKjl1C5gTfNq00a9NzuoH6iiuduTbS6zqk+oRefBYQIY42XcBkZJA9TQkNX7m3/byk4Gv/APkdP8KtC7vSARqVyQeQQy/4VyU8DJBGZ9G0+1S5IRJUQSGJm+7uGOnr6Vo6Cpt5dSsQxMNtOFjB/hBUEge2abQ9e5u/ar7/AKCN1+a/4Ufar7/oI3X5r/hUROFJ9Bms+21qynFujTLHPMiuIjnI3DIGenY0hXZq/ar7/oI3X5r/AIUfar7/AKCN1+a/4Vlya1YokTrKZFlmWEMqnGW6duRx2qV9UsYzKHuVUxffBUgjnHpzz6UWDUv/AGq+/wCgjdfmv+FH2q+/6CN1+a/4VnJq+nyGIJdIxlyUABO7Bwe3r60jazpyR+Y10oXfs5Vs7sZxjGenNFg1NL7Vff8AQRuvzX/Cj7Vff9BG6/Nf8KpWt/aX277LOsu3G7bnv069qs0Bd9yT7Vff9BG6/Nf8KPtV9/0Ebr81/wAKjooFd9x7Xl6qlm1K5CjkksoA/Sqa+Io3l8pfEDF/TzV/wri/HOqzNeJpkTFYlUNIB/Gx6CqdtpWm2nhlNRv7a4nmndkRI+NmM4P6ZqlHQtJ23PTftV9/0Ebr81/wo+1X3/QRuvzX/CuN8DarNdW01jOxcwANGxOTtPb8K64cnFJqzJd11JPtV9/0Ebr81/wo+1X3/QRuvzX/AArGstZF0sksggSFCwO2Xe4w2OVHIq0up2LvCi3KM0wygAPI/LjoetKwal/7Vff9BG6/Nf8ACj7Vff8AQRuvzX/CsmbXbGKOORZg8bSrEzAH5cgkHGMkcdqnXVLF5Yoluoy8qhkAz8wPTnp+dFg1L/2q+/6CN1+a/wCFH2q+/wCgjdfmv+FZT63Z7UaGZJVMyxOQcBM5+bntwavxyJLEskbbkcZU+ooC7JvtV9/0Ebr81/wo+1X3/QRuvzX/AAqOigV33JPtV9/0Ebr81/wo+1X3/QRuvzX/AAqOuV8aaveabHaR2cxiaQsWYDkgUJXY1d9TrvtV9/0Ebr81/wAKPtV9/wBBG6/Nf8K8vgvPE13YPe291cSxRttcIclffHpVvwx4g1K412G2ubppopQQVcDg461XKVZ9z0X7Vff9BG6/Nf8ACj7Vff8AQRuvzX/Cql5cNa2kk6xGTyxuKg8474/CqlvrdlOFYyrGkrkQFs/vF6bvYE9M1JOprfar7/oI3X5r/hR9qvv+gjdfmv8AhVCS+jaP/RWjmmIYohbG4KcNz7ZqGy1VZrTz7sR25Mfmhd+7CdMn8aLBqav2q+/6CN1+a/4Ufar7/oI3X5r/AIVlW+tWcz3EbyrFJCzhlbPRepz071ct7mG6j8yCQOoO0kAjB9CDQGpZ+1X3/QRuvzX/AAo+1X3/AEEbr81/wqOigV33JPtV9/0Ebr81/wAKPtV9/wBBG6/Nf8Ko6k7x6XdPHIY3WIlXAyVPrXHW/j2QWDx3Ftm6CEJLGflJ9SP8KaTY1dnf/ar/AP6CN1+a/wCFH2q+/wCgjdfmv+FeU6Deajd65DCL6cee/wC8JYnIHJ/lXqXb1oasN3XUk+1X3/QRuvzX/Cj7Vff9BG6/Nf8ACsi31OVr2aC6higWNxHv8zO5iMgDj0zU39rWbiEw3MUglIwQ3UHPI/I8UrC1NH7Vff8AQRuvzX/Cj7Vff9BG6/Nf8KyLfX7G4EZDsivb/aMupAC5x+eanGq2BaJRcqWmzsUKcnBweMcc+tFg1ND7Vff9BG6/Nf8ACj7Vff8AQRuvzX/Co6KBXfck+1X3/QRuvzX/AAqKbUri3UNPq80Sk4BeRVz+Ypa5XxhEs95osTwiZXuCDGWxu6cZ7UJXY1fudH/by/8AQf8A/I6f4VJDq8lw+yDWnlYDO1JUJ/QV5nN4Zvb2+u2srOKKGOcxmMyj93x6+nv71d8L6dcaX4xW2uowkogc8HIIIHINVyoq3mejfar7/oI3X5r/AIUfar7/AKCN1+a/4VUvbkWdnLcFdwjGduevOKbPeQ2zL50iRoYy7Fj0Axz+tSTdl37Vff8AQRuvzX/Cj7Vff9BG6/Nf8KyjrVluhKTK0Llg0nI2FRnkHmp21KyWRo2uUVkUswORgAZPPTp2osGpe+1X3/QRuvzX/Cj7Vff9BG6/Nf8ACsWPX7aWcqnMIcqZTkAYTcTgjNX7W9tr6NntZllVTgkAjH50WDUt/ar7/oI3X5r/AIUfar7/AKCN1+a/4VHRQK77kn2q+/6CN1+a/wCFH2q+/wCgjdfmv+FR0UBd9yT7Vff9BG6/Nf8ACj7Vff8AQRuvzX/Co6KAu+5J9qvv+gjdfmv+FH2q+/6CN1+a/wCFR0UBd9yT7Vff9BG6/Nf8KPtV9/0Ebr81/wAKjooC77kn2q+/6CN1+a/4Ufar7/oI3X5r/hUdFAXfck+1X3/QRuvzX/Cj7Vff9BG6/Nf8KjooC77kn2q+/wCgjdfmv+FH2q+/6CN1+a/4VHRQF33JPtV9/wBBG6/Nf8KPtV9/0Ebr81/wqOigLvuSfar7/oI3X5r/AIUfar7/AKCN1+a/4VHRQF33JPtV9/0Ebr81/wAK2fDtxcTrdrPO82yQBS+MgFQe1YVbPhnrff8AXVf/AEAUmaUm+dG/RRRSOsan+rX6CnU1P9Wv0FOoAxvEv/INi/6+I/51gV0PiKKWXTUEUTyssyMVRcnAPpXP+Vdf8+N5/wB+DTRyVfjEopfKuv8AnxvP+/Bo8q6/58bz/vwaZmJRS+Vdf8+N5/34NHlXX/Pjef8Afg0AJRS+Vdf8+N5/34NHlXX/AD43n/fg0AJRS+Vdf8+N5/34NHlXX/Pjef8Afg0AJRS+Vdf8+N5/34NHlXX/AD43n/fg0AJRS+Vdf8+N5/34NHlXX/Pjef8Afg0AJRS+Vdf8+N5/34NHlXX/AD43n/fg0AJXO3ZtbXWNSTU28q0v4UCSk4X5RgjPY10flXX/AD43n/fg0jW87rtfTrpl9GtyRQmNHLJd2DvAt74ktri3t2DogAUsR93cR1x+taWh5mm1G+CssN1OGh3DBZQoGcVp/YCORpE3/gL/APWqXyrn/nwvP+/BptgNIyCPUYrMi0SKKIIJnIHk84H/ACzzj881q+Vdf8+N5/34NHlXX/Pjef8Afg0hamPFoKQ5KXDBvOjmG1AFBQnsOOc8/hUEvh4xs9xDO8lwCDGWwDkNuBJ5yfrW/wCVdf8APjef9+DR5V1/z43n/fg0XHdmPp2kPbW/7+dvPeJ0coem5i2QfUUlp4fitW3CdmYvvJCgZPl+X/Ln61s+Vdf8+N5/34NHlXX/AD43n/fg0XDUo2enJZOrK7NtgSAZHZc4P61dpfKuv+fG8/78Gjyrr/nxvP8AvwaBaiUUvlXX/Pjef9+DR5V1/wA+N5/34NAHDeNdJuFvI9Wt0LoABJgZ2kdCfanX2vXx8F2d4HTzrmV4nIQcj5hwPXiu38q5xj7Bd/8Afg1H9ifaq/2XcbVO5R9mOAfUVXMVc5fwRo81jay3lwhR5wAiMOQo7n611Y4OaXyrr/nxvP8AvyaPKuv+fG8/78GpbuxO7M3+x4hp32RH2HfuMgUZb5t2D6iorLQ1sQqw3LhChSVdoxIMkj6fe7Vr+Vdf8+N5/wB+DR5V1/z43n/fg0XDUw4fDqW0KJBcmOSORHSRYlz8oIAPr1p8Xh6GIxqtxKYQUaRCB87LnBz26npWz5V1/wA+N5/34NHlXX/Pjef9+DRcLswm8M200AhuZpJ4x5ahWAHyJnC8fXrWxbxNDbRxNIZCihd7Dk4qXyrr/nxvP+/Bo8q6/wCfG8/78GgNRKKXyrr/AJ8bz/vwaPKuv+fG8/78GgQlcx4x0W71WK1ezjEjxEhl3YODXUeVdf8APjef9+DR5V1/z43n/fg0J2Gro8wXRfEsNo1nHbTpAzbmVGADH3NaPhnw1qdrrcN1dweVFECclhknHHFd95V1/wA+N5/34NHlXX/Pjef9+DVc7HzMaw3Ky+oxWSdBi8uONbiRYxEkMqgD94qsWA9uSelbHlXX/Pjef9+DR5V1/wA+N5/34NSTqZlvpAt7wzC5dkCyKkZUYXeQTz36VFNoSy28cKXUkYWDyHIUHemc9+nNbHlXX/Pjef8Afg0eVdf8+N5/34NFx6mLJ4ejnMqzXMjQuZGWPaBsL4yc9+lXtPsU0+3aJSpLMXYqgXJ+g+lXPKuv+fG8/wC/Bo8q6/58bz/vwaA1EopfKuv+fG8/78Gjyrr/AJ8bz/vwaBDHbYjMVZgB0UZJ/CvLNT0iZ9UlWwsb1kZiQskWCCf6V6t5V1/z43n/AH4NL5d1/wA+N5/35amnYabRyXhPw1LpjNe3oAuGXakfXYO+feurpfKuv+fG8/78Gjyrr/nxvP8AvwaG7g7szbrSY7qK9RpXU3TI25eqFehFRwaBbWzZiZlUXCTqo6LtBAUe3zE/jWt5V1/z43n/AH4NHlXX/Pjef9+DSuGpjN4fie1S2e4kaNYPI5UcqGDKfqMD61YstKjspklRxuCMh2oFB3EEnA+laPlXX/Pjef8Afg0eVdf8+N5/34NFw1EopfKuv+fG8/78Gjyrr/nxvP8AvwaBCVy3i6eO1vtEuJm2xR3JZ2xnAGK6ryrr/nxvP+/Bpr200gxJpty4HZrcmmnZjWh5vqut2VxpmoQ29w3mT3wlQAEZTFa2m6jban41tprWQyKliUYkY5HWuv8AsB/6BE3/AIC//WpyWkkZzHpdwh9VtiP6U+ZDuRXtsLyylti5QSLjcB0qnLpL3KYubsyMI2jBCBeDj/CtTyrr/nxvP+/Bo8q6/wCfG8/78GpJ1Me78PW17O0ssj5L+YuP4W2BQR9MZpknhu2mkuHlkLeeGLHYu4MwwSD2+lbflXX/AD43n/fg0eVdf8+N5/34NFx6mOdD8wyPPdySySMWZtoHVNvQe1XrWyW1mmkVyxlCAg9tq7RVryrr/nxvP+/Bo8q6/wCfG8/78Gi4aiUUvlXX/Pjef9+DR5V1/wA+N5/34NAhKKXyrr/nxvP+/Bo8q6/58bz/AL8GgBKKXyrr/nxvP+/Bo8q6/wCfG8/78GgBKKXyrr/nxvP+/Bo8q6/58bz/AL8GgBKKXyrr/nxvP+/Bo8q6/wCfG8/78GgBKKXyrr/nxvP+/Bo8q6/58bz/AL8GgBKKXyrr/nxvP+/Bo8q6/wCfG8/78GgBKKXyrr/nxvP+/Bo8q6/58bz/AL8GgBKKXyrr/nxvP+/Bo8q6/wCfG8/78GgBKKXyrr/nxvP+/Bo8q6/58bz/AL8GgBK2fDPW+/66r/6AKx/Kuv8AnxvP+/Brb8NxTRreNLBLFvkUqJF2k/KBSZpS+NG5RRRSOsan+rX6CnVB56ooUg8C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X7Sh7NQB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10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2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4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6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8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0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AutoShape 22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7552" y="1901993"/>
            <a:ext cx="224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Área do anúncio da vaga.</a:t>
            </a:r>
          </a:p>
        </p:txBody>
      </p:sp>
      <p:pic>
        <p:nvPicPr>
          <p:cNvPr id="5123" name="Picture 3" descr="C:\Users\karen\Downloads\VAGAS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078" y="1723384"/>
            <a:ext cx="3623844" cy="28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oogle Shape;2597;p53"/>
          <p:cNvGrpSpPr/>
          <p:nvPr/>
        </p:nvGrpSpPr>
        <p:grpSpPr>
          <a:xfrm>
            <a:off x="7004489" y="1552683"/>
            <a:ext cx="1230249" cy="3128828"/>
            <a:chOff x="5507689" y="1443155"/>
            <a:chExt cx="1333440" cy="3222403"/>
          </a:xfrm>
        </p:grpSpPr>
        <p:sp>
          <p:nvSpPr>
            <p:cNvPr id="26" name="Google Shape;2598;p53"/>
            <p:cNvSpPr/>
            <p:nvPr/>
          </p:nvSpPr>
          <p:spPr>
            <a:xfrm>
              <a:off x="5560155" y="1443155"/>
              <a:ext cx="413445" cy="353415"/>
            </a:xfrm>
            <a:custGeom>
              <a:avLst/>
              <a:gdLst/>
              <a:ahLst/>
              <a:cxnLst/>
              <a:rect l="l" t="t" r="r" b="b"/>
              <a:pathLst>
                <a:path w="12900" h="11027" extrusionOk="0">
                  <a:moveTo>
                    <a:pt x="7400" y="0"/>
                  </a:moveTo>
                  <a:cubicBezTo>
                    <a:pt x="7390" y="0"/>
                    <a:pt x="7379" y="0"/>
                    <a:pt x="7369" y="1"/>
                  </a:cubicBezTo>
                  <a:cubicBezTo>
                    <a:pt x="2457" y="1"/>
                    <a:pt x="1" y="5932"/>
                    <a:pt x="3476" y="9407"/>
                  </a:cubicBezTo>
                  <a:cubicBezTo>
                    <a:pt x="4530" y="10461"/>
                    <a:pt x="5945" y="11026"/>
                    <a:pt x="7389" y="11026"/>
                  </a:cubicBezTo>
                  <a:cubicBezTo>
                    <a:pt x="8096" y="11026"/>
                    <a:pt x="8810" y="10891"/>
                    <a:pt x="9491" y="10610"/>
                  </a:cubicBezTo>
                  <a:cubicBezTo>
                    <a:pt x="11546" y="9742"/>
                    <a:pt x="12883" y="7737"/>
                    <a:pt x="12900" y="5514"/>
                  </a:cubicBezTo>
                  <a:cubicBezTo>
                    <a:pt x="12900" y="2467"/>
                    <a:pt x="10443" y="0"/>
                    <a:pt x="7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99;p53"/>
            <p:cNvSpPr/>
            <p:nvPr/>
          </p:nvSpPr>
          <p:spPr>
            <a:xfrm>
              <a:off x="5605153" y="1443155"/>
              <a:ext cx="413445" cy="353415"/>
            </a:xfrm>
            <a:custGeom>
              <a:avLst/>
              <a:gdLst/>
              <a:ahLst/>
              <a:cxnLst/>
              <a:rect l="l" t="t" r="r" b="b"/>
              <a:pathLst>
                <a:path w="12900" h="11027" extrusionOk="0">
                  <a:moveTo>
                    <a:pt x="7369" y="1"/>
                  </a:moveTo>
                  <a:cubicBezTo>
                    <a:pt x="2456" y="1"/>
                    <a:pt x="0" y="5932"/>
                    <a:pt x="3476" y="9407"/>
                  </a:cubicBezTo>
                  <a:cubicBezTo>
                    <a:pt x="4530" y="10461"/>
                    <a:pt x="5945" y="11026"/>
                    <a:pt x="7388" y="11026"/>
                  </a:cubicBezTo>
                  <a:cubicBezTo>
                    <a:pt x="8095" y="11026"/>
                    <a:pt x="8809" y="10891"/>
                    <a:pt x="9491" y="10610"/>
                  </a:cubicBezTo>
                  <a:cubicBezTo>
                    <a:pt x="11546" y="9742"/>
                    <a:pt x="12899" y="7737"/>
                    <a:pt x="12899" y="5514"/>
                  </a:cubicBezTo>
                  <a:cubicBezTo>
                    <a:pt x="12899" y="2457"/>
                    <a:pt x="10426" y="1"/>
                    <a:pt x="73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00;p53"/>
            <p:cNvSpPr/>
            <p:nvPr/>
          </p:nvSpPr>
          <p:spPr>
            <a:xfrm>
              <a:off x="5674766" y="1463699"/>
              <a:ext cx="321333" cy="311879"/>
            </a:xfrm>
            <a:custGeom>
              <a:avLst/>
              <a:gdLst/>
              <a:ahLst/>
              <a:cxnLst/>
              <a:rect l="l" t="t" r="r" b="b"/>
              <a:pathLst>
                <a:path w="10026" h="9731" extrusionOk="0">
                  <a:moveTo>
                    <a:pt x="5218" y="1"/>
                  </a:moveTo>
                  <a:cubicBezTo>
                    <a:pt x="4649" y="1"/>
                    <a:pt x="4082" y="97"/>
                    <a:pt x="3543" y="295"/>
                  </a:cubicBezTo>
                  <a:cubicBezTo>
                    <a:pt x="3108" y="446"/>
                    <a:pt x="2690" y="663"/>
                    <a:pt x="2306" y="947"/>
                  </a:cubicBezTo>
                  <a:cubicBezTo>
                    <a:pt x="1905" y="1231"/>
                    <a:pt x="1554" y="1582"/>
                    <a:pt x="1270" y="1983"/>
                  </a:cubicBezTo>
                  <a:cubicBezTo>
                    <a:pt x="0" y="3687"/>
                    <a:pt x="0" y="6043"/>
                    <a:pt x="1270" y="7747"/>
                  </a:cubicBezTo>
                  <a:cubicBezTo>
                    <a:pt x="1554" y="8148"/>
                    <a:pt x="1905" y="8499"/>
                    <a:pt x="2306" y="8783"/>
                  </a:cubicBezTo>
                  <a:cubicBezTo>
                    <a:pt x="2690" y="9067"/>
                    <a:pt x="3108" y="9284"/>
                    <a:pt x="3543" y="9451"/>
                  </a:cubicBezTo>
                  <a:cubicBezTo>
                    <a:pt x="4078" y="9637"/>
                    <a:pt x="4642" y="9730"/>
                    <a:pt x="5206" y="9730"/>
                  </a:cubicBezTo>
                  <a:cubicBezTo>
                    <a:pt x="5505" y="9730"/>
                    <a:pt x="5804" y="9704"/>
                    <a:pt x="6099" y="9652"/>
                  </a:cubicBezTo>
                  <a:cubicBezTo>
                    <a:pt x="7469" y="9385"/>
                    <a:pt x="8655" y="8549"/>
                    <a:pt x="9374" y="7346"/>
                  </a:cubicBezTo>
                  <a:cubicBezTo>
                    <a:pt x="9608" y="6945"/>
                    <a:pt x="9792" y="6511"/>
                    <a:pt x="9892" y="6043"/>
                  </a:cubicBezTo>
                  <a:cubicBezTo>
                    <a:pt x="9925" y="5876"/>
                    <a:pt x="9959" y="5709"/>
                    <a:pt x="9975" y="5542"/>
                  </a:cubicBezTo>
                  <a:cubicBezTo>
                    <a:pt x="10009" y="5425"/>
                    <a:pt x="10009" y="5291"/>
                    <a:pt x="10009" y="5174"/>
                  </a:cubicBezTo>
                  <a:cubicBezTo>
                    <a:pt x="10009" y="5074"/>
                    <a:pt x="10009" y="5007"/>
                    <a:pt x="10009" y="4940"/>
                  </a:cubicBezTo>
                  <a:cubicBezTo>
                    <a:pt x="10025" y="4923"/>
                    <a:pt x="10025" y="4890"/>
                    <a:pt x="10009" y="4873"/>
                  </a:cubicBezTo>
                  <a:cubicBezTo>
                    <a:pt x="9992" y="5258"/>
                    <a:pt x="9925" y="5659"/>
                    <a:pt x="9842" y="6043"/>
                  </a:cubicBezTo>
                  <a:cubicBezTo>
                    <a:pt x="9725" y="6477"/>
                    <a:pt x="9541" y="6912"/>
                    <a:pt x="9307" y="7296"/>
                  </a:cubicBezTo>
                  <a:cubicBezTo>
                    <a:pt x="8417" y="8762"/>
                    <a:pt x="6851" y="9608"/>
                    <a:pt x="5221" y="9608"/>
                  </a:cubicBezTo>
                  <a:cubicBezTo>
                    <a:pt x="4678" y="9608"/>
                    <a:pt x="4127" y="9514"/>
                    <a:pt x="3593" y="9318"/>
                  </a:cubicBezTo>
                  <a:cubicBezTo>
                    <a:pt x="3158" y="9167"/>
                    <a:pt x="2757" y="8950"/>
                    <a:pt x="2390" y="8683"/>
                  </a:cubicBezTo>
                  <a:cubicBezTo>
                    <a:pt x="2206" y="8532"/>
                    <a:pt x="2022" y="8382"/>
                    <a:pt x="1855" y="8215"/>
                  </a:cubicBezTo>
                  <a:cubicBezTo>
                    <a:pt x="1688" y="8048"/>
                    <a:pt x="1538" y="7864"/>
                    <a:pt x="1387" y="7664"/>
                  </a:cubicBezTo>
                  <a:cubicBezTo>
                    <a:pt x="167" y="6009"/>
                    <a:pt x="167" y="3737"/>
                    <a:pt x="1387" y="2066"/>
                  </a:cubicBezTo>
                  <a:cubicBezTo>
                    <a:pt x="1671" y="1682"/>
                    <a:pt x="2005" y="1331"/>
                    <a:pt x="2390" y="1064"/>
                  </a:cubicBezTo>
                  <a:cubicBezTo>
                    <a:pt x="2757" y="780"/>
                    <a:pt x="3158" y="563"/>
                    <a:pt x="3593" y="412"/>
                  </a:cubicBezTo>
                  <a:cubicBezTo>
                    <a:pt x="4127" y="216"/>
                    <a:pt x="4678" y="122"/>
                    <a:pt x="5221" y="122"/>
                  </a:cubicBezTo>
                  <a:cubicBezTo>
                    <a:pt x="6851" y="122"/>
                    <a:pt x="8417" y="968"/>
                    <a:pt x="9307" y="2434"/>
                  </a:cubicBezTo>
                  <a:cubicBezTo>
                    <a:pt x="9541" y="2818"/>
                    <a:pt x="9725" y="3253"/>
                    <a:pt x="9842" y="3704"/>
                  </a:cubicBezTo>
                  <a:cubicBezTo>
                    <a:pt x="9925" y="4088"/>
                    <a:pt x="9992" y="4472"/>
                    <a:pt x="10009" y="4873"/>
                  </a:cubicBezTo>
                  <a:lnTo>
                    <a:pt x="10009" y="4857"/>
                  </a:lnTo>
                  <a:cubicBezTo>
                    <a:pt x="10025" y="4840"/>
                    <a:pt x="10025" y="4806"/>
                    <a:pt x="10009" y="4790"/>
                  </a:cubicBezTo>
                  <a:cubicBezTo>
                    <a:pt x="10009" y="4723"/>
                    <a:pt x="10009" y="4656"/>
                    <a:pt x="10009" y="4556"/>
                  </a:cubicBezTo>
                  <a:cubicBezTo>
                    <a:pt x="10009" y="4439"/>
                    <a:pt x="10009" y="4305"/>
                    <a:pt x="9975" y="4188"/>
                  </a:cubicBezTo>
                  <a:cubicBezTo>
                    <a:pt x="9959" y="4021"/>
                    <a:pt x="9925" y="3854"/>
                    <a:pt x="9892" y="3687"/>
                  </a:cubicBezTo>
                  <a:cubicBezTo>
                    <a:pt x="9775" y="3236"/>
                    <a:pt x="9608" y="2785"/>
                    <a:pt x="9374" y="2384"/>
                  </a:cubicBezTo>
                  <a:cubicBezTo>
                    <a:pt x="8655" y="1181"/>
                    <a:pt x="7469" y="345"/>
                    <a:pt x="6099" y="78"/>
                  </a:cubicBezTo>
                  <a:cubicBezTo>
                    <a:pt x="5808" y="27"/>
                    <a:pt x="5513" y="1"/>
                    <a:pt x="52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01;p53"/>
            <p:cNvSpPr/>
            <p:nvPr/>
          </p:nvSpPr>
          <p:spPr>
            <a:xfrm>
              <a:off x="5758288" y="1593085"/>
              <a:ext cx="40191" cy="60607"/>
            </a:xfrm>
            <a:custGeom>
              <a:avLst/>
              <a:gdLst/>
              <a:ahLst/>
              <a:cxnLst/>
              <a:rect l="l" t="t" r="r" b="b"/>
              <a:pathLst>
                <a:path w="1254" h="1891" extrusionOk="0">
                  <a:moveTo>
                    <a:pt x="1235" y="0"/>
                  </a:moveTo>
                  <a:cubicBezTo>
                    <a:pt x="1182" y="0"/>
                    <a:pt x="673" y="379"/>
                    <a:pt x="68" y="870"/>
                  </a:cubicBezTo>
                  <a:lnTo>
                    <a:pt x="1" y="920"/>
                  </a:lnTo>
                  <a:lnTo>
                    <a:pt x="68" y="987"/>
                  </a:lnTo>
                  <a:lnTo>
                    <a:pt x="84" y="987"/>
                  </a:lnTo>
                  <a:cubicBezTo>
                    <a:pt x="662" y="1501"/>
                    <a:pt x="1163" y="1891"/>
                    <a:pt x="1231" y="1891"/>
                  </a:cubicBezTo>
                  <a:cubicBezTo>
                    <a:pt x="1234" y="1891"/>
                    <a:pt x="1236" y="1890"/>
                    <a:pt x="1237" y="1889"/>
                  </a:cubicBezTo>
                  <a:cubicBezTo>
                    <a:pt x="1254" y="1856"/>
                    <a:pt x="812" y="1430"/>
                    <a:pt x="220" y="930"/>
                  </a:cubicBezTo>
                  <a:lnTo>
                    <a:pt x="220" y="930"/>
                  </a:lnTo>
                  <a:cubicBezTo>
                    <a:pt x="820" y="438"/>
                    <a:pt x="1253" y="33"/>
                    <a:pt x="1237" y="1"/>
                  </a:cubicBezTo>
                  <a:cubicBezTo>
                    <a:pt x="1237" y="1"/>
                    <a:pt x="1236" y="0"/>
                    <a:pt x="1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02;p53"/>
            <p:cNvSpPr/>
            <p:nvPr/>
          </p:nvSpPr>
          <p:spPr>
            <a:xfrm>
              <a:off x="5900237" y="1593085"/>
              <a:ext cx="40704" cy="60607"/>
            </a:xfrm>
            <a:custGeom>
              <a:avLst/>
              <a:gdLst/>
              <a:ahLst/>
              <a:cxnLst/>
              <a:rect l="l" t="t" r="r" b="b"/>
              <a:pathLst>
                <a:path w="1270" h="1891" extrusionOk="0">
                  <a:moveTo>
                    <a:pt x="35" y="0"/>
                  </a:moveTo>
                  <a:cubicBezTo>
                    <a:pt x="34" y="0"/>
                    <a:pt x="33" y="1"/>
                    <a:pt x="33" y="1"/>
                  </a:cubicBezTo>
                  <a:cubicBezTo>
                    <a:pt x="1" y="33"/>
                    <a:pt x="457" y="460"/>
                    <a:pt x="1035" y="975"/>
                  </a:cubicBezTo>
                  <a:lnTo>
                    <a:pt x="1035" y="975"/>
                  </a:lnTo>
                  <a:cubicBezTo>
                    <a:pt x="449" y="1452"/>
                    <a:pt x="1" y="1857"/>
                    <a:pt x="33" y="1889"/>
                  </a:cubicBezTo>
                  <a:cubicBezTo>
                    <a:pt x="34" y="1890"/>
                    <a:pt x="35" y="1891"/>
                    <a:pt x="38" y="1891"/>
                  </a:cubicBezTo>
                  <a:cubicBezTo>
                    <a:pt x="92" y="1891"/>
                    <a:pt x="594" y="1518"/>
                    <a:pt x="1203" y="1037"/>
                  </a:cubicBezTo>
                  <a:lnTo>
                    <a:pt x="1269" y="970"/>
                  </a:lnTo>
                  <a:lnTo>
                    <a:pt x="1203" y="920"/>
                  </a:lnTo>
                  <a:lnTo>
                    <a:pt x="1186" y="903"/>
                  </a:lnTo>
                  <a:cubicBezTo>
                    <a:pt x="580" y="396"/>
                    <a:pt x="71" y="0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03;p53"/>
            <p:cNvSpPr/>
            <p:nvPr/>
          </p:nvSpPr>
          <p:spPr>
            <a:xfrm>
              <a:off x="5762038" y="1620424"/>
              <a:ext cx="170346" cy="4840"/>
            </a:xfrm>
            <a:custGeom>
              <a:avLst/>
              <a:gdLst/>
              <a:ahLst/>
              <a:cxnLst/>
              <a:rect l="l" t="t" r="r" b="b"/>
              <a:pathLst>
                <a:path w="5315" h="151" extrusionOk="0">
                  <a:moveTo>
                    <a:pt x="2657" y="0"/>
                  </a:moveTo>
                  <a:cubicBezTo>
                    <a:pt x="1187" y="0"/>
                    <a:pt x="1" y="33"/>
                    <a:pt x="1" y="67"/>
                  </a:cubicBezTo>
                  <a:cubicBezTo>
                    <a:pt x="1" y="117"/>
                    <a:pt x="1187" y="150"/>
                    <a:pt x="2657" y="150"/>
                  </a:cubicBezTo>
                  <a:cubicBezTo>
                    <a:pt x="4128" y="150"/>
                    <a:pt x="5314" y="117"/>
                    <a:pt x="5314" y="67"/>
                  </a:cubicBezTo>
                  <a:cubicBezTo>
                    <a:pt x="5314" y="33"/>
                    <a:pt x="4128" y="0"/>
                    <a:pt x="26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04;p53"/>
            <p:cNvSpPr/>
            <p:nvPr/>
          </p:nvSpPr>
          <p:spPr>
            <a:xfrm>
              <a:off x="5824183" y="2854766"/>
              <a:ext cx="858427" cy="1752750"/>
            </a:xfrm>
            <a:custGeom>
              <a:avLst/>
              <a:gdLst/>
              <a:ahLst/>
              <a:cxnLst/>
              <a:rect l="l" t="t" r="r" b="b"/>
              <a:pathLst>
                <a:path w="26784" h="54688" extrusionOk="0">
                  <a:moveTo>
                    <a:pt x="15054" y="0"/>
                  </a:moveTo>
                  <a:lnTo>
                    <a:pt x="1353" y="368"/>
                  </a:lnTo>
                  <a:cubicBezTo>
                    <a:pt x="284" y="2306"/>
                    <a:pt x="150" y="6934"/>
                    <a:pt x="150" y="6934"/>
                  </a:cubicBezTo>
                  <a:cubicBezTo>
                    <a:pt x="0" y="7502"/>
                    <a:pt x="2105" y="53635"/>
                    <a:pt x="2105" y="53635"/>
                  </a:cubicBezTo>
                  <a:lnTo>
                    <a:pt x="7786" y="53618"/>
                  </a:lnTo>
                  <a:lnTo>
                    <a:pt x="9340" y="9875"/>
                  </a:lnTo>
                  <a:lnTo>
                    <a:pt x="21587" y="54687"/>
                  </a:lnTo>
                  <a:lnTo>
                    <a:pt x="26784" y="54570"/>
                  </a:lnTo>
                  <a:lnTo>
                    <a:pt x="17611" y="7151"/>
                  </a:lnTo>
                  <a:lnTo>
                    <a:pt x="17628" y="7151"/>
                  </a:lnTo>
                  <a:cubicBezTo>
                    <a:pt x="17611" y="7085"/>
                    <a:pt x="17594" y="7018"/>
                    <a:pt x="17577" y="6951"/>
                  </a:cubicBezTo>
                  <a:lnTo>
                    <a:pt x="17577" y="6934"/>
                  </a:lnTo>
                  <a:cubicBezTo>
                    <a:pt x="16174" y="1370"/>
                    <a:pt x="15054" y="0"/>
                    <a:pt x="150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05;p53"/>
            <p:cNvSpPr/>
            <p:nvPr/>
          </p:nvSpPr>
          <p:spPr>
            <a:xfrm>
              <a:off x="6019624" y="3123441"/>
              <a:ext cx="220119" cy="57081"/>
            </a:xfrm>
            <a:custGeom>
              <a:avLst/>
              <a:gdLst/>
              <a:ahLst/>
              <a:cxnLst/>
              <a:rect l="l" t="t" r="r" b="b"/>
              <a:pathLst>
                <a:path w="6868" h="1781" extrusionOk="0">
                  <a:moveTo>
                    <a:pt x="6848" y="0"/>
                  </a:moveTo>
                  <a:cubicBezTo>
                    <a:pt x="6661" y="0"/>
                    <a:pt x="5197" y="352"/>
                    <a:pt x="3409" y="807"/>
                  </a:cubicBezTo>
                  <a:cubicBezTo>
                    <a:pt x="1521" y="1308"/>
                    <a:pt x="1" y="1743"/>
                    <a:pt x="17" y="1776"/>
                  </a:cubicBezTo>
                  <a:cubicBezTo>
                    <a:pt x="17" y="1779"/>
                    <a:pt x="23" y="1781"/>
                    <a:pt x="35" y="1781"/>
                  </a:cubicBezTo>
                  <a:cubicBezTo>
                    <a:pt x="209" y="1781"/>
                    <a:pt x="1687" y="1429"/>
                    <a:pt x="3459" y="974"/>
                  </a:cubicBezTo>
                  <a:cubicBezTo>
                    <a:pt x="5347" y="489"/>
                    <a:pt x="6868" y="55"/>
                    <a:pt x="6868" y="5"/>
                  </a:cubicBezTo>
                  <a:cubicBezTo>
                    <a:pt x="6867" y="2"/>
                    <a:pt x="6860" y="0"/>
                    <a:pt x="68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06;p53"/>
            <p:cNvSpPr/>
            <p:nvPr/>
          </p:nvSpPr>
          <p:spPr>
            <a:xfrm>
              <a:off x="5879854" y="3032547"/>
              <a:ext cx="47178" cy="1559970"/>
            </a:xfrm>
            <a:custGeom>
              <a:avLst/>
              <a:gdLst/>
              <a:ahLst/>
              <a:cxnLst/>
              <a:rect l="l" t="t" r="r" b="b"/>
              <a:pathLst>
                <a:path w="1472" h="48673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0"/>
                    <a:pt x="285" y="10894"/>
                    <a:pt x="669" y="24345"/>
                  </a:cubicBezTo>
                  <a:cubicBezTo>
                    <a:pt x="1053" y="37778"/>
                    <a:pt x="1404" y="48672"/>
                    <a:pt x="1438" y="48672"/>
                  </a:cubicBezTo>
                  <a:cubicBezTo>
                    <a:pt x="1471" y="48672"/>
                    <a:pt x="1204" y="37762"/>
                    <a:pt x="819" y="24328"/>
                  </a:cubicBezTo>
                  <a:cubicBezTo>
                    <a:pt x="418" y="10894"/>
                    <a:pt x="84" y="0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07;p53"/>
            <p:cNvSpPr/>
            <p:nvPr/>
          </p:nvSpPr>
          <p:spPr>
            <a:xfrm>
              <a:off x="5969305" y="3030400"/>
              <a:ext cx="8045" cy="1535868"/>
            </a:xfrm>
            <a:custGeom>
              <a:avLst/>
              <a:gdLst/>
              <a:ahLst/>
              <a:cxnLst/>
              <a:rect l="l" t="t" r="r" b="b"/>
              <a:pathLst>
                <a:path w="251" h="47921" extrusionOk="0">
                  <a:moveTo>
                    <a:pt x="50" y="1"/>
                  </a:moveTo>
                  <a:cubicBezTo>
                    <a:pt x="0" y="1"/>
                    <a:pt x="17" y="10727"/>
                    <a:pt x="50" y="23961"/>
                  </a:cubicBezTo>
                  <a:cubicBezTo>
                    <a:pt x="97" y="36444"/>
                    <a:pt x="160" y="46697"/>
                    <a:pt x="209" y="47819"/>
                  </a:cubicBezTo>
                  <a:lnTo>
                    <a:pt x="209" y="47819"/>
                  </a:lnTo>
                  <a:cubicBezTo>
                    <a:pt x="251" y="46697"/>
                    <a:pt x="248" y="36444"/>
                    <a:pt x="201" y="23961"/>
                  </a:cubicBezTo>
                  <a:cubicBezTo>
                    <a:pt x="150" y="10727"/>
                    <a:pt x="84" y="1"/>
                    <a:pt x="50" y="1"/>
                  </a:cubicBezTo>
                  <a:close/>
                  <a:moveTo>
                    <a:pt x="209" y="47819"/>
                  </a:moveTo>
                  <a:lnTo>
                    <a:pt x="209" y="47819"/>
                  </a:lnTo>
                  <a:cubicBezTo>
                    <a:pt x="206" y="47886"/>
                    <a:pt x="203" y="47921"/>
                    <a:pt x="201" y="47921"/>
                  </a:cubicBezTo>
                  <a:lnTo>
                    <a:pt x="217" y="47921"/>
                  </a:lnTo>
                  <a:cubicBezTo>
                    <a:pt x="214" y="47921"/>
                    <a:pt x="212" y="47886"/>
                    <a:pt x="209" y="4781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08;p53"/>
            <p:cNvSpPr/>
            <p:nvPr/>
          </p:nvSpPr>
          <p:spPr>
            <a:xfrm>
              <a:off x="6025521" y="3009503"/>
              <a:ext cx="28941" cy="1556765"/>
            </a:xfrm>
            <a:custGeom>
              <a:avLst/>
              <a:gdLst/>
              <a:ahLst/>
              <a:cxnLst/>
              <a:rect l="l" t="t" r="r" b="b"/>
              <a:pathLst>
                <a:path w="903" h="48573" extrusionOk="0">
                  <a:moveTo>
                    <a:pt x="869" y="1"/>
                  </a:moveTo>
                  <a:cubicBezTo>
                    <a:pt x="819" y="1"/>
                    <a:pt x="602" y="10878"/>
                    <a:pt x="385" y="24295"/>
                  </a:cubicBezTo>
                  <a:cubicBezTo>
                    <a:pt x="151" y="37695"/>
                    <a:pt x="0" y="48573"/>
                    <a:pt x="51" y="48573"/>
                  </a:cubicBezTo>
                  <a:cubicBezTo>
                    <a:pt x="84" y="48573"/>
                    <a:pt x="301" y="37695"/>
                    <a:pt x="518" y="24295"/>
                  </a:cubicBezTo>
                  <a:cubicBezTo>
                    <a:pt x="752" y="10878"/>
                    <a:pt x="903" y="1"/>
                    <a:pt x="8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09;p53"/>
            <p:cNvSpPr/>
            <p:nvPr/>
          </p:nvSpPr>
          <p:spPr>
            <a:xfrm>
              <a:off x="6114428" y="3002548"/>
              <a:ext cx="10192" cy="168711"/>
            </a:xfrm>
            <a:custGeom>
              <a:avLst/>
              <a:gdLst/>
              <a:ahLst/>
              <a:cxnLst/>
              <a:rect l="l" t="t" r="r" b="b"/>
              <a:pathLst>
                <a:path w="318" h="5264" extrusionOk="0">
                  <a:moveTo>
                    <a:pt x="33" y="1"/>
                  </a:moveTo>
                  <a:cubicBezTo>
                    <a:pt x="0" y="1"/>
                    <a:pt x="17" y="1187"/>
                    <a:pt x="84" y="2624"/>
                  </a:cubicBezTo>
                  <a:cubicBezTo>
                    <a:pt x="150" y="4078"/>
                    <a:pt x="251" y="5264"/>
                    <a:pt x="284" y="5264"/>
                  </a:cubicBezTo>
                  <a:cubicBezTo>
                    <a:pt x="318" y="5264"/>
                    <a:pt x="301" y="4078"/>
                    <a:pt x="234" y="2624"/>
                  </a:cubicBezTo>
                  <a:cubicBezTo>
                    <a:pt x="167" y="1170"/>
                    <a:pt x="84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10;p53"/>
            <p:cNvSpPr/>
            <p:nvPr/>
          </p:nvSpPr>
          <p:spPr>
            <a:xfrm>
              <a:off x="6172791" y="3002548"/>
              <a:ext cx="386138" cy="1600128"/>
            </a:xfrm>
            <a:custGeom>
              <a:avLst/>
              <a:gdLst/>
              <a:ahLst/>
              <a:cxnLst/>
              <a:rect l="l" t="t" r="r" b="b"/>
              <a:pathLst>
                <a:path w="12048" h="49926" extrusionOk="0">
                  <a:moveTo>
                    <a:pt x="34" y="1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0" y="1"/>
                    <a:pt x="2640" y="11195"/>
                    <a:pt x="5949" y="24980"/>
                  </a:cubicBezTo>
                  <a:cubicBezTo>
                    <a:pt x="9254" y="38754"/>
                    <a:pt x="11976" y="49926"/>
                    <a:pt x="12014" y="49926"/>
                  </a:cubicBezTo>
                  <a:cubicBezTo>
                    <a:pt x="12014" y="49926"/>
                    <a:pt x="12014" y="49926"/>
                    <a:pt x="12014" y="49926"/>
                  </a:cubicBezTo>
                  <a:cubicBezTo>
                    <a:pt x="12047" y="49909"/>
                    <a:pt x="9407" y="38731"/>
                    <a:pt x="6099" y="24947"/>
                  </a:cubicBezTo>
                  <a:cubicBezTo>
                    <a:pt x="2793" y="11172"/>
                    <a:pt x="71" y="1"/>
                    <a:pt x="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11;p53"/>
            <p:cNvSpPr/>
            <p:nvPr/>
          </p:nvSpPr>
          <p:spPr>
            <a:xfrm>
              <a:off x="6245063" y="2987036"/>
              <a:ext cx="366331" cy="1614583"/>
            </a:xfrm>
            <a:custGeom>
              <a:avLst/>
              <a:gdLst/>
              <a:ahLst/>
              <a:cxnLst/>
              <a:rect l="l" t="t" r="r" b="b"/>
              <a:pathLst>
                <a:path w="11430" h="50377" extrusionOk="0">
                  <a:moveTo>
                    <a:pt x="34" y="0"/>
                  </a:moveTo>
                  <a:cubicBezTo>
                    <a:pt x="1" y="17"/>
                    <a:pt x="2507" y="11295"/>
                    <a:pt x="5648" y="25197"/>
                  </a:cubicBezTo>
                  <a:cubicBezTo>
                    <a:pt x="8773" y="39115"/>
                    <a:pt x="11346" y="50376"/>
                    <a:pt x="11396" y="50376"/>
                  </a:cubicBezTo>
                  <a:lnTo>
                    <a:pt x="11396" y="50360"/>
                  </a:lnTo>
                  <a:cubicBezTo>
                    <a:pt x="11430" y="50360"/>
                    <a:pt x="8923" y="39081"/>
                    <a:pt x="5782" y="25163"/>
                  </a:cubicBezTo>
                  <a:cubicBezTo>
                    <a:pt x="2641" y="11262"/>
                    <a:pt x="85" y="0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12;p53"/>
            <p:cNvSpPr/>
            <p:nvPr/>
          </p:nvSpPr>
          <p:spPr>
            <a:xfrm>
              <a:off x="6326470" y="2987036"/>
              <a:ext cx="318128" cy="1605481"/>
            </a:xfrm>
            <a:custGeom>
              <a:avLst/>
              <a:gdLst/>
              <a:ahLst/>
              <a:cxnLst/>
              <a:rect l="l" t="t" r="r" b="b"/>
              <a:pathLst>
                <a:path w="9926" h="50093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17"/>
                    <a:pt x="2173" y="11228"/>
                    <a:pt x="4896" y="25063"/>
                  </a:cubicBezTo>
                  <a:cubicBezTo>
                    <a:pt x="7620" y="38898"/>
                    <a:pt x="9842" y="50092"/>
                    <a:pt x="9892" y="50092"/>
                  </a:cubicBezTo>
                  <a:cubicBezTo>
                    <a:pt x="9926" y="50076"/>
                    <a:pt x="7753" y="38864"/>
                    <a:pt x="5030" y="25030"/>
                  </a:cubicBezTo>
                  <a:cubicBezTo>
                    <a:pt x="2306" y="11195"/>
                    <a:pt x="84" y="0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13;p53"/>
            <p:cNvSpPr/>
            <p:nvPr/>
          </p:nvSpPr>
          <p:spPr>
            <a:xfrm>
              <a:off x="5507689" y="1493730"/>
              <a:ext cx="437547" cy="918200"/>
            </a:xfrm>
            <a:custGeom>
              <a:avLst/>
              <a:gdLst/>
              <a:ahLst/>
              <a:cxnLst/>
              <a:rect l="l" t="t" r="r" b="b"/>
              <a:pathLst>
                <a:path w="13652" h="28649" extrusionOk="0">
                  <a:moveTo>
                    <a:pt x="5278" y="0"/>
                  </a:moveTo>
                  <a:cubicBezTo>
                    <a:pt x="4788" y="0"/>
                    <a:pt x="4226" y="2408"/>
                    <a:pt x="4177" y="2650"/>
                  </a:cubicBezTo>
                  <a:cubicBezTo>
                    <a:pt x="4158" y="2716"/>
                    <a:pt x="4104" y="2745"/>
                    <a:pt x="4049" y="2745"/>
                  </a:cubicBezTo>
                  <a:cubicBezTo>
                    <a:pt x="3965" y="2745"/>
                    <a:pt x="3880" y="2677"/>
                    <a:pt x="3910" y="2566"/>
                  </a:cubicBezTo>
                  <a:cubicBezTo>
                    <a:pt x="3960" y="2366"/>
                    <a:pt x="4712" y="210"/>
                    <a:pt x="4194" y="10"/>
                  </a:cubicBezTo>
                  <a:cubicBezTo>
                    <a:pt x="4183" y="6"/>
                    <a:pt x="4172" y="4"/>
                    <a:pt x="4162" y="4"/>
                  </a:cubicBezTo>
                  <a:cubicBezTo>
                    <a:pt x="3802" y="4"/>
                    <a:pt x="3665" y="2142"/>
                    <a:pt x="3275" y="2499"/>
                  </a:cubicBezTo>
                  <a:cubicBezTo>
                    <a:pt x="3243" y="2529"/>
                    <a:pt x="3217" y="2543"/>
                    <a:pt x="3197" y="2543"/>
                  </a:cubicBezTo>
                  <a:cubicBezTo>
                    <a:pt x="2976" y="2543"/>
                    <a:pt x="3511" y="784"/>
                    <a:pt x="3158" y="661"/>
                  </a:cubicBezTo>
                  <a:cubicBezTo>
                    <a:pt x="3138" y="656"/>
                    <a:pt x="3118" y="652"/>
                    <a:pt x="3098" y="652"/>
                  </a:cubicBezTo>
                  <a:cubicBezTo>
                    <a:pt x="2987" y="652"/>
                    <a:pt x="2875" y="799"/>
                    <a:pt x="2690" y="1848"/>
                  </a:cubicBezTo>
                  <a:cubicBezTo>
                    <a:pt x="2507" y="2717"/>
                    <a:pt x="2373" y="3585"/>
                    <a:pt x="2289" y="4454"/>
                  </a:cubicBezTo>
                  <a:lnTo>
                    <a:pt x="2273" y="4454"/>
                  </a:lnTo>
                  <a:lnTo>
                    <a:pt x="0" y="17855"/>
                  </a:lnTo>
                  <a:lnTo>
                    <a:pt x="8622" y="28648"/>
                  </a:lnTo>
                  <a:lnTo>
                    <a:pt x="13651" y="25173"/>
                  </a:lnTo>
                  <a:lnTo>
                    <a:pt x="4946" y="16852"/>
                  </a:lnTo>
                  <a:lnTo>
                    <a:pt x="5715" y="5657"/>
                  </a:lnTo>
                  <a:lnTo>
                    <a:pt x="5898" y="5440"/>
                  </a:lnTo>
                  <a:cubicBezTo>
                    <a:pt x="5999" y="5306"/>
                    <a:pt x="6116" y="5173"/>
                    <a:pt x="6249" y="5022"/>
                  </a:cubicBezTo>
                  <a:cubicBezTo>
                    <a:pt x="6416" y="4855"/>
                    <a:pt x="6600" y="4705"/>
                    <a:pt x="6801" y="4588"/>
                  </a:cubicBezTo>
                  <a:cubicBezTo>
                    <a:pt x="7051" y="4438"/>
                    <a:pt x="7319" y="4321"/>
                    <a:pt x="7603" y="4254"/>
                  </a:cubicBezTo>
                  <a:cubicBezTo>
                    <a:pt x="7870" y="4204"/>
                    <a:pt x="7954" y="3869"/>
                    <a:pt x="7736" y="3753"/>
                  </a:cubicBezTo>
                  <a:cubicBezTo>
                    <a:pt x="7687" y="3730"/>
                    <a:pt x="7611" y="3717"/>
                    <a:pt x="7515" y="3717"/>
                  </a:cubicBezTo>
                  <a:cubicBezTo>
                    <a:pt x="7187" y="3717"/>
                    <a:pt x="6621" y="3862"/>
                    <a:pt x="6065" y="4237"/>
                  </a:cubicBezTo>
                  <a:cubicBezTo>
                    <a:pt x="5957" y="4312"/>
                    <a:pt x="5875" y="4344"/>
                    <a:pt x="5815" y="4344"/>
                  </a:cubicBezTo>
                  <a:cubicBezTo>
                    <a:pt x="5481" y="4344"/>
                    <a:pt x="5785" y="3363"/>
                    <a:pt x="5898" y="2967"/>
                  </a:cubicBezTo>
                  <a:cubicBezTo>
                    <a:pt x="6049" y="2499"/>
                    <a:pt x="6416" y="1029"/>
                    <a:pt x="6299" y="879"/>
                  </a:cubicBezTo>
                  <a:cubicBezTo>
                    <a:pt x="6247" y="811"/>
                    <a:pt x="6185" y="777"/>
                    <a:pt x="6121" y="777"/>
                  </a:cubicBezTo>
                  <a:cubicBezTo>
                    <a:pt x="5979" y="777"/>
                    <a:pt x="5823" y="941"/>
                    <a:pt x="5731" y="1263"/>
                  </a:cubicBezTo>
                  <a:cubicBezTo>
                    <a:pt x="5601" y="1736"/>
                    <a:pt x="5136" y="3053"/>
                    <a:pt x="4881" y="3053"/>
                  </a:cubicBezTo>
                  <a:cubicBezTo>
                    <a:pt x="4874" y="3053"/>
                    <a:pt x="4868" y="3052"/>
                    <a:pt x="4862" y="3051"/>
                  </a:cubicBezTo>
                  <a:cubicBezTo>
                    <a:pt x="4629" y="2967"/>
                    <a:pt x="5364" y="595"/>
                    <a:pt x="5364" y="595"/>
                  </a:cubicBezTo>
                  <a:cubicBezTo>
                    <a:pt x="5364" y="595"/>
                    <a:pt x="5614" y="110"/>
                    <a:pt x="5330" y="10"/>
                  </a:cubicBezTo>
                  <a:cubicBezTo>
                    <a:pt x="5313" y="3"/>
                    <a:pt x="5296" y="0"/>
                    <a:pt x="527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14;p53"/>
            <p:cNvSpPr/>
            <p:nvPr/>
          </p:nvSpPr>
          <p:spPr>
            <a:xfrm>
              <a:off x="5875591" y="4569441"/>
              <a:ext cx="177269" cy="87336"/>
            </a:xfrm>
            <a:custGeom>
              <a:avLst/>
              <a:gdLst/>
              <a:ahLst/>
              <a:cxnLst/>
              <a:rect l="l" t="t" r="r" b="b"/>
              <a:pathLst>
                <a:path w="5531" h="2725" extrusionOk="0">
                  <a:moveTo>
                    <a:pt x="5531" y="1"/>
                  </a:moveTo>
                  <a:lnTo>
                    <a:pt x="752" y="235"/>
                  </a:lnTo>
                  <a:lnTo>
                    <a:pt x="0" y="2724"/>
                  </a:lnTo>
                  <a:lnTo>
                    <a:pt x="5297" y="2657"/>
                  </a:lnTo>
                  <a:lnTo>
                    <a:pt x="5531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15;p53"/>
            <p:cNvSpPr/>
            <p:nvPr/>
          </p:nvSpPr>
          <p:spPr>
            <a:xfrm>
              <a:off x="5879854" y="4634021"/>
              <a:ext cx="169256" cy="6538"/>
            </a:xfrm>
            <a:custGeom>
              <a:avLst/>
              <a:gdLst/>
              <a:ahLst/>
              <a:cxnLst/>
              <a:rect l="l" t="t" r="r" b="b"/>
              <a:pathLst>
                <a:path w="5281" h="204" extrusionOk="0">
                  <a:moveTo>
                    <a:pt x="1236" y="1"/>
                  </a:moveTo>
                  <a:cubicBezTo>
                    <a:pt x="1067" y="1"/>
                    <a:pt x="911" y="3"/>
                    <a:pt x="769" y="8"/>
                  </a:cubicBezTo>
                  <a:cubicBezTo>
                    <a:pt x="725" y="5"/>
                    <a:pt x="680" y="3"/>
                    <a:pt x="635" y="3"/>
                  </a:cubicBezTo>
                  <a:cubicBezTo>
                    <a:pt x="424" y="3"/>
                    <a:pt x="207" y="33"/>
                    <a:pt x="1" y="74"/>
                  </a:cubicBezTo>
                  <a:cubicBezTo>
                    <a:pt x="205" y="102"/>
                    <a:pt x="421" y="129"/>
                    <a:pt x="630" y="129"/>
                  </a:cubicBezTo>
                  <a:cubicBezTo>
                    <a:pt x="677" y="129"/>
                    <a:pt x="723" y="128"/>
                    <a:pt x="769" y="125"/>
                  </a:cubicBezTo>
                  <a:lnTo>
                    <a:pt x="2641" y="191"/>
                  </a:lnTo>
                  <a:cubicBezTo>
                    <a:pt x="3000" y="200"/>
                    <a:pt x="3347" y="204"/>
                    <a:pt x="3662" y="204"/>
                  </a:cubicBezTo>
                  <a:cubicBezTo>
                    <a:pt x="3977" y="204"/>
                    <a:pt x="4261" y="200"/>
                    <a:pt x="4495" y="191"/>
                  </a:cubicBezTo>
                  <a:cubicBezTo>
                    <a:pt x="4562" y="196"/>
                    <a:pt x="4628" y="198"/>
                    <a:pt x="4693" y="198"/>
                  </a:cubicBezTo>
                  <a:cubicBezTo>
                    <a:pt x="4889" y="198"/>
                    <a:pt x="5080" y="179"/>
                    <a:pt x="5281" y="141"/>
                  </a:cubicBezTo>
                  <a:cubicBezTo>
                    <a:pt x="5013" y="91"/>
                    <a:pt x="4763" y="74"/>
                    <a:pt x="4495" y="74"/>
                  </a:cubicBezTo>
                  <a:lnTo>
                    <a:pt x="2641" y="24"/>
                  </a:lnTo>
                  <a:cubicBezTo>
                    <a:pt x="2121" y="12"/>
                    <a:pt x="1643" y="1"/>
                    <a:pt x="12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16;p53"/>
            <p:cNvSpPr/>
            <p:nvPr/>
          </p:nvSpPr>
          <p:spPr>
            <a:xfrm>
              <a:off x="5970363" y="4566236"/>
              <a:ext cx="7532" cy="71247"/>
            </a:xfrm>
            <a:custGeom>
              <a:avLst/>
              <a:gdLst/>
              <a:ahLst/>
              <a:cxnLst/>
              <a:rect l="l" t="t" r="r" b="b"/>
              <a:pathLst>
                <a:path w="235" h="2223" extrusionOk="0">
                  <a:moveTo>
                    <a:pt x="184" y="1"/>
                  </a:moveTo>
                  <a:cubicBezTo>
                    <a:pt x="134" y="1"/>
                    <a:pt x="67" y="502"/>
                    <a:pt x="34" y="1103"/>
                  </a:cubicBezTo>
                  <a:cubicBezTo>
                    <a:pt x="0" y="1722"/>
                    <a:pt x="0" y="2223"/>
                    <a:pt x="51" y="2223"/>
                  </a:cubicBezTo>
                  <a:cubicBezTo>
                    <a:pt x="101" y="2223"/>
                    <a:pt x="168" y="1738"/>
                    <a:pt x="201" y="1120"/>
                  </a:cubicBezTo>
                  <a:cubicBezTo>
                    <a:pt x="234" y="502"/>
                    <a:pt x="218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17;p53"/>
            <p:cNvSpPr/>
            <p:nvPr/>
          </p:nvSpPr>
          <p:spPr>
            <a:xfrm>
              <a:off x="5875591" y="4636393"/>
              <a:ext cx="171371" cy="20384"/>
            </a:xfrm>
            <a:custGeom>
              <a:avLst/>
              <a:gdLst/>
              <a:ahLst/>
              <a:cxnLst/>
              <a:rect l="l" t="t" r="r" b="b"/>
              <a:pathLst>
                <a:path w="5347" h="636" extrusionOk="0">
                  <a:moveTo>
                    <a:pt x="84" y="0"/>
                  </a:moveTo>
                  <a:lnTo>
                    <a:pt x="0" y="568"/>
                  </a:lnTo>
                  <a:lnTo>
                    <a:pt x="0" y="635"/>
                  </a:lnTo>
                  <a:lnTo>
                    <a:pt x="5297" y="568"/>
                  </a:lnTo>
                  <a:lnTo>
                    <a:pt x="5347" y="6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18;p53"/>
            <p:cNvSpPr/>
            <p:nvPr/>
          </p:nvSpPr>
          <p:spPr>
            <a:xfrm>
              <a:off x="5915750" y="1487641"/>
              <a:ext cx="394151" cy="934995"/>
            </a:xfrm>
            <a:custGeom>
              <a:avLst/>
              <a:gdLst/>
              <a:ahLst/>
              <a:cxnLst/>
              <a:rect l="l" t="t" r="r" b="b"/>
              <a:pathLst>
                <a:path w="12298" h="29173" extrusionOk="0">
                  <a:moveTo>
                    <a:pt x="2925" y="1"/>
                  </a:moveTo>
                  <a:cubicBezTo>
                    <a:pt x="2908" y="1"/>
                    <a:pt x="2891" y="6"/>
                    <a:pt x="2874" y="16"/>
                  </a:cubicBezTo>
                  <a:cubicBezTo>
                    <a:pt x="2406" y="317"/>
                    <a:pt x="3593" y="2272"/>
                    <a:pt x="3676" y="2455"/>
                  </a:cubicBezTo>
                  <a:cubicBezTo>
                    <a:pt x="3733" y="2568"/>
                    <a:pt x="3644" y="2658"/>
                    <a:pt x="3555" y="2658"/>
                  </a:cubicBezTo>
                  <a:cubicBezTo>
                    <a:pt x="3512" y="2658"/>
                    <a:pt x="3469" y="2638"/>
                    <a:pt x="3442" y="2589"/>
                  </a:cubicBezTo>
                  <a:cubicBezTo>
                    <a:pt x="3347" y="2368"/>
                    <a:pt x="2344" y="210"/>
                    <a:pt x="1852" y="210"/>
                  </a:cubicBezTo>
                  <a:cubicBezTo>
                    <a:pt x="1824" y="210"/>
                    <a:pt x="1796" y="217"/>
                    <a:pt x="1771" y="233"/>
                  </a:cubicBezTo>
                  <a:cubicBezTo>
                    <a:pt x="1504" y="400"/>
                    <a:pt x="1855" y="818"/>
                    <a:pt x="1855" y="818"/>
                  </a:cubicBezTo>
                  <a:cubicBezTo>
                    <a:pt x="1855" y="818"/>
                    <a:pt x="3075" y="2990"/>
                    <a:pt x="2841" y="3124"/>
                  </a:cubicBezTo>
                  <a:cubicBezTo>
                    <a:pt x="2831" y="3129"/>
                    <a:pt x="2820" y="3131"/>
                    <a:pt x="2809" y="3131"/>
                  </a:cubicBezTo>
                  <a:cubicBezTo>
                    <a:pt x="2558" y="3131"/>
                    <a:pt x="1861" y="1968"/>
                    <a:pt x="1638" y="1553"/>
                  </a:cubicBezTo>
                  <a:cubicBezTo>
                    <a:pt x="1504" y="1285"/>
                    <a:pt x="1338" y="1157"/>
                    <a:pt x="1203" y="1157"/>
                  </a:cubicBezTo>
                  <a:cubicBezTo>
                    <a:pt x="1119" y="1157"/>
                    <a:pt x="1048" y="1207"/>
                    <a:pt x="1003" y="1303"/>
                  </a:cubicBezTo>
                  <a:cubicBezTo>
                    <a:pt x="919" y="1470"/>
                    <a:pt x="1588" y="2840"/>
                    <a:pt x="1821" y="3257"/>
                  </a:cubicBezTo>
                  <a:cubicBezTo>
                    <a:pt x="2027" y="3639"/>
                    <a:pt x="2554" y="4587"/>
                    <a:pt x="2149" y="4587"/>
                  </a:cubicBezTo>
                  <a:cubicBezTo>
                    <a:pt x="2092" y="4587"/>
                    <a:pt x="2018" y="4568"/>
                    <a:pt x="1922" y="4527"/>
                  </a:cubicBezTo>
                  <a:cubicBezTo>
                    <a:pt x="1491" y="4357"/>
                    <a:pt x="1080" y="4292"/>
                    <a:pt x="761" y="4292"/>
                  </a:cubicBezTo>
                  <a:cubicBezTo>
                    <a:pt x="485" y="4292"/>
                    <a:pt x="277" y="4341"/>
                    <a:pt x="184" y="4410"/>
                  </a:cubicBezTo>
                  <a:cubicBezTo>
                    <a:pt x="0" y="4561"/>
                    <a:pt x="151" y="4861"/>
                    <a:pt x="418" y="4861"/>
                  </a:cubicBezTo>
                  <a:cubicBezTo>
                    <a:pt x="702" y="4878"/>
                    <a:pt x="986" y="4928"/>
                    <a:pt x="1270" y="5029"/>
                  </a:cubicBezTo>
                  <a:cubicBezTo>
                    <a:pt x="1487" y="5095"/>
                    <a:pt x="1704" y="5196"/>
                    <a:pt x="1888" y="5329"/>
                  </a:cubicBezTo>
                  <a:cubicBezTo>
                    <a:pt x="2055" y="5463"/>
                    <a:pt x="2206" y="5563"/>
                    <a:pt x="2323" y="5663"/>
                  </a:cubicBezTo>
                  <a:lnTo>
                    <a:pt x="2557" y="5847"/>
                  </a:lnTo>
                  <a:lnTo>
                    <a:pt x="7118" y="17109"/>
                  </a:lnTo>
                  <a:lnTo>
                    <a:pt x="2974" y="26783"/>
                  </a:lnTo>
                  <a:lnTo>
                    <a:pt x="9407" y="29172"/>
                  </a:lnTo>
                  <a:lnTo>
                    <a:pt x="12298" y="16390"/>
                  </a:lnTo>
                  <a:lnTo>
                    <a:pt x="5664" y="3959"/>
                  </a:lnTo>
                  <a:cubicBezTo>
                    <a:pt x="5397" y="3124"/>
                    <a:pt x="5080" y="2305"/>
                    <a:pt x="4729" y="1503"/>
                  </a:cubicBezTo>
                  <a:cubicBezTo>
                    <a:pt x="4360" y="582"/>
                    <a:pt x="4209" y="407"/>
                    <a:pt x="4105" y="407"/>
                  </a:cubicBezTo>
                  <a:cubicBezTo>
                    <a:pt x="4077" y="407"/>
                    <a:pt x="4052" y="420"/>
                    <a:pt x="4027" y="434"/>
                  </a:cubicBezTo>
                  <a:cubicBezTo>
                    <a:pt x="3700" y="620"/>
                    <a:pt x="4619" y="2284"/>
                    <a:pt x="4370" y="2284"/>
                  </a:cubicBezTo>
                  <a:cubicBezTo>
                    <a:pt x="4352" y="2284"/>
                    <a:pt x="4327" y="2275"/>
                    <a:pt x="4294" y="2255"/>
                  </a:cubicBezTo>
                  <a:cubicBezTo>
                    <a:pt x="3849" y="2000"/>
                    <a:pt x="3281" y="1"/>
                    <a:pt x="292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19;p53"/>
            <p:cNvSpPr/>
            <p:nvPr/>
          </p:nvSpPr>
          <p:spPr>
            <a:xfrm>
              <a:off x="6515501" y="4601587"/>
              <a:ext cx="325628" cy="63331"/>
            </a:xfrm>
            <a:custGeom>
              <a:avLst/>
              <a:gdLst/>
              <a:ahLst/>
              <a:cxnLst/>
              <a:rect l="l" t="t" r="r" b="b"/>
              <a:pathLst>
                <a:path w="10160" h="1976" extrusionOk="0">
                  <a:moveTo>
                    <a:pt x="5481" y="0"/>
                  </a:moveTo>
                  <a:lnTo>
                    <a:pt x="1" y="151"/>
                  </a:lnTo>
                  <a:lnTo>
                    <a:pt x="51" y="1939"/>
                  </a:lnTo>
                  <a:lnTo>
                    <a:pt x="385" y="1939"/>
                  </a:lnTo>
                  <a:cubicBezTo>
                    <a:pt x="940" y="1957"/>
                    <a:pt x="2131" y="1976"/>
                    <a:pt x="3463" y="1976"/>
                  </a:cubicBezTo>
                  <a:cubicBezTo>
                    <a:pt x="5738" y="1976"/>
                    <a:pt x="8425" y="1922"/>
                    <a:pt x="9057" y="1721"/>
                  </a:cubicBezTo>
                  <a:cubicBezTo>
                    <a:pt x="10160" y="1387"/>
                    <a:pt x="5498" y="535"/>
                    <a:pt x="5498" y="535"/>
                  </a:cubicBezTo>
                  <a:lnTo>
                    <a:pt x="548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20;p53"/>
            <p:cNvSpPr/>
            <p:nvPr/>
          </p:nvSpPr>
          <p:spPr>
            <a:xfrm>
              <a:off x="6516046" y="4615689"/>
              <a:ext cx="64292" cy="45351"/>
            </a:xfrm>
            <a:custGeom>
              <a:avLst/>
              <a:gdLst/>
              <a:ahLst/>
              <a:cxnLst/>
              <a:rect l="l" t="t" r="r" b="b"/>
              <a:pathLst>
                <a:path w="2006" h="1415" extrusionOk="0">
                  <a:moveTo>
                    <a:pt x="205" y="0"/>
                  </a:moveTo>
                  <a:cubicBezTo>
                    <a:pt x="137" y="0"/>
                    <a:pt x="69" y="4"/>
                    <a:pt x="0" y="11"/>
                  </a:cubicBezTo>
                  <a:lnTo>
                    <a:pt x="34" y="1415"/>
                  </a:lnTo>
                  <a:lnTo>
                    <a:pt x="2006" y="1398"/>
                  </a:lnTo>
                  <a:cubicBezTo>
                    <a:pt x="1905" y="964"/>
                    <a:pt x="1655" y="580"/>
                    <a:pt x="1287" y="346"/>
                  </a:cubicBezTo>
                  <a:cubicBezTo>
                    <a:pt x="961" y="119"/>
                    <a:pt x="586" y="0"/>
                    <a:pt x="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21;p53"/>
            <p:cNvSpPr/>
            <p:nvPr/>
          </p:nvSpPr>
          <p:spPr>
            <a:xfrm>
              <a:off x="6517104" y="4634246"/>
              <a:ext cx="300469" cy="31313"/>
            </a:xfrm>
            <a:custGeom>
              <a:avLst/>
              <a:gdLst/>
              <a:ahLst/>
              <a:cxnLst/>
              <a:rect l="l" t="t" r="r" b="b"/>
              <a:pathLst>
                <a:path w="9375" h="977" extrusionOk="0">
                  <a:moveTo>
                    <a:pt x="7737" y="1"/>
                  </a:moveTo>
                  <a:cubicBezTo>
                    <a:pt x="7420" y="17"/>
                    <a:pt x="7269" y="669"/>
                    <a:pt x="7269" y="669"/>
                  </a:cubicBezTo>
                  <a:lnTo>
                    <a:pt x="1" y="803"/>
                  </a:lnTo>
                  <a:lnTo>
                    <a:pt x="1" y="920"/>
                  </a:lnTo>
                  <a:cubicBezTo>
                    <a:pt x="724" y="959"/>
                    <a:pt x="1684" y="977"/>
                    <a:pt x="2712" y="977"/>
                  </a:cubicBezTo>
                  <a:cubicBezTo>
                    <a:pt x="5603" y="977"/>
                    <a:pt x="9026" y="837"/>
                    <a:pt x="9174" y="652"/>
                  </a:cubicBezTo>
                  <a:cubicBezTo>
                    <a:pt x="9374" y="402"/>
                    <a:pt x="7737" y="1"/>
                    <a:pt x="7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22;p53"/>
            <p:cNvSpPr/>
            <p:nvPr/>
          </p:nvSpPr>
          <p:spPr>
            <a:xfrm>
              <a:off x="6517649" y="4652450"/>
              <a:ext cx="290277" cy="8589"/>
            </a:xfrm>
            <a:custGeom>
              <a:avLst/>
              <a:gdLst/>
              <a:ahLst/>
              <a:cxnLst/>
              <a:rect l="l" t="t" r="r" b="b"/>
              <a:pathLst>
                <a:path w="9057" h="268" extrusionOk="0">
                  <a:moveTo>
                    <a:pt x="8789" y="1"/>
                  </a:moveTo>
                  <a:lnTo>
                    <a:pt x="7804" y="51"/>
                  </a:lnTo>
                  <a:cubicBezTo>
                    <a:pt x="6968" y="84"/>
                    <a:pt x="5815" y="134"/>
                    <a:pt x="4529" y="168"/>
                  </a:cubicBezTo>
                  <a:cubicBezTo>
                    <a:pt x="3259" y="201"/>
                    <a:pt x="2106" y="218"/>
                    <a:pt x="1254" y="218"/>
                  </a:cubicBezTo>
                  <a:lnTo>
                    <a:pt x="268" y="218"/>
                  </a:lnTo>
                  <a:lnTo>
                    <a:pt x="1" y="235"/>
                  </a:lnTo>
                  <a:lnTo>
                    <a:pt x="268" y="251"/>
                  </a:lnTo>
                  <a:lnTo>
                    <a:pt x="1254" y="268"/>
                  </a:lnTo>
                  <a:cubicBezTo>
                    <a:pt x="2106" y="268"/>
                    <a:pt x="3259" y="268"/>
                    <a:pt x="4529" y="235"/>
                  </a:cubicBezTo>
                  <a:cubicBezTo>
                    <a:pt x="5815" y="201"/>
                    <a:pt x="6968" y="134"/>
                    <a:pt x="7804" y="101"/>
                  </a:cubicBezTo>
                  <a:cubicBezTo>
                    <a:pt x="8188" y="67"/>
                    <a:pt x="8522" y="51"/>
                    <a:pt x="8789" y="34"/>
                  </a:cubicBezTo>
                  <a:lnTo>
                    <a:pt x="90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23;p53"/>
            <p:cNvSpPr/>
            <p:nvPr/>
          </p:nvSpPr>
          <p:spPr>
            <a:xfrm>
              <a:off x="6748985" y="4632098"/>
              <a:ext cx="17179" cy="26281"/>
            </a:xfrm>
            <a:custGeom>
              <a:avLst/>
              <a:gdLst/>
              <a:ahLst/>
              <a:cxnLst/>
              <a:rect l="l" t="t" r="r" b="b"/>
              <a:pathLst>
                <a:path w="536" h="820" extrusionOk="0">
                  <a:moveTo>
                    <a:pt x="535" y="1"/>
                  </a:moveTo>
                  <a:lnTo>
                    <a:pt x="535" y="1"/>
                  </a:lnTo>
                  <a:cubicBezTo>
                    <a:pt x="368" y="68"/>
                    <a:pt x="235" y="185"/>
                    <a:pt x="151" y="335"/>
                  </a:cubicBezTo>
                  <a:cubicBezTo>
                    <a:pt x="51" y="469"/>
                    <a:pt x="1" y="652"/>
                    <a:pt x="34" y="819"/>
                  </a:cubicBezTo>
                  <a:cubicBezTo>
                    <a:pt x="68" y="652"/>
                    <a:pt x="134" y="502"/>
                    <a:pt x="201" y="368"/>
                  </a:cubicBezTo>
                  <a:cubicBezTo>
                    <a:pt x="301" y="235"/>
                    <a:pt x="402" y="118"/>
                    <a:pt x="5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24;p53"/>
            <p:cNvSpPr/>
            <p:nvPr/>
          </p:nvSpPr>
          <p:spPr>
            <a:xfrm>
              <a:off x="6697032" y="4621394"/>
              <a:ext cx="10224" cy="13942"/>
            </a:xfrm>
            <a:custGeom>
              <a:avLst/>
              <a:gdLst/>
              <a:ahLst/>
              <a:cxnLst/>
              <a:rect l="l" t="t" r="r" b="b"/>
              <a:pathLst>
                <a:path w="319" h="435" extrusionOk="0">
                  <a:moveTo>
                    <a:pt x="302" y="1"/>
                  </a:moveTo>
                  <a:cubicBezTo>
                    <a:pt x="285" y="1"/>
                    <a:pt x="218" y="84"/>
                    <a:pt x="135" y="201"/>
                  </a:cubicBezTo>
                  <a:cubicBezTo>
                    <a:pt x="51" y="318"/>
                    <a:pt x="1" y="418"/>
                    <a:pt x="18" y="435"/>
                  </a:cubicBezTo>
                  <a:cubicBezTo>
                    <a:pt x="34" y="435"/>
                    <a:pt x="118" y="351"/>
                    <a:pt x="185" y="234"/>
                  </a:cubicBezTo>
                  <a:cubicBezTo>
                    <a:pt x="268" y="118"/>
                    <a:pt x="318" y="17"/>
                    <a:pt x="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25;p53"/>
            <p:cNvSpPr/>
            <p:nvPr/>
          </p:nvSpPr>
          <p:spPr>
            <a:xfrm>
              <a:off x="6683123" y="4619182"/>
              <a:ext cx="11282" cy="9743"/>
            </a:xfrm>
            <a:custGeom>
              <a:avLst/>
              <a:gdLst/>
              <a:ahLst/>
              <a:cxnLst/>
              <a:rect l="l" t="t" r="r" b="b"/>
              <a:pathLst>
                <a:path w="352" h="304" extrusionOk="0">
                  <a:moveTo>
                    <a:pt x="332" y="0"/>
                  </a:moveTo>
                  <a:cubicBezTo>
                    <a:pt x="317" y="0"/>
                    <a:pt x="241" y="60"/>
                    <a:pt x="151" y="120"/>
                  </a:cubicBezTo>
                  <a:cubicBezTo>
                    <a:pt x="67" y="203"/>
                    <a:pt x="1" y="287"/>
                    <a:pt x="17" y="303"/>
                  </a:cubicBezTo>
                  <a:cubicBezTo>
                    <a:pt x="17" y="303"/>
                    <a:pt x="101" y="253"/>
                    <a:pt x="201" y="170"/>
                  </a:cubicBezTo>
                  <a:cubicBezTo>
                    <a:pt x="285" y="86"/>
                    <a:pt x="351" y="19"/>
                    <a:pt x="335" y="3"/>
                  </a:cubicBezTo>
                  <a:cubicBezTo>
                    <a:pt x="335" y="1"/>
                    <a:pt x="334" y="0"/>
                    <a:pt x="3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26;p53"/>
            <p:cNvSpPr/>
            <p:nvPr/>
          </p:nvSpPr>
          <p:spPr>
            <a:xfrm>
              <a:off x="6674021" y="4612548"/>
              <a:ext cx="18236" cy="1859"/>
            </a:xfrm>
            <a:custGeom>
              <a:avLst/>
              <a:gdLst/>
              <a:ahLst/>
              <a:cxnLst/>
              <a:rect l="l" t="t" r="r" b="b"/>
              <a:pathLst>
                <a:path w="569" h="58" extrusionOk="0">
                  <a:moveTo>
                    <a:pt x="285" y="1"/>
                  </a:moveTo>
                  <a:cubicBezTo>
                    <a:pt x="188" y="1"/>
                    <a:pt x="92" y="9"/>
                    <a:pt x="1" y="26"/>
                  </a:cubicBezTo>
                  <a:cubicBezTo>
                    <a:pt x="83" y="49"/>
                    <a:pt x="170" y="58"/>
                    <a:pt x="257" y="58"/>
                  </a:cubicBezTo>
                  <a:cubicBezTo>
                    <a:pt x="362" y="58"/>
                    <a:pt x="468" y="44"/>
                    <a:pt x="569" y="26"/>
                  </a:cubicBezTo>
                  <a:cubicBezTo>
                    <a:pt x="477" y="9"/>
                    <a:pt x="381" y="1"/>
                    <a:pt x="2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27;p53"/>
            <p:cNvSpPr/>
            <p:nvPr/>
          </p:nvSpPr>
          <p:spPr>
            <a:xfrm>
              <a:off x="6670816" y="4602644"/>
              <a:ext cx="20384" cy="2917"/>
            </a:xfrm>
            <a:custGeom>
              <a:avLst/>
              <a:gdLst/>
              <a:ahLst/>
              <a:cxnLst/>
              <a:rect l="l" t="t" r="r" b="b"/>
              <a:pathLst>
                <a:path w="636" h="91" extrusionOk="0">
                  <a:moveTo>
                    <a:pt x="0" y="1"/>
                  </a:moveTo>
                  <a:cubicBezTo>
                    <a:pt x="84" y="68"/>
                    <a:pt x="201" y="84"/>
                    <a:pt x="318" y="84"/>
                  </a:cubicBezTo>
                  <a:cubicBezTo>
                    <a:pt x="343" y="88"/>
                    <a:pt x="369" y="91"/>
                    <a:pt x="396" y="91"/>
                  </a:cubicBezTo>
                  <a:cubicBezTo>
                    <a:pt x="475" y="91"/>
                    <a:pt x="560" y="72"/>
                    <a:pt x="635" y="34"/>
                  </a:cubicBezTo>
                  <a:cubicBezTo>
                    <a:pt x="535" y="17"/>
                    <a:pt x="418" y="17"/>
                    <a:pt x="318" y="17"/>
                  </a:cubicBezTo>
                  <a:cubicBezTo>
                    <a:pt x="217" y="1"/>
                    <a:pt x="10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28;p53"/>
            <p:cNvSpPr/>
            <p:nvPr/>
          </p:nvSpPr>
          <p:spPr>
            <a:xfrm>
              <a:off x="6703474" y="4605785"/>
              <a:ext cx="32691" cy="17788"/>
            </a:xfrm>
            <a:custGeom>
              <a:avLst/>
              <a:gdLst/>
              <a:ahLst/>
              <a:cxnLst/>
              <a:rect l="l" t="t" r="r" b="b"/>
              <a:pathLst>
                <a:path w="1020" h="555" extrusionOk="0">
                  <a:moveTo>
                    <a:pt x="676" y="56"/>
                  </a:moveTo>
                  <a:cubicBezTo>
                    <a:pt x="758" y="56"/>
                    <a:pt x="842" y="74"/>
                    <a:pt x="919" y="103"/>
                  </a:cubicBezTo>
                  <a:cubicBezTo>
                    <a:pt x="970" y="137"/>
                    <a:pt x="953" y="204"/>
                    <a:pt x="886" y="237"/>
                  </a:cubicBezTo>
                  <a:cubicBezTo>
                    <a:pt x="819" y="270"/>
                    <a:pt x="769" y="304"/>
                    <a:pt x="686" y="320"/>
                  </a:cubicBezTo>
                  <a:cubicBezTo>
                    <a:pt x="569" y="354"/>
                    <a:pt x="452" y="387"/>
                    <a:pt x="335" y="421"/>
                  </a:cubicBezTo>
                  <a:cubicBezTo>
                    <a:pt x="233" y="438"/>
                    <a:pt x="149" y="446"/>
                    <a:pt x="91" y="452"/>
                  </a:cubicBezTo>
                  <a:lnTo>
                    <a:pt x="91" y="452"/>
                  </a:lnTo>
                  <a:cubicBezTo>
                    <a:pt x="120" y="388"/>
                    <a:pt x="157" y="325"/>
                    <a:pt x="201" y="270"/>
                  </a:cubicBezTo>
                  <a:cubicBezTo>
                    <a:pt x="285" y="187"/>
                    <a:pt x="385" y="120"/>
                    <a:pt x="502" y="87"/>
                  </a:cubicBezTo>
                  <a:cubicBezTo>
                    <a:pt x="558" y="66"/>
                    <a:pt x="617" y="56"/>
                    <a:pt x="676" y="56"/>
                  </a:cubicBezTo>
                  <a:close/>
                  <a:moveTo>
                    <a:pt x="690" y="1"/>
                  </a:moveTo>
                  <a:cubicBezTo>
                    <a:pt x="489" y="1"/>
                    <a:pt x="296" y="91"/>
                    <a:pt x="168" y="254"/>
                  </a:cubicBezTo>
                  <a:cubicBezTo>
                    <a:pt x="120" y="317"/>
                    <a:pt x="73" y="380"/>
                    <a:pt x="54" y="456"/>
                  </a:cubicBezTo>
                  <a:lnTo>
                    <a:pt x="54" y="456"/>
                  </a:lnTo>
                  <a:cubicBezTo>
                    <a:pt x="19" y="461"/>
                    <a:pt x="0" y="465"/>
                    <a:pt x="0" y="471"/>
                  </a:cubicBezTo>
                  <a:cubicBezTo>
                    <a:pt x="17" y="473"/>
                    <a:pt x="34" y="475"/>
                    <a:pt x="51" y="477"/>
                  </a:cubicBezTo>
                  <a:lnTo>
                    <a:pt x="51" y="477"/>
                  </a:lnTo>
                  <a:cubicBezTo>
                    <a:pt x="51" y="524"/>
                    <a:pt x="51" y="554"/>
                    <a:pt x="51" y="554"/>
                  </a:cubicBezTo>
                  <a:cubicBezTo>
                    <a:pt x="59" y="529"/>
                    <a:pt x="68" y="504"/>
                    <a:pt x="79" y="479"/>
                  </a:cubicBezTo>
                  <a:lnTo>
                    <a:pt x="79" y="479"/>
                  </a:lnTo>
                  <a:cubicBezTo>
                    <a:pt x="101" y="481"/>
                    <a:pt x="124" y="482"/>
                    <a:pt x="146" y="482"/>
                  </a:cubicBezTo>
                  <a:cubicBezTo>
                    <a:pt x="214" y="482"/>
                    <a:pt x="283" y="474"/>
                    <a:pt x="351" y="454"/>
                  </a:cubicBezTo>
                  <a:cubicBezTo>
                    <a:pt x="468" y="437"/>
                    <a:pt x="602" y="421"/>
                    <a:pt x="719" y="371"/>
                  </a:cubicBezTo>
                  <a:cubicBezTo>
                    <a:pt x="786" y="354"/>
                    <a:pt x="853" y="320"/>
                    <a:pt x="919" y="287"/>
                  </a:cubicBezTo>
                  <a:cubicBezTo>
                    <a:pt x="970" y="270"/>
                    <a:pt x="1003" y="220"/>
                    <a:pt x="1003" y="187"/>
                  </a:cubicBezTo>
                  <a:cubicBezTo>
                    <a:pt x="1020" y="137"/>
                    <a:pt x="1003" y="87"/>
                    <a:pt x="953" y="53"/>
                  </a:cubicBezTo>
                  <a:cubicBezTo>
                    <a:pt x="867" y="18"/>
                    <a:pt x="778" y="1"/>
                    <a:pt x="6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29;p53"/>
            <p:cNvSpPr/>
            <p:nvPr/>
          </p:nvSpPr>
          <p:spPr>
            <a:xfrm>
              <a:off x="6690622" y="4601587"/>
              <a:ext cx="17179" cy="19839"/>
            </a:xfrm>
            <a:custGeom>
              <a:avLst/>
              <a:gdLst/>
              <a:ahLst/>
              <a:cxnLst/>
              <a:rect l="l" t="t" r="r" b="b"/>
              <a:pathLst>
                <a:path w="536" h="619" extrusionOk="0">
                  <a:moveTo>
                    <a:pt x="117" y="0"/>
                  </a:moveTo>
                  <a:cubicBezTo>
                    <a:pt x="51" y="0"/>
                    <a:pt x="0" y="84"/>
                    <a:pt x="17" y="151"/>
                  </a:cubicBezTo>
                  <a:cubicBezTo>
                    <a:pt x="17" y="201"/>
                    <a:pt x="51" y="251"/>
                    <a:pt x="84" y="284"/>
                  </a:cubicBezTo>
                  <a:cubicBezTo>
                    <a:pt x="134" y="368"/>
                    <a:pt x="184" y="435"/>
                    <a:pt x="251" y="485"/>
                  </a:cubicBezTo>
                  <a:cubicBezTo>
                    <a:pt x="301" y="535"/>
                    <a:pt x="385" y="585"/>
                    <a:pt x="452" y="619"/>
                  </a:cubicBezTo>
                  <a:cubicBezTo>
                    <a:pt x="468" y="602"/>
                    <a:pt x="385" y="552"/>
                    <a:pt x="285" y="451"/>
                  </a:cubicBezTo>
                  <a:cubicBezTo>
                    <a:pt x="234" y="401"/>
                    <a:pt x="168" y="335"/>
                    <a:pt x="134" y="268"/>
                  </a:cubicBezTo>
                  <a:cubicBezTo>
                    <a:pt x="84" y="201"/>
                    <a:pt x="51" y="67"/>
                    <a:pt x="134" y="50"/>
                  </a:cubicBezTo>
                  <a:cubicBezTo>
                    <a:pt x="218" y="67"/>
                    <a:pt x="318" y="117"/>
                    <a:pt x="368" y="184"/>
                  </a:cubicBezTo>
                  <a:cubicBezTo>
                    <a:pt x="418" y="251"/>
                    <a:pt x="452" y="318"/>
                    <a:pt x="468" y="401"/>
                  </a:cubicBezTo>
                  <a:cubicBezTo>
                    <a:pt x="485" y="468"/>
                    <a:pt x="485" y="535"/>
                    <a:pt x="485" y="619"/>
                  </a:cubicBezTo>
                  <a:cubicBezTo>
                    <a:pt x="535" y="552"/>
                    <a:pt x="535" y="468"/>
                    <a:pt x="518" y="385"/>
                  </a:cubicBezTo>
                  <a:cubicBezTo>
                    <a:pt x="502" y="301"/>
                    <a:pt x="468" y="218"/>
                    <a:pt x="418" y="151"/>
                  </a:cubicBezTo>
                  <a:cubicBezTo>
                    <a:pt x="351" y="50"/>
                    <a:pt x="234" y="0"/>
                    <a:pt x="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30;p53"/>
            <p:cNvSpPr/>
            <p:nvPr/>
          </p:nvSpPr>
          <p:spPr>
            <a:xfrm>
              <a:off x="6601716" y="4643188"/>
              <a:ext cx="51440" cy="2756"/>
            </a:xfrm>
            <a:custGeom>
              <a:avLst/>
              <a:gdLst/>
              <a:ahLst/>
              <a:cxnLst/>
              <a:rect l="l" t="t" r="r" b="b"/>
              <a:pathLst>
                <a:path w="1605" h="86" extrusionOk="0">
                  <a:moveTo>
                    <a:pt x="1563" y="1"/>
                  </a:moveTo>
                  <a:cubicBezTo>
                    <a:pt x="1455" y="1"/>
                    <a:pt x="1150" y="22"/>
                    <a:pt x="803" y="22"/>
                  </a:cubicBezTo>
                  <a:cubicBezTo>
                    <a:pt x="586" y="22"/>
                    <a:pt x="389" y="18"/>
                    <a:pt x="245" y="18"/>
                  </a:cubicBezTo>
                  <a:cubicBezTo>
                    <a:pt x="101" y="18"/>
                    <a:pt x="9" y="22"/>
                    <a:pt x="1" y="39"/>
                  </a:cubicBezTo>
                  <a:cubicBezTo>
                    <a:pt x="241" y="69"/>
                    <a:pt x="482" y="86"/>
                    <a:pt x="722" y="86"/>
                  </a:cubicBezTo>
                  <a:cubicBezTo>
                    <a:pt x="1016" y="86"/>
                    <a:pt x="1311" y="61"/>
                    <a:pt x="1605" y="6"/>
                  </a:cubicBezTo>
                  <a:cubicBezTo>
                    <a:pt x="1605" y="2"/>
                    <a:pt x="1590" y="1"/>
                    <a:pt x="15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31;p53"/>
            <p:cNvSpPr/>
            <p:nvPr/>
          </p:nvSpPr>
          <p:spPr>
            <a:xfrm>
              <a:off x="6567454" y="4644854"/>
              <a:ext cx="5929" cy="9230"/>
            </a:xfrm>
            <a:custGeom>
              <a:avLst/>
              <a:gdLst/>
              <a:ahLst/>
              <a:cxnLst/>
              <a:rect l="l" t="t" r="r" b="b"/>
              <a:pathLst>
                <a:path w="185" h="288" extrusionOk="0">
                  <a:moveTo>
                    <a:pt x="9" y="1"/>
                  </a:moveTo>
                  <a:cubicBezTo>
                    <a:pt x="6" y="1"/>
                    <a:pt x="3" y="2"/>
                    <a:pt x="1" y="4"/>
                  </a:cubicBezTo>
                  <a:lnTo>
                    <a:pt x="17" y="4"/>
                  </a:lnTo>
                  <a:cubicBezTo>
                    <a:pt x="1" y="20"/>
                    <a:pt x="34" y="71"/>
                    <a:pt x="84" y="154"/>
                  </a:cubicBezTo>
                  <a:cubicBezTo>
                    <a:pt x="117" y="221"/>
                    <a:pt x="134" y="288"/>
                    <a:pt x="151" y="288"/>
                  </a:cubicBezTo>
                  <a:cubicBezTo>
                    <a:pt x="184" y="288"/>
                    <a:pt x="184" y="204"/>
                    <a:pt x="134" y="121"/>
                  </a:cubicBezTo>
                  <a:cubicBezTo>
                    <a:pt x="91" y="48"/>
                    <a:pt x="34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32;p53"/>
            <p:cNvSpPr/>
            <p:nvPr/>
          </p:nvSpPr>
          <p:spPr>
            <a:xfrm>
              <a:off x="6554057" y="4630368"/>
              <a:ext cx="7532" cy="6186"/>
            </a:xfrm>
            <a:custGeom>
              <a:avLst/>
              <a:gdLst/>
              <a:ahLst/>
              <a:cxnLst/>
              <a:rect l="l" t="t" r="r" b="b"/>
              <a:pathLst>
                <a:path w="235" h="193" extrusionOk="0">
                  <a:moveTo>
                    <a:pt x="23" y="0"/>
                  </a:moveTo>
                  <a:cubicBezTo>
                    <a:pt x="20" y="0"/>
                    <a:pt x="18" y="2"/>
                    <a:pt x="18" y="5"/>
                  </a:cubicBezTo>
                  <a:cubicBezTo>
                    <a:pt x="1" y="21"/>
                    <a:pt x="34" y="71"/>
                    <a:pt x="84" y="122"/>
                  </a:cubicBezTo>
                  <a:cubicBezTo>
                    <a:pt x="139" y="163"/>
                    <a:pt x="183" y="193"/>
                    <a:pt x="206" y="193"/>
                  </a:cubicBezTo>
                  <a:cubicBezTo>
                    <a:pt x="211" y="193"/>
                    <a:pt x="215" y="191"/>
                    <a:pt x="218" y="188"/>
                  </a:cubicBezTo>
                  <a:cubicBezTo>
                    <a:pt x="235" y="172"/>
                    <a:pt x="201" y="122"/>
                    <a:pt x="134" y="71"/>
                  </a:cubicBezTo>
                  <a:cubicBezTo>
                    <a:pt x="93" y="30"/>
                    <a:pt x="41" y="0"/>
                    <a:pt x="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33;p53"/>
            <p:cNvSpPr/>
            <p:nvPr/>
          </p:nvSpPr>
          <p:spPr>
            <a:xfrm>
              <a:off x="6535500" y="4623092"/>
              <a:ext cx="10576" cy="3846"/>
            </a:xfrm>
            <a:custGeom>
              <a:avLst/>
              <a:gdLst/>
              <a:ahLst/>
              <a:cxnLst/>
              <a:rect l="l" t="t" r="r" b="b"/>
              <a:pathLst>
                <a:path w="330" h="120" extrusionOk="0">
                  <a:moveTo>
                    <a:pt x="93" y="0"/>
                  </a:moveTo>
                  <a:cubicBezTo>
                    <a:pt x="36" y="0"/>
                    <a:pt x="0" y="20"/>
                    <a:pt x="12" y="31"/>
                  </a:cubicBezTo>
                  <a:cubicBezTo>
                    <a:pt x="12" y="48"/>
                    <a:pt x="79" y="48"/>
                    <a:pt x="162" y="65"/>
                  </a:cubicBezTo>
                  <a:cubicBezTo>
                    <a:pt x="230" y="92"/>
                    <a:pt x="276" y="119"/>
                    <a:pt x="300" y="119"/>
                  </a:cubicBezTo>
                  <a:cubicBezTo>
                    <a:pt x="305" y="119"/>
                    <a:pt x="309" y="118"/>
                    <a:pt x="312" y="115"/>
                  </a:cubicBezTo>
                  <a:cubicBezTo>
                    <a:pt x="329" y="115"/>
                    <a:pt x="279" y="48"/>
                    <a:pt x="179" y="14"/>
                  </a:cubicBezTo>
                  <a:cubicBezTo>
                    <a:pt x="148" y="4"/>
                    <a:pt x="118" y="0"/>
                    <a:pt x="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34;p53"/>
            <p:cNvSpPr/>
            <p:nvPr/>
          </p:nvSpPr>
          <p:spPr>
            <a:xfrm>
              <a:off x="6522456" y="4621009"/>
              <a:ext cx="5416" cy="2436"/>
            </a:xfrm>
            <a:custGeom>
              <a:avLst/>
              <a:gdLst/>
              <a:ahLst/>
              <a:cxnLst/>
              <a:rect l="l" t="t" r="r" b="b"/>
              <a:pathLst>
                <a:path w="169" h="76" extrusionOk="0">
                  <a:moveTo>
                    <a:pt x="32" y="0"/>
                  </a:moveTo>
                  <a:cubicBezTo>
                    <a:pt x="14" y="0"/>
                    <a:pt x="1" y="4"/>
                    <a:pt x="1" y="13"/>
                  </a:cubicBezTo>
                  <a:cubicBezTo>
                    <a:pt x="1" y="29"/>
                    <a:pt x="34" y="46"/>
                    <a:pt x="68" y="63"/>
                  </a:cubicBezTo>
                  <a:cubicBezTo>
                    <a:pt x="93" y="71"/>
                    <a:pt x="118" y="75"/>
                    <a:pt x="137" y="75"/>
                  </a:cubicBezTo>
                  <a:cubicBezTo>
                    <a:pt x="156" y="75"/>
                    <a:pt x="168" y="71"/>
                    <a:pt x="168" y="63"/>
                  </a:cubicBezTo>
                  <a:cubicBezTo>
                    <a:pt x="168" y="46"/>
                    <a:pt x="135" y="13"/>
                    <a:pt x="101" y="13"/>
                  </a:cubicBezTo>
                  <a:cubicBezTo>
                    <a:pt x="76" y="4"/>
                    <a:pt x="51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35;p53"/>
            <p:cNvSpPr/>
            <p:nvPr/>
          </p:nvSpPr>
          <p:spPr>
            <a:xfrm>
              <a:off x="5657619" y="1979736"/>
              <a:ext cx="728881" cy="1056592"/>
            </a:xfrm>
            <a:custGeom>
              <a:avLst/>
              <a:gdLst/>
              <a:ahLst/>
              <a:cxnLst/>
              <a:rect l="l" t="t" r="r" b="b"/>
              <a:pathLst>
                <a:path w="22742" h="32967" extrusionOk="0">
                  <a:moveTo>
                    <a:pt x="20151" y="0"/>
                  </a:moveTo>
                  <a:lnTo>
                    <a:pt x="16910" y="8388"/>
                  </a:lnTo>
                  <a:cubicBezTo>
                    <a:pt x="16592" y="8288"/>
                    <a:pt x="16275" y="8221"/>
                    <a:pt x="15957" y="8188"/>
                  </a:cubicBezTo>
                  <a:lnTo>
                    <a:pt x="9341" y="8137"/>
                  </a:lnTo>
                  <a:cubicBezTo>
                    <a:pt x="9341" y="8137"/>
                    <a:pt x="4729" y="5464"/>
                    <a:pt x="4829" y="5230"/>
                  </a:cubicBezTo>
                  <a:lnTo>
                    <a:pt x="4829" y="5230"/>
                  </a:lnTo>
                  <a:lnTo>
                    <a:pt x="1" y="9574"/>
                  </a:lnTo>
                  <a:lnTo>
                    <a:pt x="4863" y="15890"/>
                  </a:lnTo>
                  <a:lnTo>
                    <a:pt x="7536" y="25047"/>
                  </a:lnTo>
                  <a:cubicBezTo>
                    <a:pt x="7536" y="25047"/>
                    <a:pt x="5347" y="29925"/>
                    <a:pt x="5347" y="32966"/>
                  </a:cubicBezTo>
                  <a:lnTo>
                    <a:pt x="22039" y="30995"/>
                  </a:lnTo>
                  <a:cubicBezTo>
                    <a:pt x="22039" y="30995"/>
                    <a:pt x="21755" y="27302"/>
                    <a:pt x="18664" y="22975"/>
                  </a:cubicBezTo>
                  <a:lnTo>
                    <a:pt x="20151" y="15239"/>
                  </a:lnTo>
                  <a:cubicBezTo>
                    <a:pt x="21321" y="12164"/>
                    <a:pt x="21956" y="13468"/>
                    <a:pt x="22474" y="8188"/>
                  </a:cubicBezTo>
                  <a:cubicBezTo>
                    <a:pt x="22741" y="5264"/>
                    <a:pt x="21922" y="2340"/>
                    <a:pt x="20151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636;p53"/>
            <p:cNvSpPr/>
            <p:nvPr/>
          </p:nvSpPr>
          <p:spPr>
            <a:xfrm>
              <a:off x="5907705" y="2686054"/>
              <a:ext cx="101791" cy="27883"/>
            </a:xfrm>
            <a:custGeom>
              <a:avLst/>
              <a:gdLst/>
              <a:ahLst/>
              <a:cxnLst/>
              <a:rect l="l" t="t" r="r" b="b"/>
              <a:pathLst>
                <a:path w="3176" h="870" extrusionOk="0">
                  <a:moveTo>
                    <a:pt x="3171" y="0"/>
                  </a:moveTo>
                  <a:cubicBezTo>
                    <a:pt x="3134" y="0"/>
                    <a:pt x="3032" y="194"/>
                    <a:pt x="2791" y="419"/>
                  </a:cubicBezTo>
                  <a:cubicBezTo>
                    <a:pt x="2641" y="552"/>
                    <a:pt x="2457" y="619"/>
                    <a:pt x="2273" y="636"/>
                  </a:cubicBezTo>
                  <a:cubicBezTo>
                    <a:pt x="2263" y="637"/>
                    <a:pt x="2253" y="637"/>
                    <a:pt x="2243" y="637"/>
                  </a:cubicBezTo>
                  <a:cubicBezTo>
                    <a:pt x="2037" y="637"/>
                    <a:pt x="1845" y="478"/>
                    <a:pt x="1638" y="318"/>
                  </a:cubicBezTo>
                  <a:cubicBezTo>
                    <a:pt x="1442" y="168"/>
                    <a:pt x="1206" y="99"/>
                    <a:pt x="953" y="99"/>
                  </a:cubicBezTo>
                  <a:cubicBezTo>
                    <a:pt x="925" y="99"/>
                    <a:pt x="898" y="100"/>
                    <a:pt x="869" y="101"/>
                  </a:cubicBezTo>
                  <a:cubicBezTo>
                    <a:pt x="652" y="135"/>
                    <a:pt x="452" y="218"/>
                    <a:pt x="285" y="369"/>
                  </a:cubicBezTo>
                  <a:cubicBezTo>
                    <a:pt x="118" y="486"/>
                    <a:pt x="17" y="669"/>
                    <a:pt x="1" y="870"/>
                  </a:cubicBezTo>
                  <a:cubicBezTo>
                    <a:pt x="84" y="719"/>
                    <a:pt x="201" y="569"/>
                    <a:pt x="351" y="452"/>
                  </a:cubicBezTo>
                  <a:cubicBezTo>
                    <a:pt x="502" y="318"/>
                    <a:pt x="686" y="252"/>
                    <a:pt x="886" y="235"/>
                  </a:cubicBezTo>
                  <a:cubicBezTo>
                    <a:pt x="910" y="233"/>
                    <a:pt x="933" y="232"/>
                    <a:pt x="957" y="232"/>
                  </a:cubicBezTo>
                  <a:cubicBezTo>
                    <a:pt x="1169" y="232"/>
                    <a:pt x="1389" y="300"/>
                    <a:pt x="1554" y="435"/>
                  </a:cubicBezTo>
                  <a:cubicBezTo>
                    <a:pt x="1655" y="519"/>
                    <a:pt x="1772" y="602"/>
                    <a:pt x="1889" y="669"/>
                  </a:cubicBezTo>
                  <a:cubicBezTo>
                    <a:pt x="2006" y="736"/>
                    <a:pt x="2139" y="770"/>
                    <a:pt x="2273" y="770"/>
                  </a:cubicBezTo>
                  <a:cubicBezTo>
                    <a:pt x="2490" y="753"/>
                    <a:pt x="2707" y="653"/>
                    <a:pt x="2858" y="486"/>
                  </a:cubicBezTo>
                  <a:cubicBezTo>
                    <a:pt x="2958" y="385"/>
                    <a:pt x="3042" y="268"/>
                    <a:pt x="3108" y="151"/>
                  </a:cubicBezTo>
                  <a:cubicBezTo>
                    <a:pt x="3158" y="51"/>
                    <a:pt x="3175" y="1"/>
                    <a:pt x="3175" y="1"/>
                  </a:cubicBezTo>
                  <a:cubicBezTo>
                    <a:pt x="3174" y="0"/>
                    <a:pt x="3172" y="0"/>
                    <a:pt x="317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637;p53"/>
            <p:cNvSpPr/>
            <p:nvPr/>
          </p:nvSpPr>
          <p:spPr>
            <a:xfrm>
              <a:off x="6172246" y="2852041"/>
              <a:ext cx="102304" cy="27916"/>
            </a:xfrm>
            <a:custGeom>
              <a:avLst/>
              <a:gdLst/>
              <a:ahLst/>
              <a:cxnLst/>
              <a:rect l="l" t="t" r="r" b="b"/>
              <a:pathLst>
                <a:path w="3192" h="871" extrusionOk="0">
                  <a:moveTo>
                    <a:pt x="3173" y="1"/>
                  </a:moveTo>
                  <a:cubicBezTo>
                    <a:pt x="3149" y="1"/>
                    <a:pt x="3032" y="195"/>
                    <a:pt x="2791" y="419"/>
                  </a:cubicBezTo>
                  <a:cubicBezTo>
                    <a:pt x="2657" y="536"/>
                    <a:pt x="2473" y="620"/>
                    <a:pt x="2273" y="637"/>
                  </a:cubicBezTo>
                  <a:cubicBezTo>
                    <a:pt x="2263" y="637"/>
                    <a:pt x="2253" y="638"/>
                    <a:pt x="2243" y="638"/>
                  </a:cubicBezTo>
                  <a:cubicBezTo>
                    <a:pt x="2039" y="638"/>
                    <a:pt x="1862" y="478"/>
                    <a:pt x="1655" y="319"/>
                  </a:cubicBezTo>
                  <a:cubicBezTo>
                    <a:pt x="1444" y="169"/>
                    <a:pt x="1206" y="99"/>
                    <a:pt x="966" y="99"/>
                  </a:cubicBezTo>
                  <a:cubicBezTo>
                    <a:pt x="939" y="99"/>
                    <a:pt x="913" y="100"/>
                    <a:pt x="886" y="102"/>
                  </a:cubicBezTo>
                  <a:cubicBezTo>
                    <a:pt x="669" y="119"/>
                    <a:pt x="452" y="219"/>
                    <a:pt x="285" y="369"/>
                  </a:cubicBezTo>
                  <a:cubicBezTo>
                    <a:pt x="134" y="486"/>
                    <a:pt x="17" y="670"/>
                    <a:pt x="1" y="870"/>
                  </a:cubicBezTo>
                  <a:cubicBezTo>
                    <a:pt x="101" y="703"/>
                    <a:pt x="218" y="570"/>
                    <a:pt x="351" y="436"/>
                  </a:cubicBezTo>
                  <a:cubicBezTo>
                    <a:pt x="502" y="319"/>
                    <a:pt x="702" y="252"/>
                    <a:pt x="886" y="236"/>
                  </a:cubicBezTo>
                  <a:cubicBezTo>
                    <a:pt x="911" y="234"/>
                    <a:pt x="936" y="233"/>
                    <a:pt x="961" y="233"/>
                  </a:cubicBezTo>
                  <a:cubicBezTo>
                    <a:pt x="1183" y="233"/>
                    <a:pt x="1391" y="301"/>
                    <a:pt x="1571" y="436"/>
                  </a:cubicBezTo>
                  <a:cubicBezTo>
                    <a:pt x="1671" y="520"/>
                    <a:pt x="1772" y="586"/>
                    <a:pt x="1889" y="670"/>
                  </a:cubicBezTo>
                  <a:cubicBezTo>
                    <a:pt x="2006" y="737"/>
                    <a:pt x="2139" y="770"/>
                    <a:pt x="2273" y="770"/>
                  </a:cubicBezTo>
                  <a:cubicBezTo>
                    <a:pt x="2507" y="754"/>
                    <a:pt x="2707" y="653"/>
                    <a:pt x="2858" y="486"/>
                  </a:cubicBezTo>
                  <a:cubicBezTo>
                    <a:pt x="2958" y="386"/>
                    <a:pt x="3058" y="269"/>
                    <a:pt x="3125" y="135"/>
                  </a:cubicBezTo>
                  <a:cubicBezTo>
                    <a:pt x="3159" y="52"/>
                    <a:pt x="3192" y="2"/>
                    <a:pt x="3175" y="2"/>
                  </a:cubicBezTo>
                  <a:cubicBezTo>
                    <a:pt x="3175" y="1"/>
                    <a:pt x="3174" y="1"/>
                    <a:pt x="31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638;p53"/>
            <p:cNvSpPr/>
            <p:nvPr/>
          </p:nvSpPr>
          <p:spPr>
            <a:xfrm>
              <a:off x="6079621" y="2590065"/>
              <a:ext cx="39646" cy="105188"/>
            </a:xfrm>
            <a:custGeom>
              <a:avLst/>
              <a:gdLst/>
              <a:ahLst/>
              <a:cxnLst/>
              <a:rect l="l" t="t" r="r" b="b"/>
              <a:pathLst>
                <a:path w="1237" h="3282" extrusionOk="0">
                  <a:moveTo>
                    <a:pt x="762" y="1"/>
                  </a:moveTo>
                  <a:cubicBezTo>
                    <a:pt x="758" y="1"/>
                    <a:pt x="755" y="2"/>
                    <a:pt x="752" y="5"/>
                  </a:cubicBezTo>
                  <a:cubicBezTo>
                    <a:pt x="735" y="5"/>
                    <a:pt x="886" y="189"/>
                    <a:pt x="1019" y="506"/>
                  </a:cubicBezTo>
                  <a:cubicBezTo>
                    <a:pt x="1086" y="673"/>
                    <a:pt x="1103" y="874"/>
                    <a:pt x="1036" y="1058"/>
                  </a:cubicBezTo>
                  <a:cubicBezTo>
                    <a:pt x="986" y="1275"/>
                    <a:pt x="752" y="1392"/>
                    <a:pt x="518" y="1542"/>
                  </a:cubicBezTo>
                  <a:cubicBezTo>
                    <a:pt x="301" y="1693"/>
                    <a:pt x="134" y="1927"/>
                    <a:pt x="67" y="2194"/>
                  </a:cubicBezTo>
                  <a:cubicBezTo>
                    <a:pt x="0" y="2394"/>
                    <a:pt x="17" y="2628"/>
                    <a:pt x="100" y="2829"/>
                  </a:cubicBezTo>
                  <a:cubicBezTo>
                    <a:pt x="241" y="3158"/>
                    <a:pt x="442" y="3282"/>
                    <a:pt x="465" y="3282"/>
                  </a:cubicBezTo>
                  <a:cubicBezTo>
                    <a:pt x="467" y="3282"/>
                    <a:pt x="468" y="3281"/>
                    <a:pt x="468" y="3280"/>
                  </a:cubicBezTo>
                  <a:cubicBezTo>
                    <a:pt x="351" y="3130"/>
                    <a:pt x="267" y="2979"/>
                    <a:pt x="201" y="2795"/>
                  </a:cubicBezTo>
                  <a:cubicBezTo>
                    <a:pt x="134" y="2612"/>
                    <a:pt x="134" y="2411"/>
                    <a:pt x="184" y="2227"/>
                  </a:cubicBezTo>
                  <a:cubicBezTo>
                    <a:pt x="251" y="1993"/>
                    <a:pt x="401" y="1793"/>
                    <a:pt x="602" y="1659"/>
                  </a:cubicBezTo>
                  <a:cubicBezTo>
                    <a:pt x="718" y="1592"/>
                    <a:pt x="835" y="1509"/>
                    <a:pt x="936" y="1442"/>
                  </a:cubicBezTo>
                  <a:cubicBezTo>
                    <a:pt x="1053" y="1359"/>
                    <a:pt x="1119" y="1242"/>
                    <a:pt x="1170" y="1108"/>
                  </a:cubicBezTo>
                  <a:cubicBezTo>
                    <a:pt x="1236" y="891"/>
                    <a:pt x="1203" y="657"/>
                    <a:pt x="1103" y="456"/>
                  </a:cubicBezTo>
                  <a:cubicBezTo>
                    <a:pt x="1053" y="323"/>
                    <a:pt x="969" y="206"/>
                    <a:pt x="869" y="105"/>
                  </a:cubicBezTo>
                  <a:cubicBezTo>
                    <a:pt x="813" y="36"/>
                    <a:pt x="781" y="1"/>
                    <a:pt x="76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639;p53"/>
            <p:cNvSpPr/>
            <p:nvPr/>
          </p:nvSpPr>
          <p:spPr>
            <a:xfrm>
              <a:off x="6129940" y="2762109"/>
              <a:ext cx="85702" cy="64837"/>
            </a:xfrm>
            <a:custGeom>
              <a:avLst/>
              <a:gdLst/>
              <a:ahLst/>
              <a:cxnLst/>
              <a:rect l="l" t="t" r="r" b="b"/>
              <a:pathLst>
                <a:path w="2674" h="2023" extrusionOk="0">
                  <a:moveTo>
                    <a:pt x="2624" y="1"/>
                  </a:moveTo>
                  <a:lnTo>
                    <a:pt x="2624" y="1"/>
                  </a:lnTo>
                  <a:cubicBezTo>
                    <a:pt x="2590" y="184"/>
                    <a:pt x="2540" y="368"/>
                    <a:pt x="2457" y="535"/>
                  </a:cubicBezTo>
                  <a:cubicBezTo>
                    <a:pt x="2357" y="702"/>
                    <a:pt x="2206" y="853"/>
                    <a:pt x="2039" y="936"/>
                  </a:cubicBezTo>
                  <a:cubicBezTo>
                    <a:pt x="1899" y="1001"/>
                    <a:pt x="1745" y="1038"/>
                    <a:pt x="1590" y="1038"/>
                  </a:cubicBezTo>
                  <a:cubicBezTo>
                    <a:pt x="1505" y="1038"/>
                    <a:pt x="1420" y="1027"/>
                    <a:pt x="1337" y="1003"/>
                  </a:cubicBezTo>
                  <a:cubicBezTo>
                    <a:pt x="1204" y="970"/>
                    <a:pt x="1087" y="936"/>
                    <a:pt x="953" y="920"/>
                  </a:cubicBezTo>
                  <a:cubicBezTo>
                    <a:pt x="908" y="908"/>
                    <a:pt x="862" y="903"/>
                    <a:pt x="816" y="903"/>
                  </a:cubicBezTo>
                  <a:cubicBezTo>
                    <a:pt x="723" y="903"/>
                    <a:pt x="630" y="925"/>
                    <a:pt x="552" y="970"/>
                  </a:cubicBezTo>
                  <a:cubicBezTo>
                    <a:pt x="351" y="1070"/>
                    <a:pt x="201" y="1237"/>
                    <a:pt x="118" y="1438"/>
                  </a:cubicBezTo>
                  <a:cubicBezTo>
                    <a:pt x="51" y="1571"/>
                    <a:pt x="17" y="1722"/>
                    <a:pt x="17" y="1855"/>
                  </a:cubicBezTo>
                  <a:cubicBezTo>
                    <a:pt x="1" y="1955"/>
                    <a:pt x="1" y="2022"/>
                    <a:pt x="17" y="2022"/>
                  </a:cubicBezTo>
                  <a:cubicBezTo>
                    <a:pt x="34" y="2022"/>
                    <a:pt x="67" y="1805"/>
                    <a:pt x="201" y="1488"/>
                  </a:cubicBezTo>
                  <a:cubicBezTo>
                    <a:pt x="285" y="1304"/>
                    <a:pt x="435" y="1170"/>
                    <a:pt x="602" y="1087"/>
                  </a:cubicBezTo>
                  <a:cubicBezTo>
                    <a:pt x="669" y="1053"/>
                    <a:pt x="740" y="1040"/>
                    <a:pt x="814" y="1040"/>
                  </a:cubicBezTo>
                  <a:cubicBezTo>
                    <a:pt x="962" y="1040"/>
                    <a:pt x="1126" y="1092"/>
                    <a:pt x="1304" y="1137"/>
                  </a:cubicBezTo>
                  <a:cubicBezTo>
                    <a:pt x="1396" y="1160"/>
                    <a:pt x="1489" y="1171"/>
                    <a:pt x="1582" y="1171"/>
                  </a:cubicBezTo>
                  <a:cubicBezTo>
                    <a:pt x="1760" y="1171"/>
                    <a:pt x="1936" y="1130"/>
                    <a:pt x="2089" y="1053"/>
                  </a:cubicBezTo>
                  <a:cubicBezTo>
                    <a:pt x="2290" y="953"/>
                    <a:pt x="2440" y="786"/>
                    <a:pt x="2540" y="585"/>
                  </a:cubicBezTo>
                  <a:cubicBezTo>
                    <a:pt x="2641" y="418"/>
                    <a:pt x="2674" y="201"/>
                    <a:pt x="262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640;p53"/>
            <p:cNvSpPr/>
            <p:nvPr/>
          </p:nvSpPr>
          <p:spPr>
            <a:xfrm>
              <a:off x="6163688" y="2934987"/>
              <a:ext cx="106053" cy="30223"/>
            </a:xfrm>
            <a:custGeom>
              <a:avLst/>
              <a:gdLst/>
              <a:ahLst/>
              <a:cxnLst/>
              <a:rect l="l" t="t" r="r" b="b"/>
              <a:pathLst>
                <a:path w="3309" h="943" extrusionOk="0">
                  <a:moveTo>
                    <a:pt x="967" y="0"/>
                  </a:moveTo>
                  <a:cubicBezTo>
                    <a:pt x="766" y="0"/>
                    <a:pt x="579" y="53"/>
                    <a:pt x="418" y="171"/>
                  </a:cubicBezTo>
                  <a:cubicBezTo>
                    <a:pt x="301" y="237"/>
                    <a:pt x="184" y="338"/>
                    <a:pt x="101" y="455"/>
                  </a:cubicBezTo>
                  <a:cubicBezTo>
                    <a:pt x="34" y="538"/>
                    <a:pt x="0" y="572"/>
                    <a:pt x="17" y="588"/>
                  </a:cubicBezTo>
                  <a:cubicBezTo>
                    <a:pt x="18" y="589"/>
                    <a:pt x="19" y="589"/>
                    <a:pt x="20" y="589"/>
                  </a:cubicBezTo>
                  <a:cubicBezTo>
                    <a:pt x="47" y="589"/>
                    <a:pt x="196" y="414"/>
                    <a:pt x="468" y="254"/>
                  </a:cubicBezTo>
                  <a:cubicBezTo>
                    <a:pt x="600" y="175"/>
                    <a:pt x="753" y="127"/>
                    <a:pt x="903" y="127"/>
                  </a:cubicBezTo>
                  <a:cubicBezTo>
                    <a:pt x="942" y="127"/>
                    <a:pt x="981" y="130"/>
                    <a:pt x="1019" y="137"/>
                  </a:cubicBezTo>
                  <a:cubicBezTo>
                    <a:pt x="1237" y="171"/>
                    <a:pt x="1387" y="371"/>
                    <a:pt x="1571" y="572"/>
                  </a:cubicBezTo>
                  <a:cubicBezTo>
                    <a:pt x="1755" y="772"/>
                    <a:pt x="2005" y="906"/>
                    <a:pt x="2289" y="939"/>
                  </a:cubicBezTo>
                  <a:cubicBezTo>
                    <a:pt x="2316" y="941"/>
                    <a:pt x="2344" y="942"/>
                    <a:pt x="2371" y="942"/>
                  </a:cubicBezTo>
                  <a:cubicBezTo>
                    <a:pt x="2561" y="942"/>
                    <a:pt x="2749" y="891"/>
                    <a:pt x="2924" y="789"/>
                  </a:cubicBezTo>
                  <a:cubicBezTo>
                    <a:pt x="3242" y="588"/>
                    <a:pt x="3309" y="354"/>
                    <a:pt x="3292" y="354"/>
                  </a:cubicBezTo>
                  <a:lnTo>
                    <a:pt x="3292" y="354"/>
                  </a:lnTo>
                  <a:cubicBezTo>
                    <a:pt x="3175" y="488"/>
                    <a:pt x="3025" y="605"/>
                    <a:pt x="2874" y="705"/>
                  </a:cubicBezTo>
                  <a:cubicBezTo>
                    <a:pt x="2721" y="775"/>
                    <a:pt x="2556" y="810"/>
                    <a:pt x="2399" y="810"/>
                  </a:cubicBezTo>
                  <a:cubicBezTo>
                    <a:pt x="2368" y="810"/>
                    <a:pt x="2337" y="808"/>
                    <a:pt x="2306" y="805"/>
                  </a:cubicBezTo>
                  <a:cubicBezTo>
                    <a:pt x="2055" y="772"/>
                    <a:pt x="1838" y="655"/>
                    <a:pt x="1688" y="471"/>
                  </a:cubicBezTo>
                  <a:cubicBezTo>
                    <a:pt x="1588" y="371"/>
                    <a:pt x="1504" y="271"/>
                    <a:pt x="1404" y="187"/>
                  </a:cubicBezTo>
                  <a:cubicBezTo>
                    <a:pt x="1304" y="87"/>
                    <a:pt x="1187" y="37"/>
                    <a:pt x="1053" y="3"/>
                  </a:cubicBezTo>
                  <a:cubicBezTo>
                    <a:pt x="1024" y="1"/>
                    <a:pt x="996" y="0"/>
                    <a:pt x="9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41;p53"/>
            <p:cNvSpPr/>
            <p:nvPr/>
          </p:nvSpPr>
          <p:spPr>
            <a:xfrm>
              <a:off x="5875591" y="2950755"/>
              <a:ext cx="103906" cy="42979"/>
            </a:xfrm>
            <a:custGeom>
              <a:avLst/>
              <a:gdLst/>
              <a:ahLst/>
              <a:cxnLst/>
              <a:rect l="l" t="t" r="r" b="b"/>
              <a:pathLst>
                <a:path w="3242" h="1341" extrusionOk="0">
                  <a:moveTo>
                    <a:pt x="821" y="0"/>
                  </a:moveTo>
                  <a:cubicBezTo>
                    <a:pt x="710" y="0"/>
                    <a:pt x="602" y="21"/>
                    <a:pt x="501" y="63"/>
                  </a:cubicBezTo>
                  <a:cubicBezTo>
                    <a:pt x="368" y="96"/>
                    <a:pt x="234" y="163"/>
                    <a:pt x="117" y="247"/>
                  </a:cubicBezTo>
                  <a:cubicBezTo>
                    <a:pt x="33" y="313"/>
                    <a:pt x="0" y="347"/>
                    <a:pt x="0" y="364"/>
                  </a:cubicBezTo>
                  <a:cubicBezTo>
                    <a:pt x="1" y="365"/>
                    <a:pt x="3" y="365"/>
                    <a:pt x="5" y="365"/>
                  </a:cubicBezTo>
                  <a:cubicBezTo>
                    <a:pt x="38" y="365"/>
                    <a:pt x="220" y="241"/>
                    <a:pt x="535" y="146"/>
                  </a:cubicBezTo>
                  <a:cubicBezTo>
                    <a:pt x="607" y="127"/>
                    <a:pt x="682" y="117"/>
                    <a:pt x="758" y="117"/>
                  </a:cubicBezTo>
                  <a:cubicBezTo>
                    <a:pt x="874" y="117"/>
                    <a:pt x="992" y="139"/>
                    <a:pt x="1103" y="180"/>
                  </a:cubicBezTo>
                  <a:cubicBezTo>
                    <a:pt x="1303" y="263"/>
                    <a:pt x="1387" y="497"/>
                    <a:pt x="1521" y="748"/>
                  </a:cubicBezTo>
                  <a:cubicBezTo>
                    <a:pt x="1637" y="982"/>
                    <a:pt x="1855" y="1182"/>
                    <a:pt x="2105" y="1266"/>
                  </a:cubicBezTo>
                  <a:cubicBezTo>
                    <a:pt x="2232" y="1315"/>
                    <a:pt x="2358" y="1340"/>
                    <a:pt x="2485" y="1340"/>
                  </a:cubicBezTo>
                  <a:cubicBezTo>
                    <a:pt x="2576" y="1340"/>
                    <a:pt x="2666" y="1327"/>
                    <a:pt x="2757" y="1299"/>
                  </a:cubicBezTo>
                  <a:cubicBezTo>
                    <a:pt x="2957" y="1266"/>
                    <a:pt x="3125" y="1149"/>
                    <a:pt x="3242" y="965"/>
                  </a:cubicBezTo>
                  <a:lnTo>
                    <a:pt x="3242" y="965"/>
                  </a:lnTo>
                  <a:cubicBezTo>
                    <a:pt x="3091" y="1065"/>
                    <a:pt x="2907" y="1149"/>
                    <a:pt x="2740" y="1199"/>
                  </a:cubicBezTo>
                  <a:cubicBezTo>
                    <a:pt x="2673" y="1210"/>
                    <a:pt x="2607" y="1216"/>
                    <a:pt x="2540" y="1216"/>
                  </a:cubicBezTo>
                  <a:cubicBezTo>
                    <a:pt x="2408" y="1216"/>
                    <a:pt x="2278" y="1193"/>
                    <a:pt x="2155" y="1149"/>
                  </a:cubicBezTo>
                  <a:cubicBezTo>
                    <a:pt x="1938" y="1065"/>
                    <a:pt x="1754" y="882"/>
                    <a:pt x="1637" y="681"/>
                  </a:cubicBezTo>
                  <a:cubicBezTo>
                    <a:pt x="1587" y="547"/>
                    <a:pt x="1521" y="430"/>
                    <a:pt x="1454" y="330"/>
                  </a:cubicBezTo>
                  <a:cubicBezTo>
                    <a:pt x="1387" y="213"/>
                    <a:pt x="1270" y="113"/>
                    <a:pt x="1153" y="63"/>
                  </a:cubicBezTo>
                  <a:cubicBezTo>
                    <a:pt x="1044" y="21"/>
                    <a:pt x="932" y="0"/>
                    <a:pt x="82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42;p53"/>
            <p:cNvSpPr/>
            <p:nvPr/>
          </p:nvSpPr>
          <p:spPr>
            <a:xfrm>
              <a:off x="6173848" y="2522728"/>
              <a:ext cx="87336" cy="65991"/>
            </a:xfrm>
            <a:custGeom>
              <a:avLst/>
              <a:gdLst/>
              <a:ahLst/>
              <a:cxnLst/>
              <a:rect l="l" t="t" r="r" b="b"/>
              <a:pathLst>
                <a:path w="2725" h="2059" extrusionOk="0">
                  <a:moveTo>
                    <a:pt x="586" y="1"/>
                  </a:moveTo>
                  <a:cubicBezTo>
                    <a:pt x="435" y="1"/>
                    <a:pt x="285" y="1"/>
                    <a:pt x="151" y="34"/>
                  </a:cubicBezTo>
                  <a:cubicBezTo>
                    <a:pt x="51" y="51"/>
                    <a:pt x="1" y="68"/>
                    <a:pt x="1" y="84"/>
                  </a:cubicBezTo>
                  <a:cubicBezTo>
                    <a:pt x="1" y="94"/>
                    <a:pt x="19" y="97"/>
                    <a:pt x="52" y="97"/>
                  </a:cubicBezTo>
                  <a:cubicBezTo>
                    <a:pt x="105" y="97"/>
                    <a:pt x="197" y="89"/>
                    <a:pt x="318" y="89"/>
                  </a:cubicBezTo>
                  <a:cubicBezTo>
                    <a:pt x="392" y="89"/>
                    <a:pt x="476" y="92"/>
                    <a:pt x="569" y="101"/>
                  </a:cubicBezTo>
                  <a:cubicBezTo>
                    <a:pt x="769" y="118"/>
                    <a:pt x="936" y="218"/>
                    <a:pt x="1070" y="352"/>
                  </a:cubicBezTo>
                  <a:cubicBezTo>
                    <a:pt x="1220" y="519"/>
                    <a:pt x="1220" y="769"/>
                    <a:pt x="1237" y="1037"/>
                  </a:cubicBezTo>
                  <a:cubicBezTo>
                    <a:pt x="1254" y="1304"/>
                    <a:pt x="1388" y="1571"/>
                    <a:pt x="1571" y="1755"/>
                  </a:cubicBezTo>
                  <a:cubicBezTo>
                    <a:pt x="1738" y="1906"/>
                    <a:pt x="1939" y="2006"/>
                    <a:pt x="2156" y="2039"/>
                  </a:cubicBezTo>
                  <a:cubicBezTo>
                    <a:pt x="2210" y="2053"/>
                    <a:pt x="2264" y="2059"/>
                    <a:pt x="2317" y="2059"/>
                  </a:cubicBezTo>
                  <a:cubicBezTo>
                    <a:pt x="2462" y="2059"/>
                    <a:pt x="2602" y="2012"/>
                    <a:pt x="2724" y="1939"/>
                  </a:cubicBezTo>
                  <a:lnTo>
                    <a:pt x="2724" y="1939"/>
                  </a:lnTo>
                  <a:cubicBezTo>
                    <a:pt x="2618" y="1949"/>
                    <a:pt x="2512" y="1958"/>
                    <a:pt x="2406" y="1958"/>
                  </a:cubicBezTo>
                  <a:cubicBezTo>
                    <a:pt x="2328" y="1958"/>
                    <a:pt x="2251" y="1953"/>
                    <a:pt x="2173" y="1939"/>
                  </a:cubicBezTo>
                  <a:cubicBezTo>
                    <a:pt x="1989" y="1906"/>
                    <a:pt x="1805" y="1805"/>
                    <a:pt x="1672" y="1672"/>
                  </a:cubicBezTo>
                  <a:cubicBezTo>
                    <a:pt x="1504" y="1488"/>
                    <a:pt x="1404" y="1271"/>
                    <a:pt x="1388" y="1020"/>
                  </a:cubicBezTo>
                  <a:cubicBezTo>
                    <a:pt x="1371" y="886"/>
                    <a:pt x="1371" y="753"/>
                    <a:pt x="1354" y="619"/>
                  </a:cubicBezTo>
                  <a:cubicBezTo>
                    <a:pt x="1321" y="485"/>
                    <a:pt x="1271" y="368"/>
                    <a:pt x="1170" y="268"/>
                  </a:cubicBezTo>
                  <a:cubicBezTo>
                    <a:pt x="1020" y="101"/>
                    <a:pt x="803" y="18"/>
                    <a:pt x="5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43;p53"/>
            <p:cNvSpPr/>
            <p:nvPr/>
          </p:nvSpPr>
          <p:spPr>
            <a:xfrm>
              <a:off x="6311471" y="2125917"/>
              <a:ext cx="36986" cy="105605"/>
            </a:xfrm>
            <a:custGeom>
              <a:avLst/>
              <a:gdLst/>
              <a:ahLst/>
              <a:cxnLst/>
              <a:rect l="l" t="t" r="r" b="b"/>
              <a:pathLst>
                <a:path w="1154" h="3295" extrusionOk="0">
                  <a:moveTo>
                    <a:pt x="652" y="1"/>
                  </a:moveTo>
                  <a:cubicBezTo>
                    <a:pt x="619" y="18"/>
                    <a:pt x="786" y="185"/>
                    <a:pt x="920" y="502"/>
                  </a:cubicBezTo>
                  <a:cubicBezTo>
                    <a:pt x="1003" y="669"/>
                    <a:pt x="1037" y="870"/>
                    <a:pt x="987" y="1070"/>
                  </a:cubicBezTo>
                  <a:cubicBezTo>
                    <a:pt x="920" y="1271"/>
                    <a:pt x="719" y="1404"/>
                    <a:pt x="485" y="1571"/>
                  </a:cubicBezTo>
                  <a:cubicBezTo>
                    <a:pt x="268" y="1722"/>
                    <a:pt x="118" y="1956"/>
                    <a:pt x="51" y="2223"/>
                  </a:cubicBezTo>
                  <a:cubicBezTo>
                    <a:pt x="1" y="2440"/>
                    <a:pt x="34" y="2674"/>
                    <a:pt x="118" y="2875"/>
                  </a:cubicBezTo>
                  <a:cubicBezTo>
                    <a:pt x="273" y="3186"/>
                    <a:pt x="487" y="3294"/>
                    <a:pt x="516" y="3294"/>
                  </a:cubicBezTo>
                  <a:cubicBezTo>
                    <a:pt x="518" y="3294"/>
                    <a:pt x="519" y="3294"/>
                    <a:pt x="519" y="3292"/>
                  </a:cubicBezTo>
                  <a:cubicBezTo>
                    <a:pt x="385" y="3159"/>
                    <a:pt x="285" y="3008"/>
                    <a:pt x="218" y="2841"/>
                  </a:cubicBezTo>
                  <a:cubicBezTo>
                    <a:pt x="151" y="2641"/>
                    <a:pt x="134" y="2440"/>
                    <a:pt x="185" y="2257"/>
                  </a:cubicBezTo>
                  <a:cubicBezTo>
                    <a:pt x="235" y="2023"/>
                    <a:pt x="385" y="1822"/>
                    <a:pt x="569" y="1672"/>
                  </a:cubicBezTo>
                  <a:cubicBezTo>
                    <a:pt x="686" y="1605"/>
                    <a:pt x="786" y="1521"/>
                    <a:pt x="886" y="1438"/>
                  </a:cubicBezTo>
                  <a:cubicBezTo>
                    <a:pt x="1003" y="1354"/>
                    <a:pt x="1070" y="1237"/>
                    <a:pt x="1104" y="1104"/>
                  </a:cubicBezTo>
                  <a:cubicBezTo>
                    <a:pt x="1154" y="886"/>
                    <a:pt x="1120" y="652"/>
                    <a:pt x="1020" y="452"/>
                  </a:cubicBezTo>
                  <a:cubicBezTo>
                    <a:pt x="953" y="335"/>
                    <a:pt x="870" y="218"/>
                    <a:pt x="769" y="101"/>
                  </a:cubicBezTo>
                  <a:cubicBezTo>
                    <a:pt x="703" y="34"/>
                    <a:pt x="652" y="1"/>
                    <a:pt x="65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44;p53"/>
            <p:cNvSpPr/>
            <p:nvPr/>
          </p:nvSpPr>
          <p:spPr>
            <a:xfrm>
              <a:off x="6072122" y="2470037"/>
              <a:ext cx="87304" cy="65767"/>
            </a:xfrm>
            <a:custGeom>
              <a:avLst/>
              <a:gdLst/>
              <a:ahLst/>
              <a:cxnLst/>
              <a:rect l="l" t="t" r="r" b="b"/>
              <a:pathLst>
                <a:path w="2724" h="2052" extrusionOk="0">
                  <a:moveTo>
                    <a:pt x="447" y="1"/>
                  </a:moveTo>
                  <a:cubicBezTo>
                    <a:pt x="348" y="1"/>
                    <a:pt x="245" y="12"/>
                    <a:pt x="150" y="24"/>
                  </a:cubicBezTo>
                  <a:cubicBezTo>
                    <a:pt x="69" y="51"/>
                    <a:pt x="21" y="67"/>
                    <a:pt x="5" y="81"/>
                  </a:cubicBezTo>
                  <a:lnTo>
                    <a:pt x="5" y="81"/>
                  </a:lnTo>
                  <a:cubicBezTo>
                    <a:pt x="2" y="80"/>
                    <a:pt x="0" y="77"/>
                    <a:pt x="0" y="74"/>
                  </a:cubicBezTo>
                  <a:lnTo>
                    <a:pt x="0" y="91"/>
                  </a:lnTo>
                  <a:cubicBezTo>
                    <a:pt x="0" y="88"/>
                    <a:pt x="2" y="85"/>
                    <a:pt x="5" y="81"/>
                  </a:cubicBezTo>
                  <a:lnTo>
                    <a:pt x="5" y="81"/>
                  </a:lnTo>
                  <a:cubicBezTo>
                    <a:pt x="13" y="86"/>
                    <a:pt x="30" y="87"/>
                    <a:pt x="55" y="87"/>
                  </a:cubicBezTo>
                  <a:cubicBezTo>
                    <a:pt x="94" y="87"/>
                    <a:pt x="151" y="84"/>
                    <a:pt x="225" y="84"/>
                  </a:cubicBezTo>
                  <a:cubicBezTo>
                    <a:pt x="316" y="84"/>
                    <a:pt x="432" y="88"/>
                    <a:pt x="568" y="108"/>
                  </a:cubicBezTo>
                  <a:cubicBezTo>
                    <a:pt x="752" y="124"/>
                    <a:pt x="936" y="208"/>
                    <a:pt x="1069" y="358"/>
                  </a:cubicBezTo>
                  <a:cubicBezTo>
                    <a:pt x="1220" y="509"/>
                    <a:pt x="1220" y="759"/>
                    <a:pt x="1237" y="1043"/>
                  </a:cubicBezTo>
                  <a:cubicBezTo>
                    <a:pt x="1253" y="1311"/>
                    <a:pt x="1370" y="1561"/>
                    <a:pt x="1571" y="1762"/>
                  </a:cubicBezTo>
                  <a:cubicBezTo>
                    <a:pt x="1721" y="1912"/>
                    <a:pt x="1938" y="2012"/>
                    <a:pt x="2155" y="2029"/>
                  </a:cubicBezTo>
                  <a:cubicBezTo>
                    <a:pt x="2216" y="2044"/>
                    <a:pt x="2276" y="2052"/>
                    <a:pt x="2335" y="2052"/>
                  </a:cubicBezTo>
                  <a:cubicBezTo>
                    <a:pt x="2473" y="2052"/>
                    <a:pt x="2607" y="2011"/>
                    <a:pt x="2724" y="1929"/>
                  </a:cubicBezTo>
                  <a:lnTo>
                    <a:pt x="2724" y="1929"/>
                  </a:lnTo>
                  <a:cubicBezTo>
                    <a:pt x="2616" y="1948"/>
                    <a:pt x="2508" y="1957"/>
                    <a:pt x="2401" y="1957"/>
                  </a:cubicBezTo>
                  <a:cubicBezTo>
                    <a:pt x="2324" y="1957"/>
                    <a:pt x="2248" y="1953"/>
                    <a:pt x="2172" y="1946"/>
                  </a:cubicBezTo>
                  <a:cubicBezTo>
                    <a:pt x="1972" y="1896"/>
                    <a:pt x="1805" y="1795"/>
                    <a:pt x="1654" y="1662"/>
                  </a:cubicBezTo>
                  <a:cubicBezTo>
                    <a:pt x="1487" y="1495"/>
                    <a:pt x="1387" y="1261"/>
                    <a:pt x="1370" y="1027"/>
                  </a:cubicBezTo>
                  <a:cubicBezTo>
                    <a:pt x="1370" y="893"/>
                    <a:pt x="1353" y="759"/>
                    <a:pt x="1337" y="626"/>
                  </a:cubicBezTo>
                  <a:cubicBezTo>
                    <a:pt x="1320" y="492"/>
                    <a:pt x="1253" y="358"/>
                    <a:pt x="1170" y="258"/>
                  </a:cubicBezTo>
                  <a:cubicBezTo>
                    <a:pt x="1003" y="108"/>
                    <a:pt x="802" y="7"/>
                    <a:pt x="568" y="7"/>
                  </a:cubicBezTo>
                  <a:cubicBezTo>
                    <a:pt x="529" y="3"/>
                    <a:pt x="488" y="1"/>
                    <a:pt x="44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45;p53"/>
            <p:cNvSpPr/>
            <p:nvPr/>
          </p:nvSpPr>
          <p:spPr>
            <a:xfrm>
              <a:off x="6262755" y="2240527"/>
              <a:ext cx="87849" cy="65991"/>
            </a:xfrm>
            <a:custGeom>
              <a:avLst/>
              <a:gdLst/>
              <a:ahLst/>
              <a:cxnLst/>
              <a:rect l="l" t="t" r="r" b="b"/>
              <a:pathLst>
                <a:path w="2741" h="2059" extrusionOk="0">
                  <a:moveTo>
                    <a:pt x="585" y="0"/>
                  </a:moveTo>
                  <a:cubicBezTo>
                    <a:pt x="435" y="0"/>
                    <a:pt x="301" y="0"/>
                    <a:pt x="151" y="34"/>
                  </a:cubicBezTo>
                  <a:cubicBezTo>
                    <a:pt x="50" y="51"/>
                    <a:pt x="0" y="84"/>
                    <a:pt x="0" y="84"/>
                  </a:cubicBezTo>
                  <a:cubicBezTo>
                    <a:pt x="0" y="93"/>
                    <a:pt x="18" y="96"/>
                    <a:pt x="51" y="96"/>
                  </a:cubicBezTo>
                  <a:cubicBezTo>
                    <a:pt x="104" y="96"/>
                    <a:pt x="197" y="89"/>
                    <a:pt x="317" y="89"/>
                  </a:cubicBezTo>
                  <a:cubicBezTo>
                    <a:pt x="391" y="89"/>
                    <a:pt x="476" y="92"/>
                    <a:pt x="568" y="101"/>
                  </a:cubicBezTo>
                  <a:cubicBezTo>
                    <a:pt x="769" y="117"/>
                    <a:pt x="936" y="218"/>
                    <a:pt x="1086" y="351"/>
                  </a:cubicBezTo>
                  <a:cubicBezTo>
                    <a:pt x="1237" y="518"/>
                    <a:pt x="1220" y="769"/>
                    <a:pt x="1237" y="1036"/>
                  </a:cubicBezTo>
                  <a:cubicBezTo>
                    <a:pt x="1270" y="1320"/>
                    <a:pt x="1387" y="1571"/>
                    <a:pt x="1588" y="1755"/>
                  </a:cubicBezTo>
                  <a:cubicBezTo>
                    <a:pt x="1738" y="1905"/>
                    <a:pt x="1939" y="2006"/>
                    <a:pt x="2156" y="2039"/>
                  </a:cubicBezTo>
                  <a:cubicBezTo>
                    <a:pt x="2209" y="2052"/>
                    <a:pt x="2264" y="2059"/>
                    <a:pt x="2319" y="2059"/>
                  </a:cubicBezTo>
                  <a:cubicBezTo>
                    <a:pt x="2469" y="2059"/>
                    <a:pt x="2618" y="2012"/>
                    <a:pt x="2741" y="1939"/>
                  </a:cubicBezTo>
                  <a:lnTo>
                    <a:pt x="2741" y="1939"/>
                  </a:lnTo>
                  <a:cubicBezTo>
                    <a:pt x="2634" y="1948"/>
                    <a:pt x="2523" y="1958"/>
                    <a:pt x="2412" y="1958"/>
                  </a:cubicBezTo>
                  <a:cubicBezTo>
                    <a:pt x="2331" y="1958"/>
                    <a:pt x="2250" y="1953"/>
                    <a:pt x="2172" y="1939"/>
                  </a:cubicBezTo>
                  <a:cubicBezTo>
                    <a:pt x="1989" y="1905"/>
                    <a:pt x="1805" y="1805"/>
                    <a:pt x="1671" y="1671"/>
                  </a:cubicBezTo>
                  <a:cubicBezTo>
                    <a:pt x="1504" y="1488"/>
                    <a:pt x="1404" y="1270"/>
                    <a:pt x="1387" y="1020"/>
                  </a:cubicBezTo>
                  <a:cubicBezTo>
                    <a:pt x="1387" y="886"/>
                    <a:pt x="1370" y="752"/>
                    <a:pt x="1354" y="635"/>
                  </a:cubicBezTo>
                  <a:cubicBezTo>
                    <a:pt x="1320" y="502"/>
                    <a:pt x="1270" y="368"/>
                    <a:pt x="1170" y="268"/>
                  </a:cubicBezTo>
                  <a:cubicBezTo>
                    <a:pt x="1020" y="117"/>
                    <a:pt x="802" y="17"/>
                    <a:pt x="5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46;p53"/>
            <p:cNvSpPr/>
            <p:nvPr/>
          </p:nvSpPr>
          <p:spPr>
            <a:xfrm>
              <a:off x="5873956" y="2527567"/>
              <a:ext cx="33781" cy="100701"/>
            </a:xfrm>
            <a:custGeom>
              <a:avLst/>
              <a:gdLst/>
              <a:ahLst/>
              <a:cxnLst/>
              <a:rect l="l" t="t" r="r" b="b"/>
              <a:pathLst>
                <a:path w="1054" h="3142" extrusionOk="0">
                  <a:moveTo>
                    <a:pt x="18" y="0"/>
                  </a:moveTo>
                  <a:cubicBezTo>
                    <a:pt x="1" y="34"/>
                    <a:pt x="201" y="134"/>
                    <a:pt x="452" y="368"/>
                  </a:cubicBezTo>
                  <a:cubicBezTo>
                    <a:pt x="586" y="502"/>
                    <a:pt x="686" y="685"/>
                    <a:pt x="703" y="869"/>
                  </a:cubicBezTo>
                  <a:cubicBezTo>
                    <a:pt x="719" y="1086"/>
                    <a:pt x="569" y="1287"/>
                    <a:pt x="419" y="1521"/>
                  </a:cubicBezTo>
                  <a:cubicBezTo>
                    <a:pt x="268" y="1738"/>
                    <a:pt x="201" y="2022"/>
                    <a:pt x="235" y="2289"/>
                  </a:cubicBezTo>
                  <a:cubicBezTo>
                    <a:pt x="268" y="2507"/>
                    <a:pt x="369" y="2707"/>
                    <a:pt x="536" y="2874"/>
                  </a:cubicBezTo>
                  <a:cubicBezTo>
                    <a:pt x="653" y="3024"/>
                    <a:pt x="853" y="3125"/>
                    <a:pt x="1054" y="3141"/>
                  </a:cubicBezTo>
                  <a:cubicBezTo>
                    <a:pt x="886" y="3041"/>
                    <a:pt x="736" y="2941"/>
                    <a:pt x="602" y="2807"/>
                  </a:cubicBezTo>
                  <a:cubicBezTo>
                    <a:pt x="469" y="2657"/>
                    <a:pt x="402" y="2473"/>
                    <a:pt x="369" y="2273"/>
                  </a:cubicBezTo>
                  <a:cubicBezTo>
                    <a:pt x="335" y="2039"/>
                    <a:pt x="402" y="1788"/>
                    <a:pt x="536" y="1588"/>
                  </a:cubicBezTo>
                  <a:cubicBezTo>
                    <a:pt x="602" y="1487"/>
                    <a:pt x="686" y="1370"/>
                    <a:pt x="753" y="1253"/>
                  </a:cubicBezTo>
                  <a:cubicBezTo>
                    <a:pt x="820" y="1136"/>
                    <a:pt x="836" y="1003"/>
                    <a:pt x="836" y="869"/>
                  </a:cubicBezTo>
                  <a:cubicBezTo>
                    <a:pt x="803" y="635"/>
                    <a:pt x="686" y="435"/>
                    <a:pt x="519" y="284"/>
                  </a:cubicBezTo>
                  <a:cubicBezTo>
                    <a:pt x="419" y="201"/>
                    <a:pt x="302" y="117"/>
                    <a:pt x="168" y="50"/>
                  </a:cubicBezTo>
                  <a:cubicBezTo>
                    <a:pt x="68" y="17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47;p53"/>
            <p:cNvSpPr/>
            <p:nvPr/>
          </p:nvSpPr>
          <p:spPr>
            <a:xfrm>
              <a:off x="5780787" y="2282641"/>
              <a:ext cx="89996" cy="63203"/>
            </a:xfrm>
            <a:custGeom>
              <a:avLst/>
              <a:gdLst/>
              <a:ahLst/>
              <a:cxnLst/>
              <a:rect l="l" t="t" r="r" b="b"/>
              <a:pathLst>
                <a:path w="2808" h="1972" extrusionOk="0">
                  <a:moveTo>
                    <a:pt x="466" y="0"/>
                  </a:moveTo>
                  <a:cubicBezTo>
                    <a:pt x="361" y="0"/>
                    <a:pt x="251" y="19"/>
                    <a:pt x="151" y="57"/>
                  </a:cubicBezTo>
                  <a:cubicBezTo>
                    <a:pt x="51" y="73"/>
                    <a:pt x="1" y="90"/>
                    <a:pt x="1" y="107"/>
                  </a:cubicBezTo>
                  <a:cubicBezTo>
                    <a:pt x="1" y="114"/>
                    <a:pt x="10" y="116"/>
                    <a:pt x="29" y="116"/>
                  </a:cubicBezTo>
                  <a:cubicBezTo>
                    <a:pt x="91" y="116"/>
                    <a:pt x="248" y="87"/>
                    <a:pt x="458" y="87"/>
                  </a:cubicBezTo>
                  <a:cubicBezTo>
                    <a:pt x="494" y="87"/>
                    <a:pt x="530" y="88"/>
                    <a:pt x="569" y="90"/>
                  </a:cubicBezTo>
                  <a:cubicBezTo>
                    <a:pt x="769" y="107"/>
                    <a:pt x="953" y="190"/>
                    <a:pt x="1087" y="324"/>
                  </a:cubicBezTo>
                  <a:cubicBezTo>
                    <a:pt x="1237" y="474"/>
                    <a:pt x="1254" y="725"/>
                    <a:pt x="1287" y="1009"/>
                  </a:cubicBezTo>
                  <a:cubicBezTo>
                    <a:pt x="1304" y="1276"/>
                    <a:pt x="1438" y="1527"/>
                    <a:pt x="1655" y="1711"/>
                  </a:cubicBezTo>
                  <a:cubicBezTo>
                    <a:pt x="1822" y="1861"/>
                    <a:pt x="2022" y="1945"/>
                    <a:pt x="2240" y="1961"/>
                  </a:cubicBezTo>
                  <a:cubicBezTo>
                    <a:pt x="2281" y="1968"/>
                    <a:pt x="2321" y="1972"/>
                    <a:pt x="2362" y="1972"/>
                  </a:cubicBezTo>
                  <a:cubicBezTo>
                    <a:pt x="2521" y="1972"/>
                    <a:pt x="2675" y="1921"/>
                    <a:pt x="2808" y="1828"/>
                  </a:cubicBezTo>
                  <a:lnTo>
                    <a:pt x="2808" y="1828"/>
                  </a:lnTo>
                  <a:cubicBezTo>
                    <a:pt x="2691" y="1859"/>
                    <a:pt x="2575" y="1871"/>
                    <a:pt x="2458" y="1871"/>
                  </a:cubicBezTo>
                  <a:cubicBezTo>
                    <a:pt x="2391" y="1871"/>
                    <a:pt x="2324" y="1867"/>
                    <a:pt x="2256" y="1861"/>
                  </a:cubicBezTo>
                  <a:cubicBezTo>
                    <a:pt x="2056" y="1828"/>
                    <a:pt x="1872" y="1744"/>
                    <a:pt x="1738" y="1610"/>
                  </a:cubicBezTo>
                  <a:cubicBezTo>
                    <a:pt x="1555" y="1443"/>
                    <a:pt x="1454" y="1226"/>
                    <a:pt x="1421" y="992"/>
                  </a:cubicBezTo>
                  <a:cubicBezTo>
                    <a:pt x="1404" y="859"/>
                    <a:pt x="1404" y="725"/>
                    <a:pt x="1371" y="591"/>
                  </a:cubicBezTo>
                  <a:cubicBezTo>
                    <a:pt x="1337" y="458"/>
                    <a:pt x="1270" y="341"/>
                    <a:pt x="1187" y="240"/>
                  </a:cubicBezTo>
                  <a:cubicBezTo>
                    <a:pt x="1020" y="90"/>
                    <a:pt x="803" y="6"/>
                    <a:pt x="569" y="6"/>
                  </a:cubicBezTo>
                  <a:cubicBezTo>
                    <a:pt x="535" y="2"/>
                    <a:pt x="501" y="0"/>
                    <a:pt x="46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48;p53"/>
            <p:cNvSpPr/>
            <p:nvPr/>
          </p:nvSpPr>
          <p:spPr>
            <a:xfrm>
              <a:off x="5794729" y="2181075"/>
              <a:ext cx="89996" cy="63555"/>
            </a:xfrm>
            <a:custGeom>
              <a:avLst/>
              <a:gdLst/>
              <a:ahLst/>
              <a:cxnLst/>
              <a:rect l="l" t="t" r="r" b="b"/>
              <a:pathLst>
                <a:path w="2808" h="1983" extrusionOk="0">
                  <a:moveTo>
                    <a:pt x="568" y="1"/>
                  </a:moveTo>
                  <a:cubicBezTo>
                    <a:pt x="434" y="1"/>
                    <a:pt x="284" y="18"/>
                    <a:pt x="150" y="51"/>
                  </a:cubicBezTo>
                  <a:cubicBezTo>
                    <a:pt x="50" y="84"/>
                    <a:pt x="0" y="101"/>
                    <a:pt x="0" y="118"/>
                  </a:cubicBezTo>
                  <a:cubicBezTo>
                    <a:pt x="0" y="120"/>
                    <a:pt x="5" y="121"/>
                    <a:pt x="15" y="121"/>
                  </a:cubicBezTo>
                  <a:cubicBezTo>
                    <a:pt x="61" y="121"/>
                    <a:pt x="215" y="98"/>
                    <a:pt x="428" y="98"/>
                  </a:cubicBezTo>
                  <a:cubicBezTo>
                    <a:pt x="472" y="98"/>
                    <a:pt x="519" y="99"/>
                    <a:pt x="568" y="101"/>
                  </a:cubicBezTo>
                  <a:cubicBezTo>
                    <a:pt x="769" y="118"/>
                    <a:pt x="952" y="201"/>
                    <a:pt x="1086" y="335"/>
                  </a:cubicBezTo>
                  <a:cubicBezTo>
                    <a:pt x="1236" y="485"/>
                    <a:pt x="1253" y="736"/>
                    <a:pt x="1287" y="1020"/>
                  </a:cubicBezTo>
                  <a:cubicBezTo>
                    <a:pt x="1303" y="1287"/>
                    <a:pt x="1437" y="1538"/>
                    <a:pt x="1654" y="1722"/>
                  </a:cubicBezTo>
                  <a:cubicBezTo>
                    <a:pt x="1805" y="1855"/>
                    <a:pt x="2022" y="1956"/>
                    <a:pt x="2239" y="1972"/>
                  </a:cubicBezTo>
                  <a:cubicBezTo>
                    <a:pt x="2280" y="1979"/>
                    <a:pt x="2321" y="1983"/>
                    <a:pt x="2362" y="1983"/>
                  </a:cubicBezTo>
                  <a:cubicBezTo>
                    <a:pt x="2520" y="1983"/>
                    <a:pt x="2674" y="1932"/>
                    <a:pt x="2807" y="1839"/>
                  </a:cubicBezTo>
                  <a:lnTo>
                    <a:pt x="2807" y="1839"/>
                  </a:lnTo>
                  <a:cubicBezTo>
                    <a:pt x="2673" y="1863"/>
                    <a:pt x="2538" y="1879"/>
                    <a:pt x="2403" y="1879"/>
                  </a:cubicBezTo>
                  <a:cubicBezTo>
                    <a:pt x="2354" y="1879"/>
                    <a:pt x="2305" y="1877"/>
                    <a:pt x="2256" y="1872"/>
                  </a:cubicBezTo>
                  <a:cubicBezTo>
                    <a:pt x="2055" y="1839"/>
                    <a:pt x="1871" y="1755"/>
                    <a:pt x="1738" y="1622"/>
                  </a:cubicBezTo>
                  <a:cubicBezTo>
                    <a:pt x="1554" y="1454"/>
                    <a:pt x="1454" y="1237"/>
                    <a:pt x="1420" y="987"/>
                  </a:cubicBezTo>
                  <a:cubicBezTo>
                    <a:pt x="1404" y="870"/>
                    <a:pt x="1404" y="736"/>
                    <a:pt x="1370" y="602"/>
                  </a:cubicBezTo>
                  <a:cubicBezTo>
                    <a:pt x="1337" y="469"/>
                    <a:pt x="1270" y="335"/>
                    <a:pt x="1186" y="251"/>
                  </a:cubicBezTo>
                  <a:cubicBezTo>
                    <a:pt x="1019" y="101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49;p53"/>
            <p:cNvSpPr/>
            <p:nvPr/>
          </p:nvSpPr>
          <p:spPr>
            <a:xfrm>
              <a:off x="5792037" y="2418854"/>
              <a:ext cx="89996" cy="63299"/>
            </a:xfrm>
            <a:custGeom>
              <a:avLst/>
              <a:gdLst/>
              <a:ahLst/>
              <a:cxnLst/>
              <a:rect l="l" t="t" r="r" b="b"/>
              <a:pathLst>
                <a:path w="2808" h="1975" extrusionOk="0">
                  <a:moveTo>
                    <a:pt x="585" y="0"/>
                  </a:moveTo>
                  <a:cubicBezTo>
                    <a:pt x="435" y="0"/>
                    <a:pt x="301" y="17"/>
                    <a:pt x="151" y="51"/>
                  </a:cubicBezTo>
                  <a:cubicBezTo>
                    <a:pt x="51" y="67"/>
                    <a:pt x="1" y="101"/>
                    <a:pt x="1" y="101"/>
                  </a:cubicBezTo>
                  <a:lnTo>
                    <a:pt x="17" y="101"/>
                  </a:lnTo>
                  <a:cubicBezTo>
                    <a:pt x="17" y="108"/>
                    <a:pt x="27" y="110"/>
                    <a:pt x="45" y="110"/>
                  </a:cubicBezTo>
                  <a:cubicBezTo>
                    <a:pt x="96" y="110"/>
                    <a:pt x="212" y="91"/>
                    <a:pt x="373" y="91"/>
                  </a:cubicBezTo>
                  <a:cubicBezTo>
                    <a:pt x="433" y="91"/>
                    <a:pt x="498" y="94"/>
                    <a:pt x="569" y="101"/>
                  </a:cubicBezTo>
                  <a:cubicBezTo>
                    <a:pt x="769" y="117"/>
                    <a:pt x="953" y="201"/>
                    <a:pt x="1087" y="335"/>
                  </a:cubicBezTo>
                  <a:cubicBezTo>
                    <a:pt x="1254" y="485"/>
                    <a:pt x="1254" y="736"/>
                    <a:pt x="1287" y="1003"/>
                  </a:cubicBezTo>
                  <a:cubicBezTo>
                    <a:pt x="1320" y="1270"/>
                    <a:pt x="1454" y="1521"/>
                    <a:pt x="1655" y="1705"/>
                  </a:cubicBezTo>
                  <a:cubicBezTo>
                    <a:pt x="1822" y="1855"/>
                    <a:pt x="2022" y="1939"/>
                    <a:pt x="2256" y="1955"/>
                  </a:cubicBezTo>
                  <a:cubicBezTo>
                    <a:pt x="2304" y="1968"/>
                    <a:pt x="2355" y="1975"/>
                    <a:pt x="2405" y="1975"/>
                  </a:cubicBezTo>
                  <a:cubicBezTo>
                    <a:pt x="2549" y="1975"/>
                    <a:pt x="2696" y="1925"/>
                    <a:pt x="2808" y="1838"/>
                  </a:cubicBezTo>
                  <a:lnTo>
                    <a:pt x="2808" y="1838"/>
                  </a:lnTo>
                  <a:cubicBezTo>
                    <a:pt x="2685" y="1863"/>
                    <a:pt x="2545" y="1878"/>
                    <a:pt x="2407" y="1878"/>
                  </a:cubicBezTo>
                  <a:cubicBezTo>
                    <a:pt x="2356" y="1878"/>
                    <a:pt x="2305" y="1876"/>
                    <a:pt x="2256" y="1872"/>
                  </a:cubicBezTo>
                  <a:cubicBezTo>
                    <a:pt x="2072" y="1838"/>
                    <a:pt x="1889" y="1738"/>
                    <a:pt x="1738" y="1604"/>
                  </a:cubicBezTo>
                  <a:cubicBezTo>
                    <a:pt x="1571" y="1437"/>
                    <a:pt x="1454" y="1220"/>
                    <a:pt x="1421" y="986"/>
                  </a:cubicBezTo>
                  <a:cubicBezTo>
                    <a:pt x="1404" y="853"/>
                    <a:pt x="1404" y="719"/>
                    <a:pt x="1371" y="585"/>
                  </a:cubicBezTo>
                  <a:cubicBezTo>
                    <a:pt x="1354" y="452"/>
                    <a:pt x="1287" y="335"/>
                    <a:pt x="1187" y="234"/>
                  </a:cubicBezTo>
                  <a:cubicBezTo>
                    <a:pt x="1020" y="84"/>
                    <a:pt x="803" y="0"/>
                    <a:pt x="5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50;p53"/>
            <p:cNvSpPr/>
            <p:nvPr/>
          </p:nvSpPr>
          <p:spPr>
            <a:xfrm>
              <a:off x="5724571" y="2266552"/>
              <a:ext cx="33236" cy="100381"/>
            </a:xfrm>
            <a:custGeom>
              <a:avLst/>
              <a:gdLst/>
              <a:ahLst/>
              <a:cxnLst/>
              <a:rect l="l" t="t" r="r" b="b"/>
              <a:pathLst>
                <a:path w="1037" h="3132" extrusionOk="0">
                  <a:moveTo>
                    <a:pt x="26" y="1"/>
                  </a:moveTo>
                  <a:cubicBezTo>
                    <a:pt x="20" y="1"/>
                    <a:pt x="17" y="3"/>
                    <a:pt x="17" y="7"/>
                  </a:cubicBezTo>
                  <a:cubicBezTo>
                    <a:pt x="0" y="24"/>
                    <a:pt x="201" y="124"/>
                    <a:pt x="451" y="358"/>
                  </a:cubicBezTo>
                  <a:cubicBezTo>
                    <a:pt x="585" y="508"/>
                    <a:pt x="669" y="676"/>
                    <a:pt x="685" y="876"/>
                  </a:cubicBezTo>
                  <a:cubicBezTo>
                    <a:pt x="719" y="1093"/>
                    <a:pt x="568" y="1294"/>
                    <a:pt x="401" y="1511"/>
                  </a:cubicBezTo>
                  <a:cubicBezTo>
                    <a:pt x="251" y="1745"/>
                    <a:pt x="201" y="2029"/>
                    <a:pt x="234" y="2296"/>
                  </a:cubicBezTo>
                  <a:cubicBezTo>
                    <a:pt x="268" y="2513"/>
                    <a:pt x="368" y="2714"/>
                    <a:pt x="518" y="2864"/>
                  </a:cubicBezTo>
                  <a:cubicBezTo>
                    <a:pt x="652" y="3031"/>
                    <a:pt x="836" y="3115"/>
                    <a:pt x="1036" y="3132"/>
                  </a:cubicBezTo>
                  <a:cubicBezTo>
                    <a:pt x="869" y="3048"/>
                    <a:pt x="719" y="2931"/>
                    <a:pt x="602" y="2798"/>
                  </a:cubicBezTo>
                  <a:cubicBezTo>
                    <a:pt x="468" y="2647"/>
                    <a:pt x="385" y="2463"/>
                    <a:pt x="368" y="2280"/>
                  </a:cubicBezTo>
                  <a:cubicBezTo>
                    <a:pt x="334" y="2029"/>
                    <a:pt x="385" y="1795"/>
                    <a:pt x="535" y="1595"/>
                  </a:cubicBezTo>
                  <a:cubicBezTo>
                    <a:pt x="602" y="1478"/>
                    <a:pt x="685" y="1377"/>
                    <a:pt x="735" y="1260"/>
                  </a:cubicBezTo>
                  <a:cubicBezTo>
                    <a:pt x="802" y="1143"/>
                    <a:pt x="836" y="993"/>
                    <a:pt x="819" y="859"/>
                  </a:cubicBezTo>
                  <a:cubicBezTo>
                    <a:pt x="802" y="642"/>
                    <a:pt x="685" y="442"/>
                    <a:pt x="518" y="291"/>
                  </a:cubicBezTo>
                  <a:cubicBezTo>
                    <a:pt x="401" y="191"/>
                    <a:pt x="284" y="124"/>
                    <a:pt x="151" y="57"/>
                  </a:cubicBezTo>
                  <a:cubicBezTo>
                    <a:pt x="88" y="20"/>
                    <a:pt x="44" y="1"/>
                    <a:pt x="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651;p53"/>
            <p:cNvSpPr/>
            <p:nvPr/>
          </p:nvSpPr>
          <p:spPr>
            <a:xfrm>
              <a:off x="6158849" y="2653203"/>
              <a:ext cx="87336" cy="65767"/>
            </a:xfrm>
            <a:custGeom>
              <a:avLst/>
              <a:gdLst/>
              <a:ahLst/>
              <a:cxnLst/>
              <a:rect l="l" t="t" r="r" b="b"/>
              <a:pathLst>
                <a:path w="2725" h="2052" extrusionOk="0">
                  <a:moveTo>
                    <a:pt x="459" y="0"/>
                  </a:moveTo>
                  <a:cubicBezTo>
                    <a:pt x="356" y="0"/>
                    <a:pt x="249" y="16"/>
                    <a:pt x="151" y="40"/>
                  </a:cubicBezTo>
                  <a:cubicBezTo>
                    <a:pt x="70" y="54"/>
                    <a:pt x="22" y="67"/>
                    <a:pt x="6" y="81"/>
                  </a:cubicBezTo>
                  <a:lnTo>
                    <a:pt x="6" y="81"/>
                  </a:lnTo>
                  <a:cubicBezTo>
                    <a:pt x="3" y="79"/>
                    <a:pt x="1" y="77"/>
                    <a:pt x="1" y="74"/>
                  </a:cubicBezTo>
                  <a:lnTo>
                    <a:pt x="1" y="90"/>
                  </a:lnTo>
                  <a:cubicBezTo>
                    <a:pt x="1" y="87"/>
                    <a:pt x="3" y="84"/>
                    <a:pt x="6" y="81"/>
                  </a:cubicBezTo>
                  <a:lnTo>
                    <a:pt x="6" y="81"/>
                  </a:lnTo>
                  <a:cubicBezTo>
                    <a:pt x="14" y="85"/>
                    <a:pt x="31" y="86"/>
                    <a:pt x="56" y="86"/>
                  </a:cubicBezTo>
                  <a:cubicBezTo>
                    <a:pt x="95" y="86"/>
                    <a:pt x="152" y="83"/>
                    <a:pt x="226" y="83"/>
                  </a:cubicBezTo>
                  <a:cubicBezTo>
                    <a:pt x="317" y="83"/>
                    <a:pt x="433" y="88"/>
                    <a:pt x="569" y="107"/>
                  </a:cubicBezTo>
                  <a:cubicBezTo>
                    <a:pt x="753" y="124"/>
                    <a:pt x="937" y="207"/>
                    <a:pt x="1070" y="358"/>
                  </a:cubicBezTo>
                  <a:cubicBezTo>
                    <a:pt x="1221" y="508"/>
                    <a:pt x="1221" y="759"/>
                    <a:pt x="1237" y="1043"/>
                  </a:cubicBezTo>
                  <a:cubicBezTo>
                    <a:pt x="1254" y="1310"/>
                    <a:pt x="1371" y="1561"/>
                    <a:pt x="1571" y="1761"/>
                  </a:cubicBezTo>
                  <a:cubicBezTo>
                    <a:pt x="1739" y="1912"/>
                    <a:pt x="1939" y="2012"/>
                    <a:pt x="2156" y="2028"/>
                  </a:cubicBezTo>
                  <a:cubicBezTo>
                    <a:pt x="2216" y="2044"/>
                    <a:pt x="2277" y="2051"/>
                    <a:pt x="2336" y="2051"/>
                  </a:cubicBezTo>
                  <a:cubicBezTo>
                    <a:pt x="2474" y="2051"/>
                    <a:pt x="2607" y="2010"/>
                    <a:pt x="2724" y="1928"/>
                  </a:cubicBezTo>
                  <a:lnTo>
                    <a:pt x="2724" y="1928"/>
                  </a:lnTo>
                  <a:cubicBezTo>
                    <a:pt x="2617" y="1948"/>
                    <a:pt x="2509" y="1956"/>
                    <a:pt x="2401" y="1956"/>
                  </a:cubicBezTo>
                  <a:cubicBezTo>
                    <a:pt x="2325" y="1956"/>
                    <a:pt x="2249" y="1952"/>
                    <a:pt x="2173" y="1945"/>
                  </a:cubicBezTo>
                  <a:cubicBezTo>
                    <a:pt x="1972" y="1895"/>
                    <a:pt x="1805" y="1795"/>
                    <a:pt x="1672" y="1661"/>
                  </a:cubicBezTo>
                  <a:cubicBezTo>
                    <a:pt x="1505" y="1494"/>
                    <a:pt x="1388" y="1260"/>
                    <a:pt x="1388" y="1026"/>
                  </a:cubicBezTo>
                  <a:cubicBezTo>
                    <a:pt x="1371" y="892"/>
                    <a:pt x="1371" y="759"/>
                    <a:pt x="1338" y="625"/>
                  </a:cubicBezTo>
                  <a:cubicBezTo>
                    <a:pt x="1321" y="491"/>
                    <a:pt x="1254" y="358"/>
                    <a:pt x="1170" y="257"/>
                  </a:cubicBezTo>
                  <a:cubicBezTo>
                    <a:pt x="1003" y="107"/>
                    <a:pt x="803" y="7"/>
                    <a:pt x="569" y="7"/>
                  </a:cubicBezTo>
                  <a:cubicBezTo>
                    <a:pt x="533" y="2"/>
                    <a:pt x="496" y="0"/>
                    <a:pt x="4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652;p53"/>
            <p:cNvSpPr/>
            <p:nvPr/>
          </p:nvSpPr>
          <p:spPr>
            <a:xfrm>
              <a:off x="5908763" y="2847779"/>
              <a:ext cx="99131" cy="37563"/>
            </a:xfrm>
            <a:custGeom>
              <a:avLst/>
              <a:gdLst/>
              <a:ahLst/>
              <a:cxnLst/>
              <a:rect l="l" t="t" r="r" b="b"/>
              <a:pathLst>
                <a:path w="3093" h="1172" extrusionOk="0">
                  <a:moveTo>
                    <a:pt x="3092" y="1"/>
                  </a:moveTo>
                  <a:cubicBezTo>
                    <a:pt x="3009" y="168"/>
                    <a:pt x="2908" y="335"/>
                    <a:pt x="2775" y="469"/>
                  </a:cubicBezTo>
                  <a:cubicBezTo>
                    <a:pt x="2641" y="602"/>
                    <a:pt x="2457" y="686"/>
                    <a:pt x="2257" y="719"/>
                  </a:cubicBezTo>
                  <a:cubicBezTo>
                    <a:pt x="2209" y="726"/>
                    <a:pt x="2160" y="730"/>
                    <a:pt x="2112" y="730"/>
                  </a:cubicBezTo>
                  <a:cubicBezTo>
                    <a:pt x="1922" y="730"/>
                    <a:pt x="1731" y="679"/>
                    <a:pt x="1572" y="586"/>
                  </a:cubicBezTo>
                  <a:cubicBezTo>
                    <a:pt x="1455" y="519"/>
                    <a:pt x="1354" y="435"/>
                    <a:pt x="1221" y="385"/>
                  </a:cubicBezTo>
                  <a:cubicBezTo>
                    <a:pt x="1131" y="334"/>
                    <a:pt x="1032" y="312"/>
                    <a:pt x="931" y="312"/>
                  </a:cubicBezTo>
                  <a:cubicBezTo>
                    <a:pt x="900" y="312"/>
                    <a:pt x="868" y="314"/>
                    <a:pt x="836" y="318"/>
                  </a:cubicBezTo>
                  <a:cubicBezTo>
                    <a:pt x="619" y="352"/>
                    <a:pt x="419" y="469"/>
                    <a:pt x="268" y="653"/>
                  </a:cubicBezTo>
                  <a:cubicBezTo>
                    <a:pt x="185" y="753"/>
                    <a:pt x="101" y="887"/>
                    <a:pt x="51" y="1020"/>
                  </a:cubicBezTo>
                  <a:cubicBezTo>
                    <a:pt x="18" y="1104"/>
                    <a:pt x="1" y="1154"/>
                    <a:pt x="1" y="1171"/>
                  </a:cubicBezTo>
                  <a:cubicBezTo>
                    <a:pt x="2" y="1171"/>
                    <a:pt x="3" y="1171"/>
                    <a:pt x="5" y="1171"/>
                  </a:cubicBezTo>
                  <a:cubicBezTo>
                    <a:pt x="41" y="1171"/>
                    <a:pt x="126" y="961"/>
                    <a:pt x="352" y="719"/>
                  </a:cubicBezTo>
                  <a:cubicBezTo>
                    <a:pt x="486" y="569"/>
                    <a:pt x="653" y="469"/>
                    <a:pt x="853" y="452"/>
                  </a:cubicBezTo>
                  <a:cubicBezTo>
                    <a:pt x="876" y="449"/>
                    <a:pt x="899" y="447"/>
                    <a:pt x="921" y="447"/>
                  </a:cubicBezTo>
                  <a:cubicBezTo>
                    <a:pt x="1113" y="447"/>
                    <a:pt x="1295" y="568"/>
                    <a:pt x="1505" y="703"/>
                  </a:cubicBezTo>
                  <a:cubicBezTo>
                    <a:pt x="1680" y="815"/>
                    <a:pt x="1874" y="872"/>
                    <a:pt x="2080" y="872"/>
                  </a:cubicBezTo>
                  <a:cubicBezTo>
                    <a:pt x="2149" y="872"/>
                    <a:pt x="2219" y="866"/>
                    <a:pt x="2290" y="853"/>
                  </a:cubicBezTo>
                  <a:cubicBezTo>
                    <a:pt x="2507" y="803"/>
                    <a:pt x="2691" y="703"/>
                    <a:pt x="2841" y="536"/>
                  </a:cubicBezTo>
                  <a:cubicBezTo>
                    <a:pt x="2992" y="402"/>
                    <a:pt x="3092" y="201"/>
                    <a:pt x="30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653;p53"/>
            <p:cNvSpPr/>
            <p:nvPr/>
          </p:nvSpPr>
          <p:spPr>
            <a:xfrm>
              <a:off x="6060872" y="2865470"/>
              <a:ext cx="57337" cy="95894"/>
            </a:xfrm>
            <a:custGeom>
              <a:avLst/>
              <a:gdLst/>
              <a:ahLst/>
              <a:cxnLst/>
              <a:rect l="l" t="t" r="r" b="b"/>
              <a:pathLst>
                <a:path w="1789" h="2992" extrusionOk="0">
                  <a:moveTo>
                    <a:pt x="1571" y="0"/>
                  </a:moveTo>
                  <a:cubicBezTo>
                    <a:pt x="1638" y="167"/>
                    <a:pt x="1671" y="351"/>
                    <a:pt x="1671" y="535"/>
                  </a:cubicBezTo>
                  <a:cubicBezTo>
                    <a:pt x="1671" y="736"/>
                    <a:pt x="1604" y="919"/>
                    <a:pt x="1487" y="1086"/>
                  </a:cubicBezTo>
                  <a:cubicBezTo>
                    <a:pt x="1354" y="1270"/>
                    <a:pt x="1136" y="1421"/>
                    <a:pt x="902" y="1471"/>
                  </a:cubicBezTo>
                  <a:cubicBezTo>
                    <a:pt x="769" y="1504"/>
                    <a:pt x="652" y="1538"/>
                    <a:pt x="518" y="1571"/>
                  </a:cubicBezTo>
                  <a:cubicBezTo>
                    <a:pt x="385" y="1621"/>
                    <a:pt x="268" y="1688"/>
                    <a:pt x="184" y="1805"/>
                  </a:cubicBezTo>
                  <a:cubicBezTo>
                    <a:pt x="67" y="1989"/>
                    <a:pt x="0" y="2206"/>
                    <a:pt x="34" y="2440"/>
                  </a:cubicBezTo>
                  <a:cubicBezTo>
                    <a:pt x="34" y="2573"/>
                    <a:pt x="67" y="2707"/>
                    <a:pt x="134" y="2841"/>
                  </a:cubicBezTo>
                  <a:cubicBezTo>
                    <a:pt x="167" y="2941"/>
                    <a:pt x="201" y="2991"/>
                    <a:pt x="201" y="2991"/>
                  </a:cubicBezTo>
                  <a:cubicBezTo>
                    <a:pt x="234" y="2974"/>
                    <a:pt x="134" y="2774"/>
                    <a:pt x="134" y="2423"/>
                  </a:cubicBezTo>
                  <a:cubicBezTo>
                    <a:pt x="117" y="2239"/>
                    <a:pt x="184" y="2039"/>
                    <a:pt x="301" y="1888"/>
                  </a:cubicBezTo>
                  <a:cubicBezTo>
                    <a:pt x="418" y="1705"/>
                    <a:pt x="669" y="1671"/>
                    <a:pt x="936" y="1604"/>
                  </a:cubicBezTo>
                  <a:cubicBezTo>
                    <a:pt x="1203" y="1538"/>
                    <a:pt x="1437" y="1387"/>
                    <a:pt x="1588" y="1153"/>
                  </a:cubicBezTo>
                  <a:cubicBezTo>
                    <a:pt x="1721" y="969"/>
                    <a:pt x="1788" y="752"/>
                    <a:pt x="1771" y="535"/>
                  </a:cubicBezTo>
                  <a:cubicBezTo>
                    <a:pt x="1788" y="335"/>
                    <a:pt x="1721" y="134"/>
                    <a:pt x="157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654;p53"/>
            <p:cNvSpPr/>
            <p:nvPr/>
          </p:nvSpPr>
          <p:spPr>
            <a:xfrm>
              <a:off x="5974113" y="2766179"/>
              <a:ext cx="106053" cy="36345"/>
            </a:xfrm>
            <a:custGeom>
              <a:avLst/>
              <a:gdLst/>
              <a:ahLst/>
              <a:cxnLst/>
              <a:rect l="l" t="t" r="r" b="b"/>
              <a:pathLst>
                <a:path w="3309" h="1134" extrusionOk="0">
                  <a:moveTo>
                    <a:pt x="898" y="1"/>
                  </a:moveTo>
                  <a:cubicBezTo>
                    <a:pt x="744" y="1"/>
                    <a:pt x="590" y="38"/>
                    <a:pt x="452" y="108"/>
                  </a:cubicBezTo>
                  <a:cubicBezTo>
                    <a:pt x="335" y="174"/>
                    <a:pt x="218" y="258"/>
                    <a:pt x="101" y="358"/>
                  </a:cubicBezTo>
                  <a:cubicBezTo>
                    <a:pt x="34" y="425"/>
                    <a:pt x="0" y="475"/>
                    <a:pt x="0" y="475"/>
                  </a:cubicBezTo>
                  <a:cubicBezTo>
                    <a:pt x="1" y="476"/>
                    <a:pt x="3" y="476"/>
                    <a:pt x="4" y="476"/>
                  </a:cubicBezTo>
                  <a:cubicBezTo>
                    <a:pt x="35" y="476"/>
                    <a:pt x="201" y="335"/>
                    <a:pt x="502" y="208"/>
                  </a:cubicBezTo>
                  <a:cubicBezTo>
                    <a:pt x="606" y="156"/>
                    <a:pt x="724" y="129"/>
                    <a:pt x="846" y="129"/>
                  </a:cubicBezTo>
                  <a:cubicBezTo>
                    <a:pt x="919" y="129"/>
                    <a:pt x="995" y="139"/>
                    <a:pt x="1070" y="158"/>
                  </a:cubicBezTo>
                  <a:cubicBezTo>
                    <a:pt x="1270" y="208"/>
                    <a:pt x="1404" y="425"/>
                    <a:pt x="1554" y="659"/>
                  </a:cubicBezTo>
                  <a:cubicBezTo>
                    <a:pt x="1721" y="876"/>
                    <a:pt x="1955" y="1043"/>
                    <a:pt x="2223" y="1110"/>
                  </a:cubicBezTo>
                  <a:cubicBezTo>
                    <a:pt x="2287" y="1126"/>
                    <a:pt x="2355" y="1134"/>
                    <a:pt x="2424" y="1134"/>
                  </a:cubicBezTo>
                  <a:cubicBezTo>
                    <a:pt x="2570" y="1134"/>
                    <a:pt x="2721" y="1100"/>
                    <a:pt x="2858" y="1043"/>
                  </a:cubicBezTo>
                  <a:cubicBezTo>
                    <a:pt x="3208" y="893"/>
                    <a:pt x="3309" y="659"/>
                    <a:pt x="3292" y="659"/>
                  </a:cubicBezTo>
                  <a:lnTo>
                    <a:pt x="3292" y="659"/>
                  </a:lnTo>
                  <a:cubicBezTo>
                    <a:pt x="3158" y="776"/>
                    <a:pt x="2991" y="876"/>
                    <a:pt x="2824" y="943"/>
                  </a:cubicBezTo>
                  <a:cubicBezTo>
                    <a:pt x="2713" y="983"/>
                    <a:pt x="2595" y="1005"/>
                    <a:pt x="2476" y="1005"/>
                  </a:cubicBezTo>
                  <a:cubicBezTo>
                    <a:pt x="2398" y="1005"/>
                    <a:pt x="2318" y="996"/>
                    <a:pt x="2239" y="976"/>
                  </a:cubicBezTo>
                  <a:cubicBezTo>
                    <a:pt x="2005" y="910"/>
                    <a:pt x="1805" y="776"/>
                    <a:pt x="1671" y="575"/>
                  </a:cubicBezTo>
                  <a:cubicBezTo>
                    <a:pt x="1604" y="475"/>
                    <a:pt x="1521" y="358"/>
                    <a:pt x="1437" y="241"/>
                  </a:cubicBezTo>
                  <a:cubicBezTo>
                    <a:pt x="1354" y="141"/>
                    <a:pt x="1237" y="74"/>
                    <a:pt x="1103" y="24"/>
                  </a:cubicBezTo>
                  <a:cubicBezTo>
                    <a:pt x="1036" y="8"/>
                    <a:pt x="967" y="1"/>
                    <a:pt x="8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655;p53"/>
            <p:cNvSpPr/>
            <p:nvPr/>
          </p:nvSpPr>
          <p:spPr>
            <a:xfrm>
              <a:off x="5943056" y="2565194"/>
              <a:ext cx="106053" cy="34646"/>
            </a:xfrm>
            <a:custGeom>
              <a:avLst/>
              <a:gdLst/>
              <a:ahLst/>
              <a:cxnLst/>
              <a:rect l="l" t="t" r="r" b="b"/>
              <a:pathLst>
                <a:path w="3309" h="1081" extrusionOk="0">
                  <a:moveTo>
                    <a:pt x="931" y="0"/>
                  </a:moveTo>
                  <a:cubicBezTo>
                    <a:pt x="762" y="0"/>
                    <a:pt x="602" y="38"/>
                    <a:pt x="451" y="113"/>
                  </a:cubicBezTo>
                  <a:cubicBezTo>
                    <a:pt x="334" y="180"/>
                    <a:pt x="218" y="263"/>
                    <a:pt x="101" y="363"/>
                  </a:cubicBezTo>
                  <a:cubicBezTo>
                    <a:pt x="34" y="447"/>
                    <a:pt x="0" y="480"/>
                    <a:pt x="17" y="497"/>
                  </a:cubicBezTo>
                  <a:cubicBezTo>
                    <a:pt x="18" y="498"/>
                    <a:pt x="19" y="498"/>
                    <a:pt x="20" y="498"/>
                  </a:cubicBezTo>
                  <a:cubicBezTo>
                    <a:pt x="48" y="498"/>
                    <a:pt x="199" y="340"/>
                    <a:pt x="502" y="196"/>
                  </a:cubicBezTo>
                  <a:cubicBezTo>
                    <a:pt x="606" y="144"/>
                    <a:pt x="723" y="118"/>
                    <a:pt x="842" y="118"/>
                  </a:cubicBezTo>
                  <a:cubicBezTo>
                    <a:pt x="913" y="118"/>
                    <a:pt x="984" y="127"/>
                    <a:pt x="1053" y="146"/>
                  </a:cubicBezTo>
                  <a:cubicBezTo>
                    <a:pt x="1270" y="196"/>
                    <a:pt x="1404" y="414"/>
                    <a:pt x="1571" y="631"/>
                  </a:cubicBezTo>
                  <a:cubicBezTo>
                    <a:pt x="1721" y="848"/>
                    <a:pt x="1972" y="1015"/>
                    <a:pt x="2239" y="1065"/>
                  </a:cubicBezTo>
                  <a:cubicBezTo>
                    <a:pt x="2305" y="1075"/>
                    <a:pt x="2371" y="1081"/>
                    <a:pt x="2436" y="1081"/>
                  </a:cubicBezTo>
                  <a:cubicBezTo>
                    <a:pt x="2586" y="1081"/>
                    <a:pt x="2734" y="1052"/>
                    <a:pt x="2874" y="982"/>
                  </a:cubicBezTo>
                  <a:cubicBezTo>
                    <a:pt x="3225" y="831"/>
                    <a:pt x="3309" y="597"/>
                    <a:pt x="3309" y="597"/>
                  </a:cubicBezTo>
                  <a:lnTo>
                    <a:pt x="3309" y="597"/>
                  </a:lnTo>
                  <a:cubicBezTo>
                    <a:pt x="3158" y="714"/>
                    <a:pt x="3008" y="815"/>
                    <a:pt x="2841" y="898"/>
                  </a:cubicBezTo>
                  <a:cubicBezTo>
                    <a:pt x="2729" y="939"/>
                    <a:pt x="2612" y="961"/>
                    <a:pt x="2492" y="961"/>
                  </a:cubicBezTo>
                  <a:cubicBezTo>
                    <a:pt x="2414" y="961"/>
                    <a:pt x="2335" y="951"/>
                    <a:pt x="2256" y="932"/>
                  </a:cubicBezTo>
                  <a:cubicBezTo>
                    <a:pt x="2022" y="881"/>
                    <a:pt x="1822" y="748"/>
                    <a:pt x="1688" y="547"/>
                  </a:cubicBezTo>
                  <a:cubicBezTo>
                    <a:pt x="1604" y="447"/>
                    <a:pt x="1521" y="330"/>
                    <a:pt x="1437" y="230"/>
                  </a:cubicBezTo>
                  <a:cubicBezTo>
                    <a:pt x="1354" y="130"/>
                    <a:pt x="1220" y="63"/>
                    <a:pt x="1103" y="13"/>
                  </a:cubicBezTo>
                  <a:cubicBezTo>
                    <a:pt x="1045" y="4"/>
                    <a:pt x="987" y="0"/>
                    <a:pt x="9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656;p53"/>
            <p:cNvSpPr/>
            <p:nvPr/>
          </p:nvSpPr>
          <p:spPr>
            <a:xfrm>
              <a:off x="5819343" y="1778847"/>
              <a:ext cx="526966" cy="752374"/>
            </a:xfrm>
            <a:custGeom>
              <a:avLst/>
              <a:gdLst/>
              <a:ahLst/>
              <a:cxnLst/>
              <a:rect l="l" t="t" r="r" b="b"/>
              <a:pathLst>
                <a:path w="16442" h="23475" extrusionOk="0">
                  <a:moveTo>
                    <a:pt x="7574" y="1"/>
                  </a:moveTo>
                  <a:cubicBezTo>
                    <a:pt x="6650" y="1"/>
                    <a:pt x="5736" y="224"/>
                    <a:pt x="4913" y="671"/>
                  </a:cubicBezTo>
                  <a:cubicBezTo>
                    <a:pt x="3918" y="1259"/>
                    <a:pt x="3181" y="2214"/>
                    <a:pt x="2973" y="3279"/>
                  </a:cubicBezTo>
                  <a:lnTo>
                    <a:pt x="2973" y="3279"/>
                  </a:lnTo>
                  <a:cubicBezTo>
                    <a:pt x="2742" y="3831"/>
                    <a:pt x="2612" y="4435"/>
                    <a:pt x="2557" y="5015"/>
                  </a:cubicBezTo>
                  <a:cubicBezTo>
                    <a:pt x="2423" y="6436"/>
                    <a:pt x="2557" y="7906"/>
                    <a:pt x="2022" y="9226"/>
                  </a:cubicBezTo>
                  <a:cubicBezTo>
                    <a:pt x="1571" y="10329"/>
                    <a:pt x="619" y="11348"/>
                    <a:pt x="719" y="12534"/>
                  </a:cubicBezTo>
                  <a:cubicBezTo>
                    <a:pt x="803" y="13420"/>
                    <a:pt x="1471" y="14205"/>
                    <a:pt x="1588" y="15091"/>
                  </a:cubicBezTo>
                  <a:cubicBezTo>
                    <a:pt x="1822" y="16812"/>
                    <a:pt x="1" y="18332"/>
                    <a:pt x="335" y="20036"/>
                  </a:cubicBezTo>
                  <a:cubicBezTo>
                    <a:pt x="485" y="20822"/>
                    <a:pt x="1087" y="21490"/>
                    <a:pt x="1788" y="21941"/>
                  </a:cubicBezTo>
                  <a:cubicBezTo>
                    <a:pt x="2540" y="22375"/>
                    <a:pt x="3326" y="22726"/>
                    <a:pt x="4161" y="22960"/>
                  </a:cubicBezTo>
                  <a:cubicBezTo>
                    <a:pt x="4932" y="23217"/>
                    <a:pt x="5769" y="23474"/>
                    <a:pt x="6567" y="23474"/>
                  </a:cubicBezTo>
                  <a:cubicBezTo>
                    <a:pt x="6911" y="23474"/>
                    <a:pt x="7248" y="23427"/>
                    <a:pt x="7570" y="23311"/>
                  </a:cubicBezTo>
                  <a:cubicBezTo>
                    <a:pt x="8539" y="22960"/>
                    <a:pt x="9190" y="22091"/>
                    <a:pt x="10193" y="21841"/>
                  </a:cubicBezTo>
                  <a:cubicBezTo>
                    <a:pt x="10419" y="21781"/>
                    <a:pt x="10648" y="21759"/>
                    <a:pt x="10880" y="21759"/>
                  </a:cubicBezTo>
                  <a:cubicBezTo>
                    <a:pt x="11627" y="21759"/>
                    <a:pt x="12402" y="21995"/>
                    <a:pt x="13167" y="22008"/>
                  </a:cubicBezTo>
                  <a:cubicBezTo>
                    <a:pt x="13209" y="22009"/>
                    <a:pt x="13251" y="22010"/>
                    <a:pt x="13293" y="22010"/>
                  </a:cubicBezTo>
                  <a:cubicBezTo>
                    <a:pt x="14166" y="22010"/>
                    <a:pt x="15001" y="21678"/>
                    <a:pt x="15623" y="21072"/>
                  </a:cubicBezTo>
                  <a:cubicBezTo>
                    <a:pt x="16241" y="20454"/>
                    <a:pt x="16442" y="19552"/>
                    <a:pt x="16141" y="18733"/>
                  </a:cubicBezTo>
                  <a:cubicBezTo>
                    <a:pt x="15690" y="17630"/>
                    <a:pt x="14320" y="16928"/>
                    <a:pt x="14103" y="15776"/>
                  </a:cubicBezTo>
                  <a:cubicBezTo>
                    <a:pt x="13919" y="14740"/>
                    <a:pt x="14771" y="13704"/>
                    <a:pt x="14504" y="12685"/>
                  </a:cubicBezTo>
                  <a:cubicBezTo>
                    <a:pt x="14203" y="11532"/>
                    <a:pt x="12666" y="10930"/>
                    <a:pt x="12298" y="9811"/>
                  </a:cubicBezTo>
                  <a:cubicBezTo>
                    <a:pt x="11847" y="8457"/>
                    <a:pt x="13267" y="7004"/>
                    <a:pt x="12716" y="5684"/>
                  </a:cubicBezTo>
                  <a:cubicBezTo>
                    <a:pt x="12398" y="4915"/>
                    <a:pt x="11463" y="4431"/>
                    <a:pt x="11212" y="3628"/>
                  </a:cubicBezTo>
                  <a:cubicBezTo>
                    <a:pt x="11028" y="3077"/>
                    <a:pt x="11212" y="2492"/>
                    <a:pt x="11095" y="1924"/>
                  </a:cubicBezTo>
                  <a:cubicBezTo>
                    <a:pt x="10878" y="972"/>
                    <a:pt x="9792" y="337"/>
                    <a:pt x="8739" y="120"/>
                  </a:cubicBezTo>
                  <a:cubicBezTo>
                    <a:pt x="8353" y="40"/>
                    <a:pt x="7963" y="1"/>
                    <a:pt x="75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657;p53"/>
            <p:cNvSpPr/>
            <p:nvPr/>
          </p:nvSpPr>
          <p:spPr>
            <a:xfrm>
              <a:off x="6034623" y="1783943"/>
              <a:ext cx="282777" cy="627860"/>
            </a:xfrm>
            <a:custGeom>
              <a:avLst/>
              <a:gdLst/>
              <a:ahLst/>
              <a:cxnLst/>
              <a:rect l="l" t="t" r="r" b="b"/>
              <a:pathLst>
                <a:path w="8823" h="19590" extrusionOk="0">
                  <a:moveTo>
                    <a:pt x="1669" y="1"/>
                  </a:moveTo>
                  <a:cubicBezTo>
                    <a:pt x="1117" y="1"/>
                    <a:pt x="553" y="100"/>
                    <a:pt x="0" y="312"/>
                  </a:cubicBezTo>
                  <a:lnTo>
                    <a:pt x="2657" y="18557"/>
                  </a:lnTo>
                  <a:cubicBezTo>
                    <a:pt x="3295" y="19267"/>
                    <a:pt x="4126" y="19589"/>
                    <a:pt x="4943" y="19589"/>
                  </a:cubicBezTo>
                  <a:cubicBezTo>
                    <a:pt x="6414" y="19589"/>
                    <a:pt x="7844" y="18544"/>
                    <a:pt x="8037" y="16836"/>
                  </a:cubicBezTo>
                  <a:cubicBezTo>
                    <a:pt x="8171" y="15650"/>
                    <a:pt x="7620" y="14464"/>
                    <a:pt x="7803" y="13277"/>
                  </a:cubicBezTo>
                  <a:cubicBezTo>
                    <a:pt x="7970" y="12141"/>
                    <a:pt x="8823" y="11122"/>
                    <a:pt x="8639" y="9986"/>
                  </a:cubicBezTo>
                  <a:cubicBezTo>
                    <a:pt x="8472" y="8800"/>
                    <a:pt x="7285" y="8064"/>
                    <a:pt x="6767" y="6995"/>
                  </a:cubicBezTo>
                  <a:cubicBezTo>
                    <a:pt x="6300" y="6009"/>
                    <a:pt x="6467" y="4840"/>
                    <a:pt x="6249" y="3770"/>
                  </a:cubicBezTo>
                  <a:cubicBezTo>
                    <a:pt x="5797" y="1510"/>
                    <a:pt x="3822" y="1"/>
                    <a:pt x="1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658;p53"/>
            <p:cNvSpPr/>
            <p:nvPr/>
          </p:nvSpPr>
          <p:spPr>
            <a:xfrm>
              <a:off x="6144394" y="1794231"/>
              <a:ext cx="170346" cy="160570"/>
            </a:xfrm>
            <a:custGeom>
              <a:avLst/>
              <a:gdLst/>
              <a:ahLst/>
              <a:cxnLst/>
              <a:rect l="l" t="t" r="r" b="b"/>
              <a:pathLst>
                <a:path w="5315" h="5010" extrusionOk="0">
                  <a:moveTo>
                    <a:pt x="2909" y="1"/>
                  </a:moveTo>
                  <a:cubicBezTo>
                    <a:pt x="1588" y="1"/>
                    <a:pt x="374" y="978"/>
                    <a:pt x="201" y="2397"/>
                  </a:cubicBezTo>
                  <a:lnTo>
                    <a:pt x="352" y="2079"/>
                  </a:lnTo>
                  <a:lnTo>
                    <a:pt x="352" y="2079"/>
                  </a:lnTo>
                  <a:cubicBezTo>
                    <a:pt x="1" y="2915"/>
                    <a:pt x="235" y="3900"/>
                    <a:pt x="953" y="4485"/>
                  </a:cubicBezTo>
                  <a:cubicBezTo>
                    <a:pt x="1400" y="4828"/>
                    <a:pt x="1936" y="5009"/>
                    <a:pt x="2479" y="5009"/>
                  </a:cubicBezTo>
                  <a:cubicBezTo>
                    <a:pt x="2810" y="5009"/>
                    <a:pt x="3143" y="4942"/>
                    <a:pt x="3459" y="4803"/>
                  </a:cubicBezTo>
                  <a:cubicBezTo>
                    <a:pt x="4278" y="4418"/>
                    <a:pt x="4896" y="3700"/>
                    <a:pt x="5130" y="2831"/>
                  </a:cubicBezTo>
                  <a:cubicBezTo>
                    <a:pt x="5314" y="2263"/>
                    <a:pt x="5281" y="1661"/>
                    <a:pt x="5030" y="1143"/>
                  </a:cubicBezTo>
                  <a:cubicBezTo>
                    <a:pt x="4796" y="709"/>
                    <a:pt x="4412" y="392"/>
                    <a:pt x="3944" y="208"/>
                  </a:cubicBezTo>
                  <a:cubicBezTo>
                    <a:pt x="3603" y="67"/>
                    <a:pt x="3252" y="1"/>
                    <a:pt x="29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659;p53"/>
            <p:cNvSpPr/>
            <p:nvPr/>
          </p:nvSpPr>
          <p:spPr>
            <a:xfrm>
              <a:off x="6120293" y="1826057"/>
              <a:ext cx="97496" cy="124482"/>
            </a:xfrm>
            <a:custGeom>
              <a:avLst/>
              <a:gdLst/>
              <a:ahLst/>
              <a:cxnLst/>
              <a:rect l="l" t="t" r="r" b="b"/>
              <a:pathLst>
                <a:path w="3042" h="3884" extrusionOk="0">
                  <a:moveTo>
                    <a:pt x="1287" y="0"/>
                  </a:moveTo>
                  <a:cubicBezTo>
                    <a:pt x="1221" y="17"/>
                    <a:pt x="1137" y="67"/>
                    <a:pt x="1070" y="117"/>
                  </a:cubicBezTo>
                  <a:cubicBezTo>
                    <a:pt x="886" y="251"/>
                    <a:pt x="719" y="401"/>
                    <a:pt x="569" y="585"/>
                  </a:cubicBezTo>
                  <a:cubicBezTo>
                    <a:pt x="352" y="852"/>
                    <a:pt x="185" y="1170"/>
                    <a:pt x="101" y="1504"/>
                  </a:cubicBezTo>
                  <a:cubicBezTo>
                    <a:pt x="1" y="1922"/>
                    <a:pt x="34" y="2373"/>
                    <a:pt x="218" y="2757"/>
                  </a:cubicBezTo>
                  <a:cubicBezTo>
                    <a:pt x="385" y="3158"/>
                    <a:pt x="703" y="3475"/>
                    <a:pt x="1104" y="3659"/>
                  </a:cubicBezTo>
                  <a:cubicBezTo>
                    <a:pt x="1421" y="3793"/>
                    <a:pt x="1755" y="3860"/>
                    <a:pt x="2106" y="3876"/>
                  </a:cubicBezTo>
                  <a:cubicBezTo>
                    <a:pt x="2175" y="3881"/>
                    <a:pt x="2243" y="3883"/>
                    <a:pt x="2311" y="3883"/>
                  </a:cubicBezTo>
                  <a:cubicBezTo>
                    <a:pt x="2476" y="3883"/>
                    <a:pt x="2638" y="3872"/>
                    <a:pt x="2791" y="3860"/>
                  </a:cubicBezTo>
                  <a:cubicBezTo>
                    <a:pt x="2875" y="3860"/>
                    <a:pt x="2958" y="3860"/>
                    <a:pt x="3042" y="3826"/>
                  </a:cubicBezTo>
                  <a:cubicBezTo>
                    <a:pt x="3042" y="3810"/>
                    <a:pt x="2691" y="3826"/>
                    <a:pt x="2123" y="3776"/>
                  </a:cubicBezTo>
                  <a:cubicBezTo>
                    <a:pt x="1789" y="3760"/>
                    <a:pt x="1455" y="3676"/>
                    <a:pt x="1154" y="3542"/>
                  </a:cubicBezTo>
                  <a:cubicBezTo>
                    <a:pt x="786" y="3375"/>
                    <a:pt x="502" y="3074"/>
                    <a:pt x="335" y="2707"/>
                  </a:cubicBezTo>
                  <a:cubicBezTo>
                    <a:pt x="185" y="2339"/>
                    <a:pt x="151" y="1922"/>
                    <a:pt x="235" y="1537"/>
                  </a:cubicBezTo>
                  <a:cubicBezTo>
                    <a:pt x="302" y="1220"/>
                    <a:pt x="452" y="902"/>
                    <a:pt x="652" y="652"/>
                  </a:cubicBezTo>
                  <a:cubicBezTo>
                    <a:pt x="836" y="401"/>
                    <a:pt x="1054" y="184"/>
                    <a:pt x="128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660;p53"/>
            <p:cNvSpPr/>
            <p:nvPr/>
          </p:nvSpPr>
          <p:spPr>
            <a:xfrm>
              <a:off x="6102088" y="1902079"/>
              <a:ext cx="165506" cy="304731"/>
            </a:xfrm>
            <a:custGeom>
              <a:avLst/>
              <a:gdLst/>
              <a:ahLst/>
              <a:cxnLst/>
              <a:rect l="l" t="t" r="r" b="b"/>
              <a:pathLst>
                <a:path w="5164" h="9508" extrusionOk="0">
                  <a:moveTo>
                    <a:pt x="619" y="1"/>
                  </a:moveTo>
                  <a:lnTo>
                    <a:pt x="619" y="1"/>
                  </a:lnTo>
                  <a:cubicBezTo>
                    <a:pt x="469" y="218"/>
                    <a:pt x="368" y="452"/>
                    <a:pt x="285" y="702"/>
                  </a:cubicBezTo>
                  <a:cubicBezTo>
                    <a:pt x="51" y="1371"/>
                    <a:pt x="1" y="2106"/>
                    <a:pt x="151" y="2808"/>
                  </a:cubicBezTo>
                  <a:cubicBezTo>
                    <a:pt x="251" y="3292"/>
                    <a:pt x="452" y="3760"/>
                    <a:pt x="736" y="4178"/>
                  </a:cubicBezTo>
                  <a:cubicBezTo>
                    <a:pt x="1037" y="4629"/>
                    <a:pt x="1454" y="5013"/>
                    <a:pt x="1805" y="5498"/>
                  </a:cubicBezTo>
                  <a:cubicBezTo>
                    <a:pt x="1989" y="5748"/>
                    <a:pt x="2123" y="6016"/>
                    <a:pt x="2190" y="6317"/>
                  </a:cubicBezTo>
                  <a:cubicBezTo>
                    <a:pt x="2256" y="6617"/>
                    <a:pt x="2273" y="6935"/>
                    <a:pt x="2223" y="7252"/>
                  </a:cubicBezTo>
                  <a:cubicBezTo>
                    <a:pt x="2089" y="7921"/>
                    <a:pt x="1839" y="8555"/>
                    <a:pt x="1505" y="9140"/>
                  </a:cubicBezTo>
                  <a:lnTo>
                    <a:pt x="1471" y="9224"/>
                  </a:lnTo>
                  <a:lnTo>
                    <a:pt x="1555" y="9241"/>
                  </a:lnTo>
                  <a:cubicBezTo>
                    <a:pt x="1661" y="9264"/>
                    <a:pt x="1768" y="9276"/>
                    <a:pt x="1874" y="9276"/>
                  </a:cubicBezTo>
                  <a:cubicBezTo>
                    <a:pt x="2219" y="9276"/>
                    <a:pt x="2556" y="9153"/>
                    <a:pt x="2825" y="8923"/>
                  </a:cubicBezTo>
                  <a:cubicBezTo>
                    <a:pt x="2912" y="8844"/>
                    <a:pt x="2995" y="8756"/>
                    <a:pt x="3067" y="8659"/>
                  </a:cubicBezTo>
                  <a:lnTo>
                    <a:pt x="3067" y="8659"/>
                  </a:lnTo>
                  <a:cubicBezTo>
                    <a:pt x="3049" y="8918"/>
                    <a:pt x="3037" y="9176"/>
                    <a:pt x="3025" y="9424"/>
                  </a:cubicBezTo>
                  <a:lnTo>
                    <a:pt x="3025" y="9508"/>
                  </a:lnTo>
                  <a:lnTo>
                    <a:pt x="3109" y="9491"/>
                  </a:lnTo>
                  <a:cubicBezTo>
                    <a:pt x="3777" y="9357"/>
                    <a:pt x="4362" y="8956"/>
                    <a:pt x="4729" y="8372"/>
                  </a:cubicBezTo>
                  <a:cubicBezTo>
                    <a:pt x="5063" y="7837"/>
                    <a:pt x="5164" y="7185"/>
                    <a:pt x="5030" y="6584"/>
                  </a:cubicBezTo>
                  <a:cubicBezTo>
                    <a:pt x="4913" y="6032"/>
                    <a:pt x="4713" y="5531"/>
                    <a:pt x="4462" y="5047"/>
                  </a:cubicBezTo>
                  <a:cubicBezTo>
                    <a:pt x="4228" y="4579"/>
                    <a:pt x="3994" y="4178"/>
                    <a:pt x="3844" y="3777"/>
                  </a:cubicBezTo>
                  <a:cubicBezTo>
                    <a:pt x="3710" y="3426"/>
                    <a:pt x="3610" y="3058"/>
                    <a:pt x="3576" y="2674"/>
                  </a:cubicBezTo>
                  <a:cubicBezTo>
                    <a:pt x="3543" y="2390"/>
                    <a:pt x="3560" y="2106"/>
                    <a:pt x="3627" y="1822"/>
                  </a:cubicBezTo>
                  <a:cubicBezTo>
                    <a:pt x="3677" y="1588"/>
                    <a:pt x="3794" y="1371"/>
                    <a:pt x="3927" y="1170"/>
                  </a:cubicBezTo>
                  <a:lnTo>
                    <a:pt x="3927" y="1170"/>
                  </a:lnTo>
                  <a:cubicBezTo>
                    <a:pt x="3877" y="1220"/>
                    <a:pt x="3844" y="1254"/>
                    <a:pt x="3810" y="1321"/>
                  </a:cubicBezTo>
                  <a:cubicBezTo>
                    <a:pt x="3693" y="1471"/>
                    <a:pt x="3627" y="1638"/>
                    <a:pt x="3576" y="1805"/>
                  </a:cubicBezTo>
                  <a:cubicBezTo>
                    <a:pt x="3493" y="2089"/>
                    <a:pt x="3476" y="2390"/>
                    <a:pt x="3493" y="2674"/>
                  </a:cubicBezTo>
                  <a:cubicBezTo>
                    <a:pt x="3526" y="3058"/>
                    <a:pt x="3627" y="3443"/>
                    <a:pt x="3760" y="3810"/>
                  </a:cubicBezTo>
                  <a:cubicBezTo>
                    <a:pt x="3944" y="4245"/>
                    <a:pt x="4144" y="4679"/>
                    <a:pt x="4362" y="5097"/>
                  </a:cubicBezTo>
                  <a:cubicBezTo>
                    <a:pt x="4612" y="5565"/>
                    <a:pt x="4796" y="6066"/>
                    <a:pt x="4913" y="6601"/>
                  </a:cubicBezTo>
                  <a:cubicBezTo>
                    <a:pt x="5030" y="7185"/>
                    <a:pt x="4930" y="7787"/>
                    <a:pt x="4612" y="8305"/>
                  </a:cubicBezTo>
                  <a:cubicBezTo>
                    <a:pt x="4294" y="8814"/>
                    <a:pt x="3765" y="9186"/>
                    <a:pt x="3167" y="9336"/>
                  </a:cubicBezTo>
                  <a:lnTo>
                    <a:pt x="3167" y="9336"/>
                  </a:lnTo>
                  <a:cubicBezTo>
                    <a:pt x="3194" y="9032"/>
                    <a:pt x="3210" y="8703"/>
                    <a:pt x="3225" y="8374"/>
                  </a:cubicBezTo>
                  <a:lnTo>
                    <a:pt x="3225" y="8374"/>
                  </a:lnTo>
                  <a:cubicBezTo>
                    <a:pt x="3225" y="8373"/>
                    <a:pt x="3225" y="8372"/>
                    <a:pt x="3226" y="8372"/>
                  </a:cubicBezTo>
                  <a:lnTo>
                    <a:pt x="3225" y="8371"/>
                  </a:lnTo>
                  <a:lnTo>
                    <a:pt x="3225" y="8371"/>
                  </a:lnTo>
                  <a:cubicBezTo>
                    <a:pt x="3225" y="8366"/>
                    <a:pt x="3225" y="8360"/>
                    <a:pt x="3226" y="8355"/>
                  </a:cubicBezTo>
                  <a:lnTo>
                    <a:pt x="3259" y="7921"/>
                  </a:lnTo>
                  <a:lnTo>
                    <a:pt x="3092" y="8322"/>
                  </a:lnTo>
                  <a:cubicBezTo>
                    <a:pt x="3008" y="8505"/>
                    <a:pt x="2891" y="8672"/>
                    <a:pt x="2724" y="8806"/>
                  </a:cubicBezTo>
                  <a:cubicBezTo>
                    <a:pt x="2488" y="9016"/>
                    <a:pt x="2179" y="9133"/>
                    <a:pt x="1855" y="9133"/>
                  </a:cubicBezTo>
                  <a:cubicBezTo>
                    <a:pt x="1799" y="9133"/>
                    <a:pt x="1742" y="9130"/>
                    <a:pt x="1684" y="9123"/>
                  </a:cubicBezTo>
                  <a:lnTo>
                    <a:pt x="1684" y="9123"/>
                  </a:lnTo>
                  <a:cubicBezTo>
                    <a:pt x="1996" y="8545"/>
                    <a:pt x="2229" y="7922"/>
                    <a:pt x="2357" y="7269"/>
                  </a:cubicBezTo>
                  <a:cubicBezTo>
                    <a:pt x="2407" y="6935"/>
                    <a:pt x="2390" y="6601"/>
                    <a:pt x="2323" y="6283"/>
                  </a:cubicBezTo>
                  <a:cubicBezTo>
                    <a:pt x="2240" y="5966"/>
                    <a:pt x="2106" y="5682"/>
                    <a:pt x="1906" y="5431"/>
                  </a:cubicBezTo>
                  <a:cubicBezTo>
                    <a:pt x="1555" y="4930"/>
                    <a:pt x="1120" y="4545"/>
                    <a:pt x="819" y="4111"/>
                  </a:cubicBezTo>
                  <a:cubicBezTo>
                    <a:pt x="552" y="3710"/>
                    <a:pt x="352" y="3259"/>
                    <a:pt x="251" y="2791"/>
                  </a:cubicBezTo>
                  <a:cubicBezTo>
                    <a:pt x="101" y="2106"/>
                    <a:pt x="118" y="1388"/>
                    <a:pt x="335" y="719"/>
                  </a:cubicBezTo>
                  <a:cubicBezTo>
                    <a:pt x="418" y="469"/>
                    <a:pt x="519" y="235"/>
                    <a:pt x="6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661;p53"/>
            <p:cNvSpPr/>
            <p:nvPr/>
          </p:nvSpPr>
          <p:spPr>
            <a:xfrm>
              <a:off x="6175996" y="1799808"/>
              <a:ext cx="89452" cy="141949"/>
            </a:xfrm>
            <a:custGeom>
              <a:avLst/>
              <a:gdLst/>
              <a:ahLst/>
              <a:cxnLst/>
              <a:rect l="l" t="t" r="r" b="b"/>
              <a:pathLst>
                <a:path w="2791" h="4429" extrusionOk="0">
                  <a:moveTo>
                    <a:pt x="2574" y="0"/>
                  </a:moveTo>
                  <a:cubicBezTo>
                    <a:pt x="2557" y="0"/>
                    <a:pt x="2641" y="318"/>
                    <a:pt x="2641" y="819"/>
                  </a:cubicBezTo>
                  <a:cubicBezTo>
                    <a:pt x="2641" y="2172"/>
                    <a:pt x="1905" y="3409"/>
                    <a:pt x="736" y="4061"/>
                  </a:cubicBezTo>
                  <a:cubicBezTo>
                    <a:pt x="301" y="4328"/>
                    <a:pt x="1" y="4395"/>
                    <a:pt x="1" y="4428"/>
                  </a:cubicBezTo>
                  <a:cubicBezTo>
                    <a:pt x="84" y="4428"/>
                    <a:pt x="151" y="4411"/>
                    <a:pt x="218" y="4378"/>
                  </a:cubicBezTo>
                  <a:cubicBezTo>
                    <a:pt x="418" y="4328"/>
                    <a:pt x="602" y="4244"/>
                    <a:pt x="786" y="4161"/>
                  </a:cubicBezTo>
                  <a:cubicBezTo>
                    <a:pt x="2039" y="3526"/>
                    <a:pt x="2791" y="2223"/>
                    <a:pt x="2741" y="819"/>
                  </a:cubicBezTo>
                  <a:cubicBezTo>
                    <a:pt x="2724" y="619"/>
                    <a:pt x="2691" y="418"/>
                    <a:pt x="2657" y="218"/>
                  </a:cubicBezTo>
                  <a:cubicBezTo>
                    <a:pt x="2641" y="134"/>
                    <a:pt x="2607" y="67"/>
                    <a:pt x="25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662;p53"/>
            <p:cNvSpPr/>
            <p:nvPr/>
          </p:nvSpPr>
          <p:spPr>
            <a:xfrm>
              <a:off x="6148144" y="1838364"/>
              <a:ext cx="85734" cy="73074"/>
            </a:xfrm>
            <a:custGeom>
              <a:avLst/>
              <a:gdLst/>
              <a:ahLst/>
              <a:cxnLst/>
              <a:rect l="l" t="t" r="r" b="b"/>
              <a:pathLst>
                <a:path w="2675" h="2280" extrusionOk="0">
                  <a:moveTo>
                    <a:pt x="17" y="0"/>
                  </a:moveTo>
                  <a:cubicBezTo>
                    <a:pt x="1" y="201"/>
                    <a:pt x="17" y="385"/>
                    <a:pt x="84" y="568"/>
                  </a:cubicBezTo>
                  <a:cubicBezTo>
                    <a:pt x="385" y="1471"/>
                    <a:pt x="1170" y="2139"/>
                    <a:pt x="2106" y="2256"/>
                  </a:cubicBezTo>
                  <a:cubicBezTo>
                    <a:pt x="2196" y="2271"/>
                    <a:pt x="2283" y="2279"/>
                    <a:pt x="2368" y="2279"/>
                  </a:cubicBezTo>
                  <a:cubicBezTo>
                    <a:pt x="2472" y="2279"/>
                    <a:pt x="2573" y="2267"/>
                    <a:pt x="2674" y="2239"/>
                  </a:cubicBezTo>
                  <a:cubicBezTo>
                    <a:pt x="2674" y="2206"/>
                    <a:pt x="2457" y="2223"/>
                    <a:pt x="2123" y="2156"/>
                  </a:cubicBezTo>
                  <a:cubicBezTo>
                    <a:pt x="1237" y="1989"/>
                    <a:pt x="502" y="1370"/>
                    <a:pt x="185" y="535"/>
                  </a:cubicBezTo>
                  <a:cubicBezTo>
                    <a:pt x="68" y="218"/>
                    <a:pt x="34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663;p53"/>
            <p:cNvSpPr/>
            <p:nvPr/>
          </p:nvSpPr>
          <p:spPr>
            <a:xfrm>
              <a:off x="6015874" y="1785353"/>
              <a:ext cx="114643" cy="740643"/>
            </a:xfrm>
            <a:custGeom>
              <a:avLst/>
              <a:gdLst/>
              <a:ahLst/>
              <a:cxnLst/>
              <a:rect l="l" t="t" r="r" b="b"/>
              <a:pathLst>
                <a:path w="3577" h="23109" extrusionOk="0">
                  <a:moveTo>
                    <a:pt x="301" y="0"/>
                  </a:moveTo>
                  <a:cubicBezTo>
                    <a:pt x="585" y="184"/>
                    <a:pt x="853" y="401"/>
                    <a:pt x="1103" y="635"/>
                  </a:cubicBezTo>
                  <a:cubicBezTo>
                    <a:pt x="2190" y="1805"/>
                    <a:pt x="2657" y="3409"/>
                    <a:pt x="2390" y="4979"/>
                  </a:cubicBezTo>
                  <a:cubicBezTo>
                    <a:pt x="2240" y="5698"/>
                    <a:pt x="1989" y="6383"/>
                    <a:pt x="1638" y="7035"/>
                  </a:cubicBezTo>
                  <a:cubicBezTo>
                    <a:pt x="1304" y="7736"/>
                    <a:pt x="886" y="8455"/>
                    <a:pt x="552" y="9240"/>
                  </a:cubicBezTo>
                  <a:cubicBezTo>
                    <a:pt x="184" y="10059"/>
                    <a:pt x="1" y="10944"/>
                    <a:pt x="34" y="11830"/>
                  </a:cubicBezTo>
                  <a:cubicBezTo>
                    <a:pt x="68" y="12281"/>
                    <a:pt x="168" y="12732"/>
                    <a:pt x="368" y="13150"/>
                  </a:cubicBezTo>
                  <a:cubicBezTo>
                    <a:pt x="552" y="13534"/>
                    <a:pt x="769" y="13918"/>
                    <a:pt x="1037" y="14269"/>
                  </a:cubicBezTo>
                  <a:cubicBezTo>
                    <a:pt x="1538" y="14954"/>
                    <a:pt x="2073" y="15573"/>
                    <a:pt x="2440" y="16258"/>
                  </a:cubicBezTo>
                  <a:cubicBezTo>
                    <a:pt x="3209" y="17611"/>
                    <a:pt x="3459" y="19048"/>
                    <a:pt x="3242" y="20201"/>
                  </a:cubicBezTo>
                  <a:cubicBezTo>
                    <a:pt x="3092" y="21120"/>
                    <a:pt x="2641" y="21972"/>
                    <a:pt x="1939" y="22590"/>
                  </a:cubicBezTo>
                  <a:cubicBezTo>
                    <a:pt x="1688" y="22807"/>
                    <a:pt x="1388" y="22974"/>
                    <a:pt x="1070" y="23108"/>
                  </a:cubicBezTo>
                  <a:cubicBezTo>
                    <a:pt x="1087" y="23108"/>
                    <a:pt x="1120" y="23091"/>
                    <a:pt x="1137" y="23091"/>
                  </a:cubicBezTo>
                  <a:cubicBezTo>
                    <a:pt x="1187" y="23075"/>
                    <a:pt x="1237" y="23058"/>
                    <a:pt x="1321" y="23025"/>
                  </a:cubicBezTo>
                  <a:cubicBezTo>
                    <a:pt x="1555" y="22924"/>
                    <a:pt x="1789" y="22791"/>
                    <a:pt x="1989" y="22640"/>
                  </a:cubicBezTo>
                  <a:cubicBezTo>
                    <a:pt x="2707" y="22022"/>
                    <a:pt x="3192" y="21153"/>
                    <a:pt x="3342" y="20218"/>
                  </a:cubicBezTo>
                  <a:cubicBezTo>
                    <a:pt x="3576" y="19048"/>
                    <a:pt x="3326" y="17561"/>
                    <a:pt x="2557" y="16191"/>
                  </a:cubicBezTo>
                  <a:cubicBezTo>
                    <a:pt x="2190" y="15489"/>
                    <a:pt x="1638" y="14871"/>
                    <a:pt x="1154" y="14186"/>
                  </a:cubicBezTo>
                  <a:cubicBezTo>
                    <a:pt x="652" y="13501"/>
                    <a:pt x="218" y="12715"/>
                    <a:pt x="168" y="11813"/>
                  </a:cubicBezTo>
                  <a:cubicBezTo>
                    <a:pt x="151" y="10944"/>
                    <a:pt x="318" y="10092"/>
                    <a:pt x="686" y="9290"/>
                  </a:cubicBezTo>
                  <a:cubicBezTo>
                    <a:pt x="1003" y="8522"/>
                    <a:pt x="1421" y="7803"/>
                    <a:pt x="1755" y="7101"/>
                  </a:cubicBezTo>
                  <a:cubicBezTo>
                    <a:pt x="2106" y="6433"/>
                    <a:pt x="2357" y="5731"/>
                    <a:pt x="2507" y="4996"/>
                  </a:cubicBezTo>
                  <a:cubicBezTo>
                    <a:pt x="2607" y="4344"/>
                    <a:pt x="2591" y="3693"/>
                    <a:pt x="2457" y="3058"/>
                  </a:cubicBezTo>
                  <a:cubicBezTo>
                    <a:pt x="2256" y="2122"/>
                    <a:pt x="1805" y="1287"/>
                    <a:pt x="1137" y="602"/>
                  </a:cubicBezTo>
                  <a:cubicBezTo>
                    <a:pt x="953" y="418"/>
                    <a:pt x="753" y="268"/>
                    <a:pt x="535" y="134"/>
                  </a:cubicBezTo>
                  <a:lnTo>
                    <a:pt x="368" y="34"/>
                  </a:lnTo>
                  <a:cubicBezTo>
                    <a:pt x="352" y="17"/>
                    <a:pt x="335" y="0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664;p53"/>
            <p:cNvSpPr/>
            <p:nvPr/>
          </p:nvSpPr>
          <p:spPr>
            <a:xfrm>
              <a:off x="5917897" y="1886022"/>
              <a:ext cx="136020" cy="636225"/>
            </a:xfrm>
            <a:custGeom>
              <a:avLst/>
              <a:gdLst/>
              <a:ahLst/>
              <a:cxnLst/>
              <a:rect l="l" t="t" r="r" b="b"/>
              <a:pathLst>
                <a:path w="4244" h="19851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84"/>
                    <a:pt x="17" y="168"/>
                    <a:pt x="33" y="251"/>
                  </a:cubicBezTo>
                  <a:cubicBezTo>
                    <a:pt x="100" y="468"/>
                    <a:pt x="217" y="669"/>
                    <a:pt x="368" y="836"/>
                  </a:cubicBezTo>
                  <a:cubicBezTo>
                    <a:pt x="635" y="1087"/>
                    <a:pt x="919" y="1320"/>
                    <a:pt x="1203" y="1521"/>
                  </a:cubicBezTo>
                  <a:cubicBezTo>
                    <a:pt x="1387" y="1655"/>
                    <a:pt x="1554" y="1805"/>
                    <a:pt x="1704" y="1972"/>
                  </a:cubicBezTo>
                  <a:cubicBezTo>
                    <a:pt x="1855" y="2173"/>
                    <a:pt x="1988" y="2373"/>
                    <a:pt x="2072" y="2607"/>
                  </a:cubicBezTo>
                  <a:cubicBezTo>
                    <a:pt x="2272" y="3142"/>
                    <a:pt x="2323" y="3726"/>
                    <a:pt x="2239" y="4295"/>
                  </a:cubicBezTo>
                  <a:cubicBezTo>
                    <a:pt x="2122" y="4929"/>
                    <a:pt x="1922" y="5564"/>
                    <a:pt x="1671" y="6166"/>
                  </a:cubicBezTo>
                  <a:cubicBezTo>
                    <a:pt x="1370" y="6851"/>
                    <a:pt x="1153" y="7553"/>
                    <a:pt x="1019" y="8288"/>
                  </a:cubicBezTo>
                  <a:cubicBezTo>
                    <a:pt x="952" y="8672"/>
                    <a:pt x="952" y="9073"/>
                    <a:pt x="1019" y="9457"/>
                  </a:cubicBezTo>
                  <a:cubicBezTo>
                    <a:pt x="1103" y="9875"/>
                    <a:pt x="1253" y="10259"/>
                    <a:pt x="1487" y="10594"/>
                  </a:cubicBezTo>
                  <a:cubicBezTo>
                    <a:pt x="1955" y="11279"/>
                    <a:pt x="2573" y="11780"/>
                    <a:pt x="3091" y="12331"/>
                  </a:cubicBezTo>
                  <a:cubicBezTo>
                    <a:pt x="3609" y="12833"/>
                    <a:pt x="3943" y="13501"/>
                    <a:pt x="4060" y="14203"/>
                  </a:cubicBezTo>
                  <a:cubicBezTo>
                    <a:pt x="4110" y="14537"/>
                    <a:pt x="4060" y="14871"/>
                    <a:pt x="3910" y="15172"/>
                  </a:cubicBezTo>
                  <a:cubicBezTo>
                    <a:pt x="3743" y="15439"/>
                    <a:pt x="3526" y="15656"/>
                    <a:pt x="3241" y="15807"/>
                  </a:cubicBezTo>
                  <a:cubicBezTo>
                    <a:pt x="2724" y="16124"/>
                    <a:pt x="2155" y="16325"/>
                    <a:pt x="1754" y="16709"/>
                  </a:cubicBezTo>
                  <a:cubicBezTo>
                    <a:pt x="1420" y="17060"/>
                    <a:pt x="1203" y="17511"/>
                    <a:pt x="1153" y="18012"/>
                  </a:cubicBezTo>
                  <a:cubicBezTo>
                    <a:pt x="1119" y="18380"/>
                    <a:pt x="1153" y="18747"/>
                    <a:pt x="1287" y="19082"/>
                  </a:cubicBezTo>
                  <a:cubicBezTo>
                    <a:pt x="1370" y="19299"/>
                    <a:pt x="1487" y="19499"/>
                    <a:pt x="1621" y="19683"/>
                  </a:cubicBezTo>
                  <a:cubicBezTo>
                    <a:pt x="1688" y="19733"/>
                    <a:pt x="1721" y="19783"/>
                    <a:pt x="1754" y="19800"/>
                  </a:cubicBezTo>
                  <a:cubicBezTo>
                    <a:pt x="1788" y="19833"/>
                    <a:pt x="1805" y="19850"/>
                    <a:pt x="1805" y="19850"/>
                  </a:cubicBezTo>
                  <a:cubicBezTo>
                    <a:pt x="1587" y="19616"/>
                    <a:pt x="1437" y="19349"/>
                    <a:pt x="1337" y="19065"/>
                  </a:cubicBezTo>
                  <a:cubicBezTo>
                    <a:pt x="1220" y="18731"/>
                    <a:pt x="1186" y="18363"/>
                    <a:pt x="1236" y="18012"/>
                  </a:cubicBezTo>
                  <a:cubicBezTo>
                    <a:pt x="1287" y="17544"/>
                    <a:pt x="1504" y="17110"/>
                    <a:pt x="1838" y="16776"/>
                  </a:cubicBezTo>
                  <a:cubicBezTo>
                    <a:pt x="2206" y="16408"/>
                    <a:pt x="2774" y="16224"/>
                    <a:pt x="3308" y="15907"/>
                  </a:cubicBezTo>
                  <a:cubicBezTo>
                    <a:pt x="3609" y="15757"/>
                    <a:pt x="3843" y="15506"/>
                    <a:pt x="4010" y="15222"/>
                  </a:cubicBezTo>
                  <a:cubicBezTo>
                    <a:pt x="4177" y="14904"/>
                    <a:pt x="4244" y="14554"/>
                    <a:pt x="4194" y="14203"/>
                  </a:cubicBezTo>
                  <a:cubicBezTo>
                    <a:pt x="4077" y="13451"/>
                    <a:pt x="3726" y="12766"/>
                    <a:pt x="3191" y="12231"/>
                  </a:cubicBezTo>
                  <a:cubicBezTo>
                    <a:pt x="2673" y="11680"/>
                    <a:pt x="2055" y="11178"/>
                    <a:pt x="1604" y="10510"/>
                  </a:cubicBezTo>
                  <a:cubicBezTo>
                    <a:pt x="1387" y="10193"/>
                    <a:pt x="1236" y="9825"/>
                    <a:pt x="1170" y="9441"/>
                  </a:cubicBezTo>
                  <a:cubicBezTo>
                    <a:pt x="1103" y="9056"/>
                    <a:pt x="1103" y="8672"/>
                    <a:pt x="1170" y="8305"/>
                  </a:cubicBezTo>
                  <a:cubicBezTo>
                    <a:pt x="1287" y="7586"/>
                    <a:pt x="1504" y="6884"/>
                    <a:pt x="1788" y="6216"/>
                  </a:cubicBezTo>
                  <a:cubicBezTo>
                    <a:pt x="2055" y="5598"/>
                    <a:pt x="2239" y="4963"/>
                    <a:pt x="2356" y="4295"/>
                  </a:cubicBezTo>
                  <a:cubicBezTo>
                    <a:pt x="2439" y="3726"/>
                    <a:pt x="2373" y="3125"/>
                    <a:pt x="2172" y="2574"/>
                  </a:cubicBezTo>
                  <a:cubicBezTo>
                    <a:pt x="2072" y="2340"/>
                    <a:pt x="1938" y="2106"/>
                    <a:pt x="1771" y="1922"/>
                  </a:cubicBezTo>
                  <a:cubicBezTo>
                    <a:pt x="1604" y="1755"/>
                    <a:pt x="1437" y="1604"/>
                    <a:pt x="1253" y="1471"/>
                  </a:cubicBezTo>
                  <a:cubicBezTo>
                    <a:pt x="969" y="1270"/>
                    <a:pt x="685" y="1036"/>
                    <a:pt x="418" y="802"/>
                  </a:cubicBezTo>
                  <a:cubicBezTo>
                    <a:pt x="251" y="635"/>
                    <a:pt x="134" y="452"/>
                    <a:pt x="67" y="234"/>
                  </a:cubicBezTo>
                  <a:cubicBezTo>
                    <a:pt x="17" y="84"/>
                    <a:pt x="17" y="1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665;p53"/>
            <p:cNvSpPr/>
            <p:nvPr/>
          </p:nvSpPr>
          <p:spPr>
            <a:xfrm>
              <a:off x="6109043" y="2047202"/>
              <a:ext cx="123745" cy="413445"/>
            </a:xfrm>
            <a:custGeom>
              <a:avLst/>
              <a:gdLst/>
              <a:ahLst/>
              <a:cxnLst/>
              <a:rect l="l" t="t" r="r" b="b"/>
              <a:pathLst>
                <a:path w="3861" h="12900" extrusionOk="0">
                  <a:moveTo>
                    <a:pt x="803" y="1"/>
                  </a:moveTo>
                  <a:lnTo>
                    <a:pt x="803" y="1"/>
                  </a:lnTo>
                  <a:cubicBezTo>
                    <a:pt x="770" y="34"/>
                    <a:pt x="753" y="84"/>
                    <a:pt x="736" y="134"/>
                  </a:cubicBezTo>
                  <a:cubicBezTo>
                    <a:pt x="703" y="218"/>
                    <a:pt x="653" y="352"/>
                    <a:pt x="602" y="519"/>
                  </a:cubicBezTo>
                  <a:cubicBezTo>
                    <a:pt x="419" y="1003"/>
                    <a:pt x="285" y="1504"/>
                    <a:pt x="185" y="2006"/>
                  </a:cubicBezTo>
                  <a:cubicBezTo>
                    <a:pt x="1" y="2758"/>
                    <a:pt x="51" y="3543"/>
                    <a:pt x="285" y="4278"/>
                  </a:cubicBezTo>
                  <a:cubicBezTo>
                    <a:pt x="452" y="4696"/>
                    <a:pt x="703" y="5097"/>
                    <a:pt x="987" y="5431"/>
                  </a:cubicBezTo>
                  <a:cubicBezTo>
                    <a:pt x="1304" y="5799"/>
                    <a:pt x="1655" y="6149"/>
                    <a:pt x="2006" y="6467"/>
                  </a:cubicBezTo>
                  <a:cubicBezTo>
                    <a:pt x="2357" y="6784"/>
                    <a:pt x="2691" y="7135"/>
                    <a:pt x="3009" y="7486"/>
                  </a:cubicBezTo>
                  <a:cubicBezTo>
                    <a:pt x="3293" y="7820"/>
                    <a:pt x="3510" y="8205"/>
                    <a:pt x="3643" y="8622"/>
                  </a:cubicBezTo>
                  <a:cubicBezTo>
                    <a:pt x="3694" y="8823"/>
                    <a:pt x="3727" y="9023"/>
                    <a:pt x="3744" y="9224"/>
                  </a:cubicBezTo>
                  <a:cubicBezTo>
                    <a:pt x="3744" y="9424"/>
                    <a:pt x="3727" y="9608"/>
                    <a:pt x="3694" y="9809"/>
                  </a:cubicBezTo>
                  <a:cubicBezTo>
                    <a:pt x="3643" y="10176"/>
                    <a:pt x="3560" y="10527"/>
                    <a:pt x="3510" y="10845"/>
                  </a:cubicBezTo>
                  <a:cubicBezTo>
                    <a:pt x="3443" y="11129"/>
                    <a:pt x="3393" y="11413"/>
                    <a:pt x="3359" y="11713"/>
                  </a:cubicBezTo>
                  <a:cubicBezTo>
                    <a:pt x="3343" y="11931"/>
                    <a:pt x="3359" y="12148"/>
                    <a:pt x="3410" y="12365"/>
                  </a:cubicBezTo>
                  <a:cubicBezTo>
                    <a:pt x="3426" y="12515"/>
                    <a:pt x="3476" y="12649"/>
                    <a:pt x="3543" y="12766"/>
                  </a:cubicBezTo>
                  <a:cubicBezTo>
                    <a:pt x="3560" y="12816"/>
                    <a:pt x="3577" y="12850"/>
                    <a:pt x="3610" y="12900"/>
                  </a:cubicBezTo>
                  <a:cubicBezTo>
                    <a:pt x="3543" y="12716"/>
                    <a:pt x="3493" y="12549"/>
                    <a:pt x="3460" y="12365"/>
                  </a:cubicBezTo>
                  <a:cubicBezTo>
                    <a:pt x="3426" y="12148"/>
                    <a:pt x="3426" y="11931"/>
                    <a:pt x="3443" y="11713"/>
                  </a:cubicBezTo>
                  <a:cubicBezTo>
                    <a:pt x="3476" y="11429"/>
                    <a:pt x="3526" y="11145"/>
                    <a:pt x="3593" y="10861"/>
                  </a:cubicBezTo>
                  <a:cubicBezTo>
                    <a:pt x="3677" y="10544"/>
                    <a:pt x="3760" y="10210"/>
                    <a:pt x="3811" y="9825"/>
                  </a:cubicBezTo>
                  <a:cubicBezTo>
                    <a:pt x="3844" y="9625"/>
                    <a:pt x="3861" y="9424"/>
                    <a:pt x="3861" y="9224"/>
                  </a:cubicBezTo>
                  <a:cubicBezTo>
                    <a:pt x="3844" y="9007"/>
                    <a:pt x="3827" y="8806"/>
                    <a:pt x="3760" y="8589"/>
                  </a:cubicBezTo>
                  <a:cubicBezTo>
                    <a:pt x="3643" y="8154"/>
                    <a:pt x="3410" y="7753"/>
                    <a:pt x="3109" y="7403"/>
                  </a:cubicBezTo>
                  <a:cubicBezTo>
                    <a:pt x="2808" y="7035"/>
                    <a:pt x="2457" y="6684"/>
                    <a:pt x="2106" y="6367"/>
                  </a:cubicBezTo>
                  <a:cubicBezTo>
                    <a:pt x="1388" y="5698"/>
                    <a:pt x="703" y="5030"/>
                    <a:pt x="419" y="4228"/>
                  </a:cubicBezTo>
                  <a:cubicBezTo>
                    <a:pt x="168" y="3510"/>
                    <a:pt x="118" y="2758"/>
                    <a:pt x="285" y="2022"/>
                  </a:cubicBezTo>
                  <a:cubicBezTo>
                    <a:pt x="369" y="1521"/>
                    <a:pt x="502" y="1020"/>
                    <a:pt x="653" y="535"/>
                  </a:cubicBezTo>
                  <a:cubicBezTo>
                    <a:pt x="703" y="385"/>
                    <a:pt x="736" y="251"/>
                    <a:pt x="770" y="151"/>
                  </a:cubicBezTo>
                  <a:cubicBezTo>
                    <a:pt x="786" y="101"/>
                    <a:pt x="803" y="51"/>
                    <a:pt x="8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4" name="Picture 2" descr="C:\Users\karen\Pictures\g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8" y="110767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aginaDeVagas 2 Gustavo">
            <a:hlinkClick r:id="" action="ppaction://media"/>
            <a:extLst>
              <a:ext uri="{FF2B5EF4-FFF2-40B4-BE49-F238E27FC236}">
                <a16:creationId xmlns:a16="http://schemas.microsoft.com/office/drawing/2014/main" id="{C6AF3724-7840-4B04-B45B-3660CDB68A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4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600"/>
    </mc:Choice>
    <mc:Fallback xmlns="">
      <p:transition advTm="8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8" name="Google Shape;2568;p50"/>
          <p:cNvGrpSpPr/>
          <p:nvPr/>
        </p:nvGrpSpPr>
        <p:grpSpPr>
          <a:xfrm>
            <a:off x="2459963" y="1649047"/>
            <a:ext cx="4224074" cy="3226960"/>
            <a:chOff x="2133731" y="1649046"/>
            <a:chExt cx="4876539" cy="3016882"/>
          </a:xfrm>
        </p:grpSpPr>
        <p:sp>
          <p:nvSpPr>
            <p:cNvPr id="2569" name="Google Shape;2569;p50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3" name="Google Shape;2573;p50"/>
          <p:cNvSpPr txBox="1">
            <a:spLocks noGrp="1"/>
          </p:cNvSpPr>
          <p:nvPr>
            <p:ph type="title"/>
          </p:nvPr>
        </p:nvSpPr>
        <p:spPr>
          <a:xfrm>
            <a:off x="2087724" y="540000"/>
            <a:ext cx="4968552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PÁGINA DE LOGIN</a:t>
            </a:r>
            <a:endParaRPr dirty="0"/>
          </a:p>
        </p:txBody>
      </p:sp>
      <p:sp>
        <p:nvSpPr>
          <p:cNvPr id="2" name="AutoShape 2" descr="data:image/jpeg;base64,/9j/4AAQSkZJRgABAQEAYABgAAD/2wBDAAgGBgcGBQgHBwcJCQgKDBQNDAsLDBkSEw8UHRofHh0aHBwgJC4nICIsIxwcKDcpLDAxNDQ0Hyc5PTgyPC4zNDL/2wBDAQkJCQwLDBgNDRgyIRwhMjIyMjIyMjIyMjIyMjIyMjIyMjIyMjIyMjIyMjIyMjIyMjIyMjIyMjIyMjIyMjIyMjL/wAARCAJ+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TVNYvk1KZI5yiI21VAFU/wC2dR/5+n/IU3Vf+Qrc/wC/WUPM87v159K3SVjBtmv/AGzqP/P0/wCQo/tnUf8An6f8hWRJ5nm8Z9sUs+/cMZxjtTsguzW/tnUf+fp/yFH9s6j/AM/T/kKz0zsG7rjmnUr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nLrWohgftT/kKz6UdaLILs2dQ0bUZtQnljtXZGbKkd6rf2Fqn/AD5yfpXoSf6tfoKdWfOzTkR53/YWqf8APnJ+lH9hap/z5yfpXoMkiRLudgq5xk1H9st/+eo/I0+dhyI4L+wdU/583/Sj+wdU/wCfN/0rvftlv/z1H5Gj7Zb/APPUfkaOdi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1JHNHMD5bBsdcUc7HyI8+/sHVP+fN/0pRoWqZ/483/AEr0OilzsORDU/1a/QU6mp/q1+gp1QWQXPSH/rqtT1Bc9If+uq1PTAKKKKQBRRRQAUUUUAFFFFABRRRQAUUUUAFFFFABRRRQAUUUUAFFFFABRRRQAUUUUAFFFFABRRRQAUUUUAFFFFABRRRQAUUUUAFFFFABRRRQAUUUUAFFFFABRRRQAUUUUAFFFFABRRRQAUUUUAFFFFABRRRQAUUUUAFFFFABRRRQAUUUUAFFFFABRRRQAUUUUAFFFFABRRRQAUUUUAFFFFABRRRQAUUUUAFFFFABRRRQAUUUUAFFFFABUEX/AB9XH/Af5VPUEX/H1cf8B/lTAnooopANT/Vr9BTqan+rX6CnUAQXPSH/AK6rU9QXPSH/AK6rU9MAooopAFFFFABRRRQAUUUUAFFFFABRRRQAUUUUAFFFFABRRRQAUUUUAFFFFABRRRQAUUUUAFFFFABRRRQAUUUUAFFFFABRRRQAUjOqKWZgqjkknAFLXKfEwZ+GfiLr/wAeMh49hQB1QIIyDkUtZPheTzfCejvz81lF1/3BWlPNHb28k8zhIo1LuxPAA5JoAeCD0pa88+EpnvNK1nWmaUWeqanLPaRyMTtjzjIz6kZr0OgAooooAKKKKACiiigAooooAKKKKACiiigAooooAKKKKACiiigAooooAKKKKACiiigAooooAKKKKACiiigAooooAKKKKACiiigAooooAKKKKACiiigAooooAKKKKACiiigAooooAKgi/wCPq4/4D/Kp6gi/4+rj/gP8qYE9FFFIBqf6tfoKdTU/1a/QU6gCC56Q/wDXVanqC56Q/wDXVanpgFFFFIAooooAKKKKACiiigAooooAKKKKACiiigAooooAKKKKACiiigAooooAKKKKACiiigAooooAKKKKACiiigAooooAKKKKACuV+Jf/ACTTxH/14yfyrqq434rTCH4X+ICTjdbFBz6kCgDZ8Jgp4P0ZSORZRf8AoArivGep3HjXWv8AhA9BlIhyG1m9TlYYv+eYP95umK5S3+IOt6//AGZ4StlHhSKS3jiN9fAiSUBQMRcYyexzXr3hjwvpvhPSl0/TYiATvlmc5kmc9WY9zQBpafY22mafb2NnEIre3jEcaL0CgYFI2pWK3gs2vbYXRGRAZV3n/gOc1l+MvEUHhTwpqGrzMAYYiIlP8Uh4UfnXDeHPhnpet/D+3u9TiY6/qEX2ttS3Hz45H+ZSrdgOOOlAHqUtxDC0ayzRxtI21A7Abm9B6mpa+Zv+Ex1vxF4s8I22pQtjRdQW0upu0txuIyffav8AOvpd3SJGkkYKigszE4AA6mgBkdxDLJJHHLG7xHEiqwJQ9cEdqji1CymupLWK7t5LiP78SSqXX6jORXg2n+L5pYvGN1oUrfb9f1uOxsH7qCpG/wDBcn8q3/FPhHTvAGneG9Y0iNk1C11GGK6u9x33KyHD7z3yaAPY6rXGo2NpPHBc3lvDNJ9yOSVVZ/oCeabqeo22kaXc6jeSCO3tozJIx7ACvLfAvhTS/Hug3/ibxJZfa7vVriQwvKTut4QcIIz/AA4x1FAHrE9zBaxGW4mjhjBALyMFHPTk1LXy9431/XYNIm8CzmW4GiXnmzXjnJktwy+Vn3BYfkK+mbm7gsbCW7uZBHBDGZJHboFAyTQA251Kxs5I47q8t4HkOEWWVVLfQE81LNcQ20JmnljiiXq7sFUfia8o8D+GtK+IWn6r4p8Q2i30mp3UiWol/wCXeBTtUJ/dPuPSvPPG+t65p2k6h8PmM13DpV19oN25yxtBgorH2JHNAH060iJE0jMAiruLdgPWvMV+Kt693YX40JV8M3t+LCC8ab987HI3iP8Au5Br0K1jW70KCJ87JrZVbHoVr57srTxLD4it9E0+w/4SLRPCl+0kfkEJukbJVWY8ErntQB9GyXEMUscUk0aSSkiNWYAuR1wO9NvIxNZTxGZ4A8bKZUbDR5H3gexFeMSnxTqfxc8I3niW3gsUczNaWEMm8xBU5Zj3Jz+lekfEHVLbR/AWtXV1JsQ2rxLzyzsCqge+TQBtaTEkGlWsUd496qRAC5kcO0v+0SOufWrlcd8K/wDkl3h7/r1H8zV2DxbHeeO7jw1aWrTLaWwmuroN8sTk/KmPUjmgDpKKKKACiiigAooooAKKKKACiiigAooooAKKKKACiiigAooooAKKKKACiiigAooooAKKKKACiiigAooooAKKKKACiiigAqCL/j6uP+A/yqeoIv8Aj6uP+A/ypgT0UUUgGp/q1+gp1NT/AFa/QU6gCC56Q/8AXVanqC56Q/8AXVanpgFFFFIAooooAKKKKACiiigAooooAKKKKACiiigAooooAKKKKACiiigAooooAKKKKACiiigAooooAKKKKACiiigAooooAKKKKACvP/jOxPw3uoVPM9zbxfXMq16BXKePfDd74o0ezsbOSJPLv4biXzCQCiNk496AL2s+FtN8R+GxpGpQLJH5QVHx80bAcMp7EVg/DXWb2Wzv/DesSmTVtDm+zvIx5liP+rf8Rx+Fd3XnnjHwXr914kXXfCeowWF5dWxsr4zA4aPs4x/EO1AHHfEqS5+IEuuQWMjf2L4atnkldTxPdY+6PUKM128ni238NfCDT9aGHkOnwpbR55klKAKo/H+Rrd0Lwhp2g+E/+EfgUvA8TJPI33pWYfMze5zXEeF/hjrNtqenx+JNSgvNH0NmOl20YPzEnIeTI6jsOaAMLVfCsnhf4deHrq8IbU5ddt76+fv5kjcj8Bx9c12HxG1S51W6s/AujSEX2q83kqf8u9r/ABMfQnoK3vH3hufxV4QutMtJEjuyySwO5+UOrAjNVPA/g640D7Xqms3S33iDUGDXVyBwoHRE/wBkUAeU+APDsUHxy1HSoFK6bosstxFGf7xART+teh/GLL+G9Kth1uNYtkx6/Nn+laOgeDp9J+I3iTxG7xGDU0iWFVJ3LgfPn8RR8SfCmp+K9DtINIuora+tbxLiN5c4GMj8xnNAHN+N5pvH3iKTwdp0jDTNPQ3GrzoeGcDKQ59c8n/61W/hnrtlpHwUs9Tu5NkFhFL52eoKsePrniur8H+FLbwjogsonM9xKxlu7l/vTynqxrhI/hTq8msS6XdanCfBpv21AWiZ8yRic+W3+yDQBzOraXdN8IvEfi3VUK6n4guIZApHMUIlXy1/Lmus8UXlz8QNU/4QnRZ2OnWqhtZ1BDwSOkKnuSRzWN8Y/Fceowf8IZpVuZIluII7+5T7sBLDZGP9r/CvWfDnhzTvC+jQ6ZpkIjhjGWY8tI3dmPcmgDiPhTqdnovwgW6u5BFBp73AmLH7u12OPr0rljpFzqvwx8Z+NdRiK32uQmSCM9YrZCNg/EDP5Vty/CvWJ9cvNNfVIk8G3V9/aEtomfNdzyY+nC5r0rVNJh1HQLvSQqpDPbNAoA4UFcD8qAON1/xfJpHw80dNMAm1rVbeK30+JeSXZQN+PRetdH4M8MQ+E/DNtpiN5k/MlzMessrcsx/GuW+H/wAOtR0W8g1TxNexX19ZW4s7BI8lLeEcZGf4j616TQB514nJ/wCFz+C1zx9nujj/AIDWL4kjPxN8SX9lGS3h3w/FIZGX7tzebThc9wv+etdD8QvBut+I9S0fUNB1CKxu7TzYpJXzlY5Bglfeul8OeGrDwz4eh0axU+SikO7fekY/eZvcmgDgfDXi6Lwx8CNG1AqJbtoDb2kC9ZZi7KoA/U11Xw+8MS+G/D5e+Yy6xfubq/lPVpG5x9B0rmPBPwtv9I1S3n1++iu7PSnkGk2kedkYZid7ZH3ufwr1SgAooooAKKKKACiiigAooooAKKKKACiiigAooooAKKKKACiiigAooooAKKKKACiiigAooooAKKKKACiiigAooooAKKKKACoIv+Pq4/4D/Kp6gi/4+rj/AID/ACpgT0UUUgGp/q1+gp1NT/Vr9BTqAILnpD/11Wp6guekP/XVanpgFFFFIAooooAKKKKACiiigAooooAKKKKACiiigAooooAKKKKACiiigAooooAKKKKACiiigAooooAKKKKACiiigAooooAKKKKACiiigAooooAKKKKACiiigAooooAKw/GWtP4d8Hatq0YzJbW7Og/2ug/Uityqmqaba6xpdzp19H5trcxmORPUGgDxSHQ0iHgXwzG4mv8AUbsa3qkx5Zto3gsfTnAr3auS8J/DzRvCN1Nd2j3V1dyIIhPdy+Y6Rjoi+grraACiiigAooooAKKKKACiiigAooooAKKKKACiiigAooooAKKKKACiiigAooooAKKKKACiiigAooooAKKKKACiiigAooooAKKKKACiiigAooooAKKKKACoIv8Aj6uP+A/yqeoIv+Pq4/4D/KmBPRRRSAan+rX6CnU1P9Wv0FOoAguekP8A11Wp6r3ZCrEWIAEq5JqT7RB/z2j/AO+hTESUVH9og/57R/8AfQo+0Qf89o/++hSG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QRf8fVx/wH+VP+0Qf89o/++hUcDK9zcFWDDK8g57UxFiiiikMan+rX6CnU1P8AVr9BTqAEIDDBAI96b5Uf/PNfyqO6yUjUMRukAODjij7Kn9+X/v43+NMR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pwVV+6oH0FQ/ZU/vy/9/G/xpLcbJ503MVBGNzE44oAsUUUUhjU/1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wAfVx/wH+VT1BF/x9XH/Af5UwJ6KKKQDU/1a/QU6mp/q1+gp1AEFz0h/wCuq1PUFz0h/wCuq1PTAKKKKQBRRRQAUUUUAFFFFABRRRQAUUUUAFFFFABRRRQAUUUUAFFFFABRRRQAUUUUAFFFFABRRRQAU2SRYonkf7qKWP0FOqG6jM1nPEv3njZR+IoGrX1PMLDVfHHiyC81zR723tra3lZLayMYPnY7Emu2k8S2+iaLZXHieeGwupkw8a5cbx1xgE1wPgTxhpPhLwze6dq8rw31rcyH7OUO5+nTt19a1/E/jEyzaBFawWlpHqCGZbzVIMiAdMY7E/XuKZ7mIw0p1/ZeztBN2a0bSV99b99mdlpniPSNZsZb2wv4preHPmPyuzjPIOCK43xP8SrNbW1/4RvU7ea4N0scytET8h9NwH5iuW0cyXWn+PxbzwXDNAp32keyN/vZKr2GM1Q1S/0CbwX4WtrIwHUo5l84IuHXn5tx9ziixrRy2lCtqnJXXyvG+uny6HsOreMNA0G5W21PUUgnZQ2zYzHB7/KDirTeIdITRRrDX8I08jInzwf659utcF4l8RyP4u1DSvN0fTo7W2G65v7fzGnBAO1fbnpWHpEGm3nwhjt9R1NbBW1FvJmZSy7x0BHp1oscscug6UJyurtX66Ptp/mel2fjbw/qVtdS2GpRTG2iMsilWUhR3wQDis3wl4+tNd0O7v794LWS0JaZE3EJH2Y/Xmuf8O6rev4ruNEml0rV4pbBib2yhUFRjhWI689j6isjw5cWX/CqfEtkuxb+ESNMuzDBSRjJ9ODQaPAUlGUbPeNnfZO/kvy7Hptj4y8PanfrZWWqQzXDRmQKoONoGSc4wOKZZ+OPDWoaiNPtdXgkuWbaq4YBj6AkYP4GuY03RraP4Qm4sLGNb+bS3zLEg8xywyeep6Vx11daPd+BfC9jpZgbXFukBWJMSKcnOT9dtBNPAUKkpKPNo+Xppvq9Nv6ue7SSJDE8sjqkaAszMcAAdSa878T/ABKs1s7f/hG9Tt5rg3Sxyq0ZPyHrjIGfqK6jxrHNL4J1hIQTIbV8BepGOf0zXj+p3+gTeB/DFtZmA6lHOvnBFw68/NuPucUInLMJTq2qTTetrdNr3Z7Lq/ivQ9AeOPVNRjt5ZF3KmCzY9cKDgVo2V9a6lZx3dlOk9vIMpIhyDXk+sSz2nxU1RpdQ0+x862TyJNRg8xGTaMhecDkGuu+GtjDY+GpUttTg1C3e5d0khjKKvTK4PuP1oMcRg6dLDqom7uz8tfl09TJ1PXvF158QNQ0DQ7mxijt4klX7RFngqpPP1atDwh4q1O51XVtF8Q/ZlvNOXzGnh4Qr3z9MiuYvdEk174x6xaxandaey20b+bbNhj8icfTmtjV/BUPhzwJr5sZri7v7qHM9xMdzuoOSPyzQdlSGG9nCk7JyUemqbtdtnU6b408O6tf/AGGx1WGW5OdqYZd2PQkAH8KTVPGvh3Rr42V/qkUVwPvJtZtv1wDj8a8x0qKHVV8Mj/hI9HilgmQ20ENoyzBhjKMQf1PBNXNc+y2Gv+IdS0jxJpfnNzdWN7CG3sB91SfvfhRYh5dR9ryXe3nve2/L+nlc9Lv/ABNoumabDqF3qMMdrP8A6qQEt5n0AyTS6Z4l0bWLOa7sNQhlgg/1r8rs785xivPNWntNd0Twrf3ep2uh6oFMlukkWYSAcdOijgYzxVI6tqOp+E/GGnNHZ3JtlRvtunxBVn+YZzjqcDr9aLERy6Eodb3s+y963bX5P5Ho+meNPDmsX32Kw1WGa4PRMMu76ZAB/Cm6l448N6RfvZX2qRxXKY3psZtufUgECvNJrrSL4eBbfQzA2pRSR+eIUwygAbt34g1a8R+JH1C+8S2rzaNp0VruhKXNvvnusAjIPrwMemRRYtZbTdRKzt+K1t26+nzPXbe4hureO4t5FlhkUMjochgehFZHi/U7nR/CmoahZlVuII9yFlyM5HaqPw4Yt4A0nJJ/dkf+PGsDx3438P3fhfVtLt78S3p/ciJUbJbIzzjGKRx0cLJ4v2cVzJSs9Ol+p0mieJ7eTQ9Dl1W7jjvtTjXy12keY5xwMdOorUTXNMkvruyS7Q3Nmm+ePBzGvqa8u1hf7Ft/h1LqH7iO2ZTM7DhPuHn8Ks6FfW2o+OfGd1ZzLNA9kdsi9GwMcU7HTPAQlF1Ve2r8vitb7juLXxv4bvb23s7XVoZbi4OIkRWOf04/GqGjayZZtY1zUNctzpkEhijhiP7uFR3YkAlj6VlfCjS9PPg+2v8A7HAbwSyETlAXHOOvXpXDGOWX4W64YlZgmrhn29l9T7cig0hgqLqTpQb0ajd26vW3Y7y6+IMN94r0Cy0G/guLO7lZLoeWdw6Y64I710Gj6rLPrOtRXOrWc8FpJhYo4yjW45yHY8Hp+lef3l9oF74/8G/2G1sdgAl8hNuP7oPv1prRyyt8S0t1ZpC3AQZJG5s/pmixU8HTcFFLl0W9r6ztr8j0TTvGvhzVtQ+w2Oqwy3JJCphhux6EjB/CopvH3he3v2spdYhWdH2MNrYDdMbsY/Wuf8Far4ROlaBbIbJtXW3wirF+8DgfNzjgnnr1rivEPiKTXPDurSyzaNZr9pKLYC3/ANJYhh82719T7Ggzp5dTnWcOWSS019bX22/q57wrBlDKQVIyCO9LWfoRz4f00k5zaxf+gitCkePJcsmgooooJCiiigAooooAKKKKACiiigAooooAKKKKACiiigAooooAKKKKACiiigAooooAKKKKACiiigAqCL/j6uP+A/yqeoIv+Pq4/wCA/wAqYE9FFFIBqf6tfoKdTU/1a/QU6gCC56Q/9dVqeoLnpD/11Wp6YBRRRSAKKKKACiiigAooooAKKKKACiiigAooooAKKKKACiiigAooooAKKKKACiiigAooooAKKKKACiiigChcaHpN3dfabnTLOafj97JArNx05IqW90yw1KNY76yt7lEOVWaMOAfbNWqKC/aT012KttpthZtI1rZW8DSABzFEq7gOmcDmqyeHNDjzs0fTxlgxxbJyR0PStOigPaTXVlK60fTL24S4u9OtJ50xtklhVmGOmCRSjSNNFk1kNPtRasctAIV2E+u3GKuUUB7SdrXKdjpWnaYH+wWNta7/AL3kxKm764FKdK05jcE2FqTcjE5MK/vR/tcc/jVuigXPJu9yOGCK2hSGCJIokG1URQqqPQAdKqQaHpNtdm7t9Ms4rkknzUgUNk9eQM1fooBTkr2e4EAjBGQazF8OaGm7bo+njcQxxbJyR0PStOigIzlH4XYp3uk6dqWz7dYW11s+750Svt+mRViC3htYFgt4Y4YkGFSNQqgewFSUUA5Sa5W9CuthZpevepawLdONrziMB2HoW6noKsdRg0UUCbb3M+30LSLO6+1W2l2cNxz+9jgVW568gUXWg6PfXH2i70qynm/56SwKzfmRWhRQV7Wd73dyrd6ZYX8Kw3llb3ESfdSWJWC/QEcU60sLOwt/s9nawW8JOTHFGFXP0FWKKBc8rct9ChaaJpVhOZ7PTbS3mIwZIoVVvzAom0TSrm7N3PplnLcEYMrwKWPGOpHpV+igftJ3vd3Ire2gtIFgtoY4YUGFjjUKo+gFVW0PSXvPtj6ZZtdbt3nGBS+fXOM5q/RQJTkndMr3lhZ6jD5N7aw3MQO4JNGHGfXBqK30jTLQubbT7SEumxzHCq7l9DgcirtFAKckuVPQhtbS2soBBaW8UEIORHEgVR+AqOLTLCC3lt4rK2jhmJMkaRKFfPXIxzVqigOaXcz4NB0e1eN4NKsonibdGyW6gofUHHBqzDY2lvNNNBawxSznMrpGA0h9WI6/jU9FAOcnuyha6JpVlcm5tdNs4JznMkUCq3PXkCmP4f0WWaSaTSbF5Zc+Y7W6Etnrk45rSooH7Wd73Y1ESONY41VUUAKqjAAHYU6iiggKKKKACiiigAooooAKKKKACiiigAooooAKKKKACiiigAooooAKKKKACiiigAooooAKKKKACiiigAqCL/j6uP8AgP8AKp6gi/4+rj/gP8qYE9FFFIBqf6tfoKdTU/1a/QU6gCC56Q/9dVqeoLnpD/11Wp6YBRRRSAKKKKACiiigAooooAKKKKACiiigAooooAKKKKACiiigAooooAKKKKACiiigAooooAKKKKACiiigAornbLU9e1O0S9tLLT0tpcmITXDh9ueM4UjP41Y8zxN/z66T/wCBEn/xFBs6Ek7Nr70bVFYvmeJv+fXSf/AiT/4ijzPE3/PrpP8A4ESf/EUC9i+6+9G1RWL5nib/AJ9dJ/8AAiT/AOIo8zxN/wA+uk/+BEn/AMRQHsX3X3o2qKxfM8Tf8+uk/wDgRJ/8RR5nib/n10n/AMCJP/iKA9i+6+9G1RWL5nib/n10n/wIk/8AiKPM8Tf8+uk/+BEn/wARQHsX3X3o2qKxfM8Tf8+uk/8AgRJ/8RR5nib/AJ9dJ/8AAiT/AOIoD2L7r70bVFYvmeJv+fXSf/AiT/4ijzPE3/PrpP8A4ESf/EUB7F9196NqisXzPE3/AD66T/4ESf8AxFHmeJv+fXSf/AiT/wCIoD2L7r70bVFYvmeJv+fXSf8AwIk/+Io8zxN/z66T/wCBEn/xFAexfdfejaorF8zxN/z66T/4ESf/ABFHmeJv+fXSf/AiT/4igPYvuvvRtUVi+Z4m/wCfXSf/AAIk/wDiKPM8Tf8APrpP/gRJ/wDEUB7F9196NqisXzPE3/PrpP8A4ESf/EUeZ4m/59dJ/wDAiT/4igPYvuvvRtUVi+Z4m/59dJ/8CJP/AIijzPE3/PrpP/gRJ/8AEUB7F9196NqisXzPE3/PrpP/AIESf/EUeZ4m/wCfXSf/AAIk/wDiKA9i+6+9G1RWL5nib/n10n/wIk/+Io8zxN/z66T/AOBEn/xFAexfdfejaorF8zxN/wA+uk/+BEn/AMRR5nib/n10n/wIk/8AiKA9i+6+9G1RWL5nib/n10n/AMCJP/iKPM8Tf8+uk/8AgRJ/8RQHsX3X3o2qKxfM8Tf8+uk/+BEn/wARR5nib/n10n/wIk/+IoD2L7r70bVFYvmeJv8An10n/wACJP8A4ijzPE3/AD66T/4ESf8AxFAexfdfejaorF8zxN/z66T/AOBEn/xFHmeJv+fXSf8AwIk/+IoD2L7r70bVFYvmeJv+fXSf/AiT/wCIo8zxN/z66T/4ESf/ABFAexfdfejaorF8zxN/z66T/wCBEn/xFHmeJv8An10n/wACJP8A4igPYvuvvRtUVi+Z4m/59dJ/8CJP/iKPM8Tf8+uk/wDgRJ/8RQHsX3X3o2qKxfM8Tf8APrpP/gRJ/wDEUeZ4m/59dJ/8CJP/AIigPYvuvvRtUVi+Z4m/59dJ/wDAiT/4ijzPE3/PrpP/AIESf/EUB7F9196NqisXzPE3/PrpP/gRJ/8AEUeZ4m/59dJ/8CJP/iKA9i+6+9G1RWL5nib/AJ9dJ/8AAiT/AOIp1lqGo/2sNP1K2tkZ4Gnje3lZxhWVSDlRz8woB0ZWumvvNiiiigyCiiigAooooAKKKKACoIv+Pq4/4D/Kp6gi/wCPq4/4D/KmBPRRRSAan+rX6CnU1P8AVr9BTqAILnpD/wBdVqeoLnpD/wBdVqemAUUUUgCiiigAooooAKKKKACiiigDj/FWoanp/iLS5rGR2gggmnurYf8ALaMbQcf7QByPpSReJVtb/XLrzJLy3L2q2cMbA72kTgLngZJzmugn0wza/aal5oCwQSRGMr97cV5z+Fc/B4DjtU1SOC+aNbm6jurT5M/ZWTkDn7y5zx6HFVoTqWpfF0trpd9NdaTLHfWTRLLZiVW3CQ4Uq/Q559OlQy+L9Rhlu4G8N3Hn2cYnnUXMe0QnOGDd2+U/L7dalbwtd3NjffbdQSW/vJIWklSHairEwKqq5+vOe9X7jQ2nvtWuBOAL+zW2C7fuEb+evP3+ntS0HqVb/wAWJAYhZ2Zus2q3cmZki2xNnGN33mODx7da0ZtbtIfD51r53tRAJxtHzEEZAx61h3Pg2V/sclvcWZmitI7SU3VmsysqZwygn5Tyfat2+0iO/wBAl0l3KJJD5W+NQu33A6DntRoGpzkXiG+j8STTatZz6fb2+lNcvB5qyqQH+8Nv8WOMVr6V4gnvdQFlf6XLp80kXnwB5FcSR5wc4+6wyMj361Sj8LX93d3E+s6ol0J7BrFlhg8rCls7hyeat6VoV9Bqa3+qait5NDCbeDZD5YVCQSW5OWOB7cU9A1E1PxDeWmryadY6PJfSR24uGZZ1jAUsRjnvxx6+1RSeKppprGPStJlvjeWf2tT5yxhFyBhs9+fzH41X1HTdYuPF9zNp1yLRWsEjMskHmI3ztkDkfMB/OtPTfD66ZeWckUxaK1sPsYVl5b5gd2fw6e9LQNSrJ4saO8c/2ZMdNiuBay3vmL8suQPudSoJwT69qin8XzwXN4To0zWFldfZ7i6Ey/L935gvU/eGf606bwtcyXcsK6kF0ma6+1yW3lZcvuDEB88KWGemaz4/D+qajdazA94bbTbjUS8kT2+WkUBDlG7AkY6HpxT0FqbkWuXlxr9zp0Gku9vayrHNdGdQF3IGyF6nryKzrbxQI9I00WtnJPc3ayOkU90BtVGwS0jfUY471u2OnNZ3+pXJlDi8mWUKFxswirj3+7mufk8FuNO02OK4tXu7FZEDXNqJYnV23HKk8EcYINLQeoo8TXmoav4eOnQp9ivVn+0JLIAylMAjgHleeh5qzd6vPb+KLVLm2ljtXf7NEVuUO525DNGOccYBzx6VKfDs8cmiz291BHNp7OJAtsFSVHxvAVcbTwMGqC+DJl1SK5+12zRxX32sSNbZnbkko0megzgY7CnoLUtReI7q9OpBdIlSztGnikuftCglkH8I68+vb3qNfE8q2tjDp2lXF9M1lHdzIZ1BijI4yzfeY88d8dq0bTRGttN1O0M4Y3s00gbb9zzO3XnFZx8L39sto+m6olvcJZJZXDPBvWRFHDKM8MOfUc0tB6mzYam2pGCe3tibCe2EyXJcA7ifubevTnNXz0NZ2m6bLpa29pDOp0+3tlhSJk+cuD94t9O2K0T0NIaMXwr/AMijYf8AXH+prTsSWsYSSSSo5NZnhQZ8JaeB3h/qa1bWNobWONsblXBxTNa/8WXq/wAyaiiikZBRRRQAUUUUAFFFFABRRRQAUUUUAFFFFABRRRQAUUUUAFFFFABRRRQAUUUUAFFFFABRRRQAUUUUAFFFFABRRRQAUUUUAFFFFABRRRQAUUUUAFFFFABRRRQAUUUUAFFFFABWRL/yONp/2D5//RkVa9ZEv/I42n/YPn/9GRUGtLd+j/I16KKKDIKKKKACiiigAooooAKgi/4+rj/gP8qnqCL/AI+rj/gP8qYE9FFFIBqf6tfoKdTU/wBWv0FOoAguekP/AF1Wp6guekP/AF1Wp6YBRRRSAKKKKACiiigAooooAKKKKACiiigAooooAKKKKACiiigAooooAKKKKACiiigAooqv58rO4ihDKp2klsc0AWKKg8y5/wCfdf8Av5/9ajzLn/n3X/v5/wDWoAnoqDzLn/n3X/v5/wDWo8y5/wCfdf8Av5/9agDFttC1awgW1stbEdrHkRJJaK7KuehOeal/s7xB/wBB+L/wBX/4qtXzLn/n3X/v5/8AWo8y5/591/7+f/WpmzxE27u33L/Iyv7O8Qf9B+L/AMAV/wDiqP7O8Qf9B+L/AMAV/wDiq1fMuf8An3X/AL+f/Wo8y5/591/7+f8A1qBe3l2X3L/Iyv7O8Qf9B+L/AMAV/wDiqP7O8Qf9B+L/AMAV/wDiq1fMuf8An3X/AL+f/Wo8y5/591/7+f8A1qA9vLsvuX+Rlf2d4g/6D8X/AIAr/wDFUf2d4g/6D8X/AIAr/wDFVq+Zc/8APuv/AH8/+tR5lz/z7r/38/8ArUB7eXZfcv8AIyv7O8Qf9B+L/wAAV/8AiqP7O8Qf9B+L/wAAV/8Aiq1fMuf+fdf+/n/1qPMuf+fdf+/n/wBagPby7L7l/kZX9neIP+g/F/4Ar/8AFUf2d4g/6D8X/gCv/wAVWr5lz/z7r/38/wDrUeZc/wDPuv8A38/+tQHt5dl9y/yMr+zvEH/Qfi/8AV/+Ko/s7xB/0H4v/AFf/iq1fMuf+fdf+/n/ANajzLn/AJ91/wC/n/1qA9vLsvuX+Rlf2d4g/wCg/F/4Ar/8VR/Z3iD/AKD8X/gCv/xVavmXP/Puv/fz/wCtR5lz/wA+6/8Afz/61Ae3l2X3L/Iyv7O8Qf8AQfi/8AV/+Ko/s7xB/wBB+L/wBX/4qtXzLn/n3X/v5/8AWo8y5/591/7+f/WoD28uy+5f5GV/Z3iD/oPxf+AK/wDxVH9neIP+g/F/4Ar/APFVq+Zc/wDPuv8A38/+tR5lz/z7r/38/wDrUB7eXZfcv8jK/s7xB/0H4v8AwBX/AOKo/s7xB/0H4v8AwBX/AOKrV8y5/wCfdf8Av5/9ajzLn/n3X/v5/wDWoD28uy+5f5GV/Z3iD/oPxf8AgCv/AMVR/Z3iD/oPxf8AgCv/AMVWr5lz/wA+6/8Afz/61HmXP/Puv/fz/wCtQHt5dl9y/wAjK/s7xB/0H4v/AABX/wCKo/s7xB/0H4v/AABX/wCKrV8y5/591/7+f/Wo8y5/591/7+f/AFqA9vLsvuX+Rlf2d4g/6D8X/gCv/wAVR/Z3iD/oPxf+AK//ABVavmXP/Puv/fz/AOtR5lz/AM+6/wDfz/61Ae3l2X3L/Iyv7O8Qf9B+L/wBX/4qj+zvEH/Qfi/8AV/+KrV8y5/591/7+f8A1qPMuf8An3X/AL+f/WoD28uy+5f5GV/Z3iD/AKD8X/gCv/xVH9neIP8AoPxf+AK//FVq+Zc/8+6/9/P/AK1HmXP/AD7r/wB/P/rUB7eXZfcv8jK/s7xB/wBB+L/wBX/4qj+zvEH/AEH4v/AFf/iq1fMuf+fdf+/n/wBajzLn/n3X/v5/9agPby7L7l/kZX9neIP+g/F/4Ar/APFUf2d4g/6D8X/gCv8A8VWr5lz/AM+6/wDfz/61HmXP/Puv/fz/AOtQHt5dl9y/yMr+zvEH/Qfi/wDAFf8A4qj+zvEH/Qfi/wDAFf8A4qtXzLn/AJ91/wC/n/1qPMuf+fdf+/n/ANagPby7L7l/kZX9neIP+g/F/wCAK/8AxVH9neIP+g/F/wCAK/8AxVavmXP/AD7r/wB/P/rUeZc/8+6/9/P/AK1Ae3l2X3L/ACMr+zvEH/Qfi/8AAFf/AIqj+zvEH/Qfi/8AAFf/AIqtXzLn/n3X/v5/9alimdpDHJHsYDcMNnIoD28uy+5f5GT/AGd4g/6D8X/gCv8A8VR/Z3iD/oPxf+AK/wDxVblFIft5dl9y/wAjD/s7xB/0H4v/AABX/wCKo/s7xB/0H4v/AABX/wCKrcooD28uy+5f5GH/AGd4g/6D8X/gCv8A8VR/Z3iD/oPxf+AK/wDxVblFAe3l2X3L/Iw/7O8Qf9B+L/wBX/4qj+zvEH/Qfi/8AV/+KrcooD28uy+5f5GH/Z3iD/oPxf8AgCv/AMVR/Z3iD/oPxf8AgCv/AMVW5RQHt5dl9y/yMP8As7xB/wBB+L/wBX/4qpbDSryHUvt1/qP2uVYTDGFhEYVWIJ6E5PyiteigTrSatp9y/wAgooooMgooooAKKKKACiiigAqCL/j6uP8AgP8AKp6gi/4+rj/gP8qYE9FFFIBqf6tfoKdTU/1a/QU6gCC56Q/9dVqeoLnpD/11Wp6YBRRRSAKKKKACiiigAooooAKKKKACuQ07xTeS6nrVjeRxoYXmNhIBxIsYG5T/ALQJB+hrr64678L3l1o2qIhSHUPt0t3Yyg5wSAAD7MMgj3poTLcXi+ztNG0ubUWke7urVLiRLeFnKqQNzkDO1QT1q1qHizS9Pkhjdp52ng+0RC2haXfHkDI2/XNY1vo+u6Stjc2dpbXM7aXFY3ETzbBE6DhgcfMvJyOvArQ0fQLnStR0/LLJBbaV9kaQHGX3qenpwaegtSzp/i7R9UvorW0mlczKTDKYWWOXHJCsRgkdxUtr4m0y81AWcMkhZ2ZYpDEwjlZc7grdCRg/lWTYaDqEFh4XhkjQPp8zPcAOPlBRxx68sKraH4avrK+tILy1MkFlI0kdydQkKEnOCsPQH5sHt6UWQ7s1PEesXljqOk2NnHLm8lYPIkHm4VVzgDI6+vYZq4fEViurLp7rcRu7+UkrwsInfGdoboTijUrC4udc0a6iVTFayStKS2CAyEDHrzXPTaJr1zrFvJch5Vg1FZzMbwiMxAnAWLoCBjr+dLQNTZPjDSV1JrF3nV1uDbNIYG8tZOMKXxjnIxTrDxF9pvdYhms7iGPTpNvmmMkONoPGOSeeg7YqhLod++larbiNPMuNVW6jG8cxh42z7HCninyadrcU3iBLIRRG8KzWtz5nIbaqshGODhTg+9Ggal+38T6bPa3c8jy2otFDTpcxGNkU9GweoPbFRS+JLaXRru7Q3VmbcoHM9q25dxGCFOMg+xrGs/D+oySatJd6eskd3ZxwpBeXzTFiC2Qz8levGKQaFrlxoeq20iSRpOIRbWs96bgoVbLHeegIxgZPSnZBdnRX3iKx06+W2uVuFGVVpxAxiQt90FsYGavQXiXFxcwKkqtbsFYuhAYkA/Ke457VyPiHRde1K6vI0V5oZHja3YXhjjRAQSrRj7zZBOTn8K6+CS5e4uFmgWOJGAhcPkyDHJI7c5FICeoLb/lt/wBdWqeoLb/lt/11akMnooooAKKKKACiiigAooooAKKKKACiiigAooooAKKKKACiiigAooooAKKKKACiiigAooooAKKKKACiiigAooooAKKKKACiiigAooooAKKKKACiiigAooooAKg/5fj/ANch/M1PUH/L8f8ArkP5mgCeiiigAooooAKKKKACiiigAooooAKKKKACiiigAooooAKKKKACiiigAqCL/j6uP+A/yqeoIv8Aj6uP+A/ypgT0UUUgGp/q1+gp1NT/AFa/QU6gCC56Q/8AXVanqC56Q/8AXVanpgFFFFIAooooAKKKKACiiigAooooAKKKKACiiigAooooAKKKKACiiigAooooAKKKKACq/lTI7mJ02s27DKTg/nViq/mzSO4ijTarbcsxGT+VAC4uv78P/fB/xoxdf34f++D/AI0Zuv7kP/fZ/wAKM3X9yH/vs/4Ux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ljikEpkkZSxXaAowMUmbr+5D/AN9n/CljlkMrRyIoYLuBU5GKAJqKKKQwooooAKKKKACiiigAooooAKKKKACiiigAooooAKKKKACiiigAqCL/AI+rj/gP8qnqCL/j6uP+A/ypgT0UUUgGp/q1+gp1NT/Vr9BTqAILnpD/ANdVqeoLnpD/ANdVqemAUUUUgCiiigAooooAKKKKACiiigAooooAwvF+oT6X4ekube5Fs4ljQzEAhFZwCeeOhPWs3RdakfxCbGHWo9bs2tWmeWNUzAysAASnB3AnjrxWx4l0uXWNHNnEImJmidhL90qrgkHj0BqpHoE+naxeyaQLe1s7612uqKF8qdRhXVQMHIPP+6Kelha3LVp4hhurqS1ayvrecRNNGlxDsMyjgleevI4ODyKg07xQmpX9xYf2ZqVnPDB5zefCvAJwB8rHk84HfBrK0jw9q9lqkV/JFbCaKzliJN1JKZpTtIY7vugkdB096k0fTPEUWmX9tcx2lrfXUbu1/FcGRmmPAO0qMKBwPQAU9A1Lej66Q95Fqc91GYIfPH2y1ELGLnL/ACkg89uCO4q7pPiS01a5a3SC7tptnmxpdQmMyx/319R+vPSuftPCF7LNeG6SG2judOa0YpcyTtvJzuy3bvgVq6Vpmrvq8F/q/wBkjNpbtbwpbMW8zcRlzkcfdGB9eaHYFcqeIdZntfEEVjNq66NZG2Mq3TRqwlfOCu5uFwOcdTmtGXXY9K02xE8kuqXdwn7v7DDuafAyWABwBj3xTtZXXzKV0630y7tJFCtDdllIPc5AII9sVk2/hnU9HttMn09rSe8tPODwuTHERK24hMZ2hT046UaBqas3irT47G1uYI7q6e6LCG3ghJlJX7+VOMbcc5xUserRT6tYxK91H9otZJlheHbwCo+bPzBhnp9ayF8P6tYLYX9o9pPqELTtNFIWSN/OfewU8kYOMZHIq9LpWqXOq2l9JLbxTJYTQO8WSFkcqQVB6gbe9LQNSRPEUc8k9r9kvbS4EDywm5h2CUL1K/QkcHB56UuhatNd6XpJuIppZru28150j/dqQB949ic8D2NYuleGNTi1OC5u1hQpazQSyi6klaV22/PhuADg8CtjQLXVtN07TbC4itfLgiaOZ0kYn5cBCox3Gc56e9DsGpu1Bbf8tv8Arq1T1Bbf8tv+urUhk9FFFABRRRQAUUUUAFFFFABRRRQAUUUUAFFFFABRRRQAUUUUAFFFFABRRRQAUUUUAFFFFABRRRQAUUUUAFFFFABRRRQAUUUUAFFFFABRRRQAUUUUAFFFFABUH/L8f+uQ/manqD/l+P8A1yH8zQBPRRRQAUUUUAFFFFABRRRQAUUUUAFFFFABRRRQAUUUUAFFFFABRRRQAVBF/wAfVx/wH+VT1BF/x9XH/Af5UwJ6KKKQDU/1a/QU6mp/q1+gp1AEFz0h/wCuq1PUFz0h/wCuq1PTAKKKKQBRRRQAUUUUAFFFFABRRRQAUUUUAFFFFABRRRQAUUUUAFFFQyTMsojjj3sRuPOABQBNRUHmXH/PuP8Av4KPMuP+fcf9/BQBPRUHmXH/AD7j/v4KPMuP+fcf9/BQBPVfyJVdzFMFVjuIK55pfMuP+fcf9/BR5lx/z7j/AL+CmAeXc/8APwv/AH7/APr0eXc/8/C/9+//AK9HmXH/AD7j/v4KPMuP+fcf9/BQIPLuf+fhf+/f/wBejy7n/n4X/v3/APXo8y4/59x/38FHmXH/AD7j/v4KADy7n/n4X/v3/wDXo8u5/wCfhf8Av3/9ejzLj/n3H/fwUeZcf8+4/wC/goAPLuf+fhf+/f8A9ejy7n/n4X/v3/8AXo8y4/59x/38FOilMjOrpsdcZGc9aAG+Xc/8/C/9+/8A69Hl3P8Az8L/AN+//r1PRSG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hOASegGaAIfLuf+fhf+/f8A9ejy7n/n4X/v3/8AXpqzzuodbf5WGRlx0p3mXH/PuP8Av4KYg8u5/wCfhf8Av3/9ejy7n/n4X/v3/wDXo8y4/wCfcf8AfwUeZcf8+4/7+CgA8u5/5+F/79//AF6PLuf+fhf+/f8A9ejzLj/n3H/fwUeZcf8APuP+/goAPLuf+fhf+/f/ANejy7n/AJ+F/wC/f/16PMuP+fcf9/BR5lx/z7j/AL+CgA8u5/5+F/79/wD16PLuf+fhf+/f/wBejzLj/n3H/fwU6GZpGdHTY6YyM560AN8u5/5+F/79/wD16PLuf+fhf+/f/wBep6KQyDy7n/n4X/v3/wDXo8u5/wCfhf8Av3/9ep6KAIPLuf8An4X/AL9//XpYoXWQySSb2I2jC4wKmooAKKKKACiioZZmWRY4497EZ64wKAJqKg8y4/59x/38FHmXH/PuP+/goAnoqDzLj/n3H/fwUeZcf8+4/wC/goAnoqDzLj/n3H/fwUeZcf8APuP+/goAnoqDzLj/AJ9x/wB/BR5lx/z7j/v4KAJ6Kg8y4/59x/38FHmXH/PuP+/goAnoqDzLj/n3H/fwUeZcf8+4/wC/goAnoqDzLj/n3H/fwU1p50Us1uNqjJw46UAWaKQHcoI7jNLQAVBF/wAfVx/wH+VT1BF/x9XH/Af5UwJ6KKKQDU/1a/QU6mp/q1+gp1AEFz0h/wCuq1PUFz0h/wCuq1PTAKKKKQHBXHiPVI7XV9QGs6fH9huJUSxlhG6RU6Lu3Zye3HWukvfEtlpywm8juY98YlkKwMywqe7kDArnZfBO62v9QSwtBri6g93aTMAS4DAqrH0IyMHpmrPiTTNf1R7uOGKV7e4s9kMcd75KwyEHcJAPv5yMdRVaE6mrqXi7SdKu2tbl5jIsSzN5UDOFjJI3EgdBjmn6d4q0jVL02trcMXMfmxs8bKsyd2QkYYDviqiaPei/v5TGuybS47ZDuHLgNkfTkc1WXw9eyQ+HIZEVFs7OWC5YMCULRBBj15paD1NXTfFGlaretaWs0hkwTGzxMqzAdSjEYYD2qXVvEGn6NLBFdNKZZslY4YmkYKOrEAcKMjmsXSNJ1gXejxX9tbwW+joypNHLuNwSmwELj5Rjk571d1W01SDxFBq2m2sV3utWtZI3l8sp8wYPnHI9R1osrhrYi03xZAfDenahfM0k94GMcdtEzNIATyFHOAME1v2d7b6hZx3drKJYJF3I47iuITw1rFvpmiTCFpLqzhlint7e8MBO9g2Vcdhjof6V1ejae2naHHapEIJcMxXzWlCuxJ+8eTyaHYFcitvE1hdXb2sa3KzBGkjWSBk85V6lMj5sf1qlpXib+1dN0q8kSSye7nMXlPCT5hAY4B7Djr7YqhpGj62Nc0671GOUmCOZLiWS980O7AYZE6KpwfQjpin6domqQ2Gh2s9vGp069dnZZQQ8eGw4+u4cU7INTch8Q6fPb2E0byEX8hihXyzu3DO7I7Y2nOaqL4psLXSrG4uLiW4e7z5XlWzb3APJ2DJAHc1X0zw9dWviy6u5Sh02MvJZIDyskuDJx9Qf++zVOz0fWtJh0W5t7OG5ntreW2ngaYJgO4YMG6HGOR70tA1L2k+KVn8Nw6ncrLOZp5EjW1gZywV2A4HsO9XJ/FWkwaba3wmkljum2wJDEzyOR1G0DPHf0rCtdH8QWmhafbmM5W4me7t7S68pm3OShV/QZ5HGabp+h65pVnpVzHaRXF1aS3PmW7XHLJK2QQ56kYHXrzTshXZp6X4sgm0STUruTcjXkkFusURLyYYhQF6k4B/KtO316xuorWSAyyLcSmEYibMbgEkOMfLjHeuX/wCEc1k6TbzSQqL2DUZ7pre3ujFvR9wwsg6HB7+9bmi2l5plpEq6dsa5uWkuQ94ZWjBH3izD5jwBgUOw1c36g/5f/wDtl/Wp6g/5f/8Atl/WpGT0UUUAFFFFABRRRQAUUUUAFFFFABSEgAk9BzS0HkYoAztH1m11u2kntUuEWOQxkTwtG2R3AYcg9jVqL/j7n+i/1qLTtOTTYHijnuZg7l91xMZGGewJ7D0qWL/j7n+i/wBaYieiiikMK5mefW77xHqNjYajb2kdpDEyiS18zezhup3DA4rpq5S7TX9P8Uaheado8V7BdwwqrtdLFsKbs5BGcc00JljT/FSSeHrS/vLeY3EpaN4rWJpPnQkNjHbjPNOn8VQ/bdFjs4Jbq21PfiaNCdoUf49c9KzU0HWNO0nS7OBnnRGle8S2uTAzSO24EN12gluOCeOtLYaHq1hZ+HXNuks1jNMLiPz8kLJkbgx+9jIPqaegtTcfxHYR6qunyeejtJ5SytCwiMn9wPjGan1bWLPRbVZ7tn+dwkccaF3kY9lUck1y17ouv3mqxtOskqRajHOsv2zbF5KsCAIv7wHr+dbfiGxvpbnTdR06GO4nsZmc27vs8xWUqcN0BHXmlZDuytpniy3n07UNQupf9HivmtoAsTb24XC7epbJIxW1pup2uq2xntWYhWKOroVZGHVWB5B5rkX8Pa1caZPNLBHHeDVmvlghuSm9CgXaJByrdef8a6Hw5p8ljaTyT2z289xL5jq901wx4ABZj3wOg44FDsCuRSeJrCwtjNeXMjq97JaIUgOd4J+TAznpjPep4fEmn3GktqMJneNX8tolhbzVfpsKYyDWUuhX4mtGMSYj1ma7b5xxE27B+vI4pLnStZij1NrMEfaNRE5SKYRvLDsUEK38JyPbp1o0DU1ofEmnT2tvOjyAT3ItAjRkMkp/hYdjxTrjxFptpHfvNKyiydY5fkJJZgCqqB94nI6VzUHh3WIdOuJFgU3Ueqrfwwy3JcyKABtMh79eTTbqw1KG01LVNQW0spTqFveQrJNmMhAo2swHBPIzjFOyC7OgtvFulXVrc3EbThbaWOGZXhZWR3ICgg8/xDNT33iLTtO+3faZHX7DEk05CE4ViQCPXpXKWUd/4jtPEc0ItPOlubd4THIXiYxbW278c8rgkcc1Yu9H1zVY9cmuLCG3kvbaCOGIXAflWJOT070WQrs3R4osWsftaQ3zqZTEqLavvc4zkLjpjnNOm8UaVDpdvqAlkliuGKwpFEzSSMM5UKBnIwc+mKi8QW2qziy+w+a8CsftMMFx5Ej8fKQ/oD1GRmsBtO1PQNI0vU3thPcadcXJktvPLGRZnYDDkctyvX3pWQ7s29V8QCPT7S8sJZcS7nCfYpJCyjruAwUA7n9KnuvFOmWNlaTyTPP9qTfGLaFpCy8ZbaBkKM96o6pb+IL02chhZYzEwmt7W9MRSQnhi+AWUDjA7+tVLHSNb0WDSbu2s4bq5hsDZz27XG3adwYMGI5HHPenoGp00Gr2l1PbRW7PKtzCZ45UQmMqCB97oDz0+tXJP9U/+6ax9Cs77SbOx02SGOSJIXaa4R8BZC2doXqRyefatiT/AFT/AO6akYy3/wCPWL/cH8qh+3rgny2wRleR83OKmt/+PWL/AHB/KoPsAwQZDgDCcfd5z+NPQWpIt0GVcoQxfYVz0NMF8CP9U2SAVGR8wJxT47XY4dn3EFieMcmoxY4H+t5AAQ7egByPrRoGpILpSisVIJYgj0x1/lTBfAgfum3Nt2jI5z0/lT0tQv3n3fKR07k8moxYkAHzcuu3YdvQDp9etGgai/blIBEbYwCxyPlycU+K6EsuzYVyCVJPXBxTPsIAUCQ4wA/H3sHP4U+K18qXfvyACFGOmTk0aBqWKrx/8fs/+6v9asVXj/4/Z/8AdX+tIZYooooAKxNU1W+TVoNK0u3gkunhaeR7hyqRoDgdASST/Ktuua1gXmmeIotag0+e/ga0NrJFbYMiHfuVsEjI5IpoTK+peLrzRRo51PSxD9qmkjutkm8Qqv8Ay0BHVeQeegq1qfiWWxk1pY7eOQWFmlyhLH5y27g+3FQXFvf6vqehXF9pfkx4uRPCXEgRGTChz0yR2FYQ0HWLa28UWLwSTxfYUt7GUcmZAG2r/vDOPwFPQWp0cOtaraatp9nq1vZeXqG5YZLV2JVwu7DBh0IzyKtf8JBDDqerQXhjt7awEB85m6+Znr+OB+NQLottpCDVYrW+1G+gh2xpJctK6g43BN7YB/niqumNeCfWdcuNIulS7MCxWbBTMQgwWIzgctnGegpaD1OrqA/8fy/9cj/MVPUB/wCP5f8Arkf5ikMWefySoCF2bOADjoM1Gt6ruoCNtYgbs9yM1JPB520q+1lzg4z1GDUYsgrqVkIUEHGO4GBT0FqOe7CTbCh2hgpbPcjNMF9kAeU25tpUZHIPSnG03SBmkyMhmGOpAxmmLYkDPm/Mu0IdvQDpn1o0DUk+1DyEkCEl22hc96Z9uU4xG3QFuR8uTinfZCIlQS/cIZTt7+v60z7CBjEhxgB+OuDn8OaNA1Hpdq7EFCq4YhieuDg0n20ZX922Dtyc9M9KT7F94eYduCFGOgJyae9oHl3bsKSpZcdcdKNA1GC+BH+qbJAKjI+bJx+FBvwFz5TcAl+R8uDj8aBY4B/eHIACHHTBz+NIbH5ceactkP8AL1yc8elGgak80vlBcKWZjgAHFQrfK20iNtp25OehNSPaqQDHiNw27OM1GtiF2ASHYNuRjqR0o0DUt1Fcf8e0v+4f5VLUVx/x7S/7h/lSGPj/ANUn+6KdTY/9Un+6KdQAVBF/x9XH/Af5VPUEX/H1cf8AAf5UwJ6KKKQDU/1a/QU6mp/q1+gp1AEFz0h/66rU9QXPSH/rqtT0wCiiikAUUUUAFFFFABRRRQAUUUUAFFFFABRRRQAUUUUAFFFFABUMkUhmEsTKG27SGGRipqKAIMXX9+H/AL5P+NGLr+/D/wB8n/Gp6KAIMXX9+H/vk/40Yuv78P8A3yf8afJMsRUEMWboFGTTPtQ/55Tf9+zTEGLr+/D/AN8n/GjF1/fh/wC+T/jR9qH/ADym/wC/Zo+1D/nlN/37NABi6/vw/wDfJ/xoxdf34f8Avk/40fah/wA8pv8Av2aPtQ/55Tf9+zQAYuv78P8A3yf8aMXX9+H/AL5P+NH2of8APKb/AL9mj7UP+eU3/fs0AGLr+/D/AN8n/GjF1/fh/wC+T/jR9qH/ADym/wC/Zo+1D/nlN/37NABi6/vw/wDfJ/xp0Mbq7vIwLPjO0YAxTftQ/wCeU3/fs0fah/zym/79mgCeioPtQ/55Tf8Afs0fah/zym/79mkMnoqD7UP+eU3/AH7NH2of88pv+/ZoAnoqD7UP+eU3/fs0fah/zym/79mgCeioPtQ/55Tf9+zR9qH/ADym/wC/ZoAnoqD7UP8AnlN/37NH2of88pv+/ZoAnoqD7UP+eU3/AH7NH2of88pv+/ZoAnpGVXUq6hlIwQRkGoftQ/55Tf8Afs0fah/zym/79mgCWONIYxHEiog6KowBTqg+1D/nlN/37NH2of8APKb/AL9mgCeggHqM1B9qH/PKb/v2aPtQ/wCeU3/fs0AT0VB9qH/PKb/v2aPtQ/55Tf8Afs0AT0jDcpB7jFQ/ah/zym/79mj7UP8AnlN/37NADUjuY0VFeIqowCVOcfnTsXX9+H/vk/40fah/zym/79mj7UP+eU3/AH7NMQYuv78P/fJ/xoxdf34f++T/AI0fah/zym/79mnxTLKWADBl6hhg0AMxdf34f++T/jRi6/vw/wDfJ/xqeikMgxdf34f++T/jRi6/vw/98n/Gp6KAIMXX9+H/AL5P+NLDE6u8kjKWfH3RgDFTUUAFFFFABRRTTIinDOoPoTQA6imedF/z0T/voUedF/z0T/voUAPopnnRf89E/wC+hR50X/PRP++hQA+oZYpDKskTKGAKkMMgin+dF/z0T/voUedF/wA9E/76FAEeLr+/D/3yf8aMXX9+H/vk/wCNSedF/wA9E/76FHnRf89E/wC+hTAjxdf34f8Avk/40Yuv78P/AHyf8alV0f7rKfoadSAgxdf34f8Avk/40Yuv78P/AHyf8anooAgxdf34f++T/jRi6/vw/wDfJ/xqeigCDF1/fh/75P8AjRi6/vw/98n/ABqeigCDF1/fh/75P+NGLr+/D/3yf8anooAgxdf34f8Avk/40147mRGRniAYYOFP+NWaKAEUbVA9BiloooAKgi/4+rj/AID/ACqeoIv+Pq4/4D/KmBPRRRSAan+rX6CnU1P9Wv0FOoAguekP/XVanqC56Q/9dVqemAUUUUgCiiigAooooAKKKKACiiigAooooAKKKKAKOqata6PbxzXXmFZJBEixRl2Zj0AA5pNO1WHUzIIre8i8vGftFs8Wc+m4DPSsPx40yafpjW91DazDUYdk865RDzyRkcfjVnSrzVRps5a/07XLxZAQLVhCqofXlueDTtoK+p0VFchq0Nzq2u6JaXklzYLNBctNDa3JG7GzALDGeuaxdNF5b2ml6qdWv57ltVNiwmmyjQ72UKV6E4AO7rmiwXPSapSapbQlBL5kfmXAtk3xkbnIyMeo9+lcTe6rnxDBeWUlym7U1tHaW+GGGdrIIf7voeverEtyS++4nJSPxMEBkfhBt4HPQc/rRYLnd0VTsIraJrs29y05e4ZpQ02/y3wMqP7oHHHvVykMgP8Ax/J/1zb+YqeoD/x/J/1zb+YqegAooooAKKKKACiiigAooooAKKKKACiiigAooooAKKKKACiiigAooooAKKKKACiiigAooooAKKKKACiiigAooooAKKKKACoE/wCP6X/rmv8AM1PUCf8AH9L/ANc1/maAJ6KKKACs/U9astJ8lblpDLOSIoYYmkd8cnCqCcD1rQrl9RuILDx5Y3N7NHBbyWEkUcsrBV371JGTxnH8qaEy6/izSVsra6SWaZLmRoo0igdnLr95SoGQRg5BFEvinT4LBryeK9hjEqwhZLSRXZm6BVIyfwrnfFGpQ30ug3Wi6nZ2/wDp0qi7ljzEGEbBuuN3pnNN1ye9l8M2Il1XT9RvV1a3xLAu2MfN8oYBif1p2Fc6zTdesdUuJbaEzR3MSh2huIWifaejYYDI9xWnXMHRbqa7u9T16/giU2htk+yFohEhO5mLk5zwOe1dLGFESBW3KFGCTnI+tJjQ6qtvFG4kZo1ZjI3JGe9WqgtfuSf9dG/nSGO8mDOPKjz6bRR5VvjPlx4H+yKpyxObp8Id5cMrY/h2461EsRwp8phGuwOu3qRnPHenYVzR8mDj93Hz0+UUeTATgRx8f7IrOWFxtBibcQuzj7vzZ/DipbeOVZcom11Vg5YcE7uPrRYLlzyYM48uPPptFHlW+M+XFgdflFU5IpDct8h8wupDAcY288/Wo0iO1T5TBF2CQbepGc8d6LBc0fIhPSKP/vkUeRD/AM8o/wDvkUyzVktVDAjk4B7DPFT0hlYokd7DsRVyrZwMZ6VZqCT/AI/YP91v6VPQAUUUUAFFFFABRRRQAUUUUAFFFFABRRRQAVBF/wAfVx/wH+VT1BF/x9XH/Af5UwJ6KKKQDU/1a/QU6mp/q1+gp1AEFz0h/wCuq1PUFz0h/wCuq1PTAKKKKQBRRRQAUUUUAFFFFABRRRQAUUUUAFFFFAEF3ZWl/B5F5aw3MWc7Jow659cGo7LStO03f9gsLW18zG/yIVTdjpnA5q3RQAxoYmmSZokMqAhHKjcoPXB7ZwKjFlaCNYxawhFfzFXyxgPnO4D1z3qeigCqdMsGuWuWsbY3DEEymJdxI6HOM8U57CzkikiktIGjkfzHVowQzf3iO54HPtViigCOKCGAuYYo4/Mbe+xQNzep9T71JRRQBBKsizpKib8KVIzj0/w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hWQzySumzKhQM56Z/wAanooAKKKKACobqztr6AwXdvDcRE5KSoHU/gamooAqXGladd28dvc2FrNBH9yOSFWVfoCMCmQaNpdrGY7fTbOKMuJCscCqNw6NgDqPWr1FADJoYriF4Zo0kicYZHUEMPQg04AKoVQAAMADtS0UAFVIp44TIkhKt5jH7p6E1booAg+2Qf3z/wB8n/Cj7ZB/fP8A3yf8KnooAg+2Qf3z/wB8n/Cj7ZB/fP8A3yf8KnooAg+2Qf3z/wB8n/Cj7ZB/fP8A3yf8KnooAg+2Qf3z/wB8n/Cj7ZB/fP8A3yf8KnooAqiRZruIx5IVWycEYzirVFFABRRRQAUUUUAFFFFABRRRQAUUUUAFFFFABUEX/H1cf8B/lU9QRf8AH1cf8B/lTAnooopANT/Vr9BTqan+rX6CnUAQXPSH/rqtT1Bc9If+uq1PTAKKKKQBRRRQAUUUUAFFFFABRRSN90/SgBaK828KahpWoT2cNxc63JqjTOWYtceSWVmPX7mMD6VuxeMLlrlmk0d009b9rFrkTqTu3bVbZjO0nr6e9OwrnWUVxOv+JNQlt7pLLT5ls4b2K1a9WYBg4lUN8nXbzjOfwq9qHjKOxv7mP7Mj2lpIsVxKbhFcMQD8qHlgNwz09s4oswudRRXPDxDeSa7eWUOlbrSykRZ7szhQFZA+QuMkjPSq+l+NIr+7t0ltlgt7xXa1kFwrsQoLHeg5UlQSOvvg0WYXOpornLPxPcTWU2qXWlPbaSsLTxXJmVmZB6p1BPUdffFFh4jvri4NrdaO1rdTW7XNmhnVhMox8rEfdbkZHI560WC50dMlfy4XcDO1ScUlu8sltE88QimZAXjDbtjY5Ge+D3pLr/j0m/3D/KkMYEuSoP2heR/zz/8Ar0vl3P8Az8L/AN+//r1Mv3F+lL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TXW5SNn89TtGceX1/WrNRz/wDHvJ/uH+VMByNvjVsY3AGnUyH/AFEf+6P5U+kAUUUUAFFFUNa1H+yNGu9QEXnfZ4zJ5YbG7HbNAF+iuZHim6hjvxfaS1tPb2ZvYk89XEsY7Ej7pzxjmpjqf2G+mJWWUz2L3/zy8IECgRqMcD5s5p2Fc6CiuPi8XavM1nEvhtxNfwedaBrtMEAAtvP8PUY4Oc9qsP4xVtNsZYLMfa7xpEEE86xrGYzh9z9ODwMZzmizC6OoorlW8YyT2+mnTdMNzcXsk0XlGdVETxjkFuQRkdRTrvxXdW00+3SHlhsY0fUHWdcwkruIUfx4HXp7UWYXR1FFVree4muZw9uEtgEMMwkz5uRk8dsfrVmkMrs00lw8cbqioASSuc5//VS+Xc/8/C/9+/8A69Ef/H5P/ur/AFqemBB5dz/z8L/37/8Ar0eXc/8APwv/AH7/APr1PRSAg8u5/wCfhf8Av3/9ejy7n/n4X/v3/wDXqeigCDy7n/n4X/v3/wDXo8u5/wCfhf8Av3/9ep6KAIoHZ4zvxuVipI74OKlqC2+5J/10b+dT0AFFFFABRRRQAUUUUAFFFFABUEX/AB9XH/Af5VPUEX/H1cf8B/lTAnooopANT/Vr9BTqan+rX6CnUAQXPSH/AK6rU9QXPSH/AK6rU9MAooopAFFFFABRRRQAUUUUAFIRkEetLRQByuk+H/EOkiC2j161axikLeUbH5ihYsV3b+vOM4qwfC5/s2W0F39/Uft27y+n7wPt6+2M10VFO4rHKXnhG8nkuYYNYMOn3F2t40BgDNvDhmG7P3SR06+9ST+E2bWp722ubZIbmUTTJLZpK4YAA7XPQHHcH2rp6KLsLIzLXSFgvdWnkk8xNQdWKbcbQIwmM9+lZei+EjpEqxm5t5bOJGjiUWaLLtIxhpBycDuMZ7109FFwscnpfh/UPs19pF/eM+irG1rbxeUqu6EdS3tnA6dMmrNj4dv4Ln7Vd6t9puYLZrazfyAoiBx8zDPzNwM9Bx0ro6KLhYjt1lS2iSeQSzKgDyBdoZscnHbJ7Ul1/wAek3+4f5VLSModSrDKkYIpDBfuL9KWq4tcDAnmx/vUv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o5/+PeT/cP8qZ9mP/Peb/vqkNrkYM0xB6jd1oAlh/1Ef+6P5U+kACgADAAwKWgAooooAKo6zp51bR7qwEvlefGU37c7fwq9RQBjXnh9L27lllnIjl09rFlVecE53A1RtvDGoCWSS+1gXLGwksUAtwgUMRhuDyeOf6V09FO4rGPBoZhutIm+0Z/s+2aAjZ/rMhRnrx939ay5fBhNlapFdw/arWaaSN5rYSRkSNkqyE/TkEdK6yii7CxhQ+Hmjn0iZrlC1gZWYJAsYkLrjgLgLj8ag1LwvPd3t61tqRtrTUQq3sPkhi4A2/K38JI4PWukoouFitbwXEVxMXnVrYhBDEEwY8DBye+f0qzRRSGQR/8AH5P/ALq/1qeont1d94d0YjB2nGab9mP/AD3m/wC+qAJ6Kg+zH/nvN/31R9mP/Peb/vqgCeioPsx/57zf99UfZj/z3m/76oAnoqD7Mf8AnvN/31R9mP8Az3m/76oALb7kn/XRv51PTI41iTaufUknkmn0AFFFFABRRRQAUUUUAFFFFABUEX/H1cf8B/lU9QRf8fVx/wAB/lTAnooopANT/Vr9BTqan+rX6CnUAQXPSH/rqtT1Bc9If+uq1PTAKKKKQBRRRQAUUUUAFFFFABRRRQAUUUUAFFcxNc61qutala6ZfQWUVgEQb4PMMsjLu554UAgcc9at3viW20gQQagsr3flCS4FpC0iwr3dvRcg+/FOwrm5RWFqPi3TdOuEhZLqd3txcr9mgMgMRON3Hal07xZpWqX0VrbPN+/QvbyvCyxzgDJ2MRziizC6NyiufsPGOl6jdw28S3SeezJFLLbssbupOUDdM8Go9O8SBNDF5qBaSZ7uW3ijgiLPIQ7AKFHfA/SizC6OkorDm8V6ZDp8F6ftDJNP9mEawsZFlwTtZeoPFVY/HWjyMgK3ifvBFOz2zAWzk4CyHHyk5H50WYXR01FY174n06wvmtZjMfLKiaVIi0cBb7odh0zkf1xUN94w0vT9Qns51ut1uyCeRIGaOIOAQzMOAOaLMLm/RWImvk+JbzTHtZVt7e2Sf7VgbOd2cnPT5eOPWix8VadqMkqQpdBljaaISW7L56Dq0efvDke/IosFzbpCcAn0qO1nF1aw3CpIiyoHCSLtZcjOCOx9qe/3G+lIZAk1xIgdYU2sMjL84/Knb7n/AJ4x/wDfz/61Otv+PWH/AHB/KpaYEG+5/wCeMf8A38/+tRvuf+eMf/fz/wCtU9FICDfc/wDPGP8A7+f/AFqN9z/zxj/7+f8A1qnooAg33P8Azxj/AO/n/wBajfc/88Y/+/n/ANap6KAIN9z/AM8Y/wDv5/8AWo33P/PGP/v5/wDWqeigCDfc/wDPGP8A7+f/AFqdDKZN6uu10OCAcj1qWoIf+Pi4/wB4f+gigCeiiigAoorI13VbmwaytbGGKW9vZvLi84kIoALMzY54A6DrQBr0VgrqWqWluBqy2NtJ9qjhjlRmZJlb0HVW7c8VFrni/T9MdrSC6t5NQWWNDAzH+JgMZ9cHOOtOwrnR0Vm3PiDSbPUFsbi+ijuWIAVs4BPQE9AT2BPNUPEXi3T9DguYhdQNqMcW9Ld2POegJHQnsOposO50NFZl1r+l2FxDbXl9DDPKAQjHpnpk9FyemcZq5FeW813cWscoaa32+amD8u4ZH5ikBPQTgZopG+430oArpNcSIHSFdrDIy/OPyp2+5/54x/8Afz/61Otf+PSH/cH8qlpgQb7n/njH/wB/P/rUb7n/AJ4x/wDfz/61T0UgIN9z/wA8Y/8Av5/9ajfc/wDPGP8A7+f/AFqnooAg33P/ADxj/wC/n/1qN9z/AM8Y/wDv5/8AWqeigCDfc/8APGP/AL+f/Wo33P8Azxj/AO/n/wBap6KAIN9z/wA8Y/8Av5/9ajfc/wDPGP8A7+f/AFqnooAhildpGjkQKwG4YOQRU1QD/j/b/rkP5mp6ACiiigAornvG19Jp3hma5jupLULLEHmj+8qFwGI4PbNUNK13RLfTtR1a11zUNTt7VB5yzMTtz0wCq8mnYVzsKK5bVvEGq2/he+v49Ke1u4CmxZZUZGBYcgg88HpWhqWs3mnW6Tf2PPOqx+bcGOVMRAdQMkbj7CiwXNmiuZ1XxV5cbR6dYXV4xs/tMkkO0eSjA7TgnknGcD0qODxLPb6VpcSWN1qV7JYxXM/lFRtQgZYkkZJOcAdaLBc6qiqFlqY1AwS28DtZz2yzpckjHPRcdc45q/SGFVU86YM4n2DcQFCg9DirVQWn+pb/AH2/maADyZ/+fk/98CjyZ/8An5P/AHwKnooAg8mf/n5P/fApkgnhUP55YBgCpUc5OKtVDdf6j/gS/wDoQpiJqKKKQwooooAKKKKACiiigAooooAKKKKACoIv+Pq4/wCA/wAqnqCL/j6uP+A/ypgT0UUUgGp/q1+gp1NT/Vr9BTqAILnpD/11Wp6guekP/XVanpgFFFFIAooooAKKKKACiiigAooooAKKKKAOYurLXdN1m+utGgs7mPUChcXEpQwOq7d3AO4EY44PFMv9N12K5nms0s7p7+zjtrhpHMYjdd3zgc5X5zx14rqqKdxWOcsdBuLG/TaVeCPSUs1cnlnVienpzUOnaFfW1t4XSRY92nb/ALRh84zEyjHryRXU0UXCxwHhyz1fUtO0eKSG2TTrW6e6E4kJd9ruAm3HByeTmpZPDGq/2fEgijeWx1CWeJUumi+0Rybv4l5Rhu/T3ruQAowAAPQUtFwscpBoF2lvphFrFBJHqX2y4QXLynGxlyWblm5HtRfaBfz6Z4igRY/Mv7pZYMvwVAjHPp9011dFFwscVqHhi9l1i9ItUu7K/kSR919LCI8KqkMi8P8AdyP1q7faFezW3iWOJY/9PRFt8v1xGF59ORXUUUXCxzL6NftqdwuyI2d7pq2ssofDROofoP4gd/6VFp2ma2Lqylvbe0jGlWrwwCKYt9oYqoBPHyjC9OTzXV0UXCxFbNO9rE1zGsc5QGRFbcFbHIB709/uN9KdSEZBHrSGR23/AB6w/wC4P5VLVdIriNFRZU2qMDKc4/Ol23P/AD1j/wC+D/jTAnoqDbc/89Y/++D/AI0bbn/nrH/3wf8AGkBPRUG25/56x/8AfB/xo23P/PWP/vg/40AT0VBtuf8AnrH/AN8H/Gjbc/8APWP/AL4P+NAE9FQbbn/nrH/3wf8AGjbc/wDPWP8A74P+NAE9QQ/8fFx/vD/0EUbbn/nrH/3wf8adDGyb2dgzuckgYHpQBLRRRQAVgeI7S8NxpuqWVsbqSwlZ2t1YK0iMpU7SeMjg1v0UAclqB1jW9PtZJdJa1CajBIkLSBpBGpyzPjgfQE1mahYaqsV9pceiPP5uqC8W7V02eWZQ2eTncBxj2r0CincVjhfEttr1/Nf2i2948LPEbdYPKELRgqSXLfNuyDwMcYxUWuafqqR+IbCDRpLz+0pVnhuEddoG1QQcnORtOPWu/oouFjgtX0XUH1fUo2ttRms9TWNf9DkiVQAgUhy4JHTII/nXZWkjiaW2NvKiQKgWdyCJeOcd+OhzVuii4WCkb7jfSloIyMUhkVr/AMekP+4P5VLVZIriNAiyptUYGU5x+dO23P8Az1j/AO+D/jTAnoqDbc/89Y/++D/jRtuf+esf/fB/xpAT0VBtuf8AnrH/AN8H/Gjbc/8APWP/AL4P+NAE9FQbbn/nrH/3wf8AGjbc/wDPWP8A74P+NAE9FQbbn/nrH/3wf8aNtz/z1j/74P8AjQBPRUG25/56x/8AfB/xo23P/PWP/vg/40AA/wCP9v8ArkP5mp6hjicStJI4ZiNowMDFTUAFFFFAGR4l0u51jRXtLOWKK48xJEaZSVyrBuQPpVWCy8ST2t3BqU+kFZI9sflW7Mu7/bVjgjFdDRTuKxxsHg25Gj6tbPNZ20l8iKkVpEywRsnIbaT1PGcY4AqXWvC+oazIJZpbCRpLTyHSeJnSF+cvGM9Tnv6CutoouwsjkpfDOqw7TpuoW0TTWEdnc+dEW+4pAdOevJ4NSHw7qlpHZPpt9bR3EdjHZT+dEWVlX+JcHOeTwa6mii4WMzStOm0qC0sYpY2sLe1WIAqfMLj+LPTGO3rWnRRSGFQWn+pb/fb+ZqeoDaoWJDSLk5IVyBQBPRUH2Vf+ek3/AH8NH2Vf+ek3/fw0AT1Ddf6j/gS/+hCk+yr/AM9Jv+/hoFqmQS0jYOcM5IoAnooooAKKKKACiiigAooooAKKKKACiiigAqCL/j6uP+A/yqeoIv8Aj6uP+A/ypgT0UUUgGp/q1+gp1NT/AFa/QU6gCC56Q/8AXVanqC56Q/8AXVanpgFFFFIAooooAKKKKACiiigAooooAKKKKACiiigAooooAKKKKACiiigAooooAKKZMjSwPGkjRMykB1xlfcZ4rkdP+3xa3qwvfEN21npbRMQ8cQDqU3tuIX+WKdgOxornP+EojvLC88m3u7S4Fo9zb/aYtvmoB95f04ODyOKcviMW2m6aHt7q9vZ7RJ3jtYtzBdoy56ADPbqe1FhXOhork7vXrm91/QYNNMxsLyJrl5YggLqMYB38gDPOBmr1p4rsrvUEtlgu0hmcx2928WIZnGcqrfgcZAzjiiwXN6iudt/GFncXsUBs76OKW4e2W5eH90ZVYrtznvg4PTt1qf8A4Siz/tAW3kXXkmf7MLvyv3JlzjZnr14zjGeM0WYXNuioLW5NykjG3mh2SNGBKuC2DjcPY9qnpDIJGla48qNlQBdxJXOeaPLuf+e6f9+//r0D/j+b/rmP5mm3M7ROAvZGc++KYh3l3P8Az3T/AL9//Xo8u5/57p/37/8Ar1B9qn3iL93vJ+9g4xjPTNSQXDOGLAf6tXAHuOn6UAP8u5/57p/37/8Ar0eXc/8APdP+/f8A9eq63cxKqdm5wpBwcDOfekF7KUDgJ8oBYY6/NjiizC6LPl3P/PdP+/f/ANejy7n/AJ7p/wB+/wD69RR3bGQGQqI23Y46YOKHu3EuU2mMMq+5zRZhoS+Xc/8APdP+/f8A9ejy7n/nun/fv/69VxeTHYCEzIFKnB4ycfjSG9mC5wnyDLcHn5scUWYXRZ8u5/57p/37/wDr01mnhaMvIrqzBSAmOv41ZqC56Q/9dVoAnooopDCiiigAorntWub668Q2mjWV41kjW73M0yIrOQCFCjcCByck47VKdRudEsoLfUXk1K/ldlhW1hw8qjnJGcAgdTwKdhXNyiuebXTd3+htZu6QXUs0c0cibWBRTlSDyCGFWU8R2j2dvciKbZPe/YlGBkPvK5PPTKmiwXNiiue0zWLn+z9TuJ4p7t4NRngjjgjBYqHwo/D1NOk8W2cOmPeS2t4jR3KWstt5WZUkYgAYB56g8E9aLBc36KzrLVXvGgVtNvrfzUdiZowBHtIGGwepzkewrRpDCoriRo4Sy43ZAGfc4qWoLv8A1H/Al/mKADy7n/nun/fv/wCvR5dz/wA90/79/wD16fPJ5UDyDqoyKqtdSoxztKqQp45J25zTET+Xc/8APdP+/f8A9ejy7n/nun/fv/69QJdTHaW2/wABOB2bNPmuZEmYKF2IVByOTk0WAk8u5/57p/37/wDr0eXc/wDPdP8Av3/9eq4vZfRMuoK8Hj5sc0G8mwwATKBixwecGizC6LHl3P8Az3T/AL9//Xo8u5/57p/37/8Ar1CLxvOG/aIyzL05GBSyXbByY9pjUKTx1ycUWYXRL5dz/wA90/79/wD16PLuf+e6f9+//r1X+2y7d2E+YEqMdPmxzQbuYblATcm4k4ODjH+NFmF0WPLuf+e6f9+//r0+3kMsCuwAJ64p6ncoPqM1DZ/8eqfj/OkMnooooAKKKKACiiigAooooAKKKKACiiigAooooAKKKKACiiigAooooAKKKKACoIv+Pq4/4D/Kp6gi/wCPq4/4D/KmBPRRRSAan+rX6CnU1P8AVr9BTqAILnpD/wBdVqeoLnpD/wBdVqemAUUUUgCiiigAooooAKKKKACiiigAooooAKKKKACiiigAooooAKKKKACiiigArn5PD0l1N4iWeVVg1VERCh+ZQI9hJ/GugooA43SfCdzBFOl1bafFJ9ke2S4geV3bcMFsMcKDgZAz9ahufCmpTRabcPDYT3VvZizlhkmkWPAPDqy859QRXcUU7sVkc9a+HpLTU9ImiW2it7K1lheOLcBucg/KDnjg9TVOx8O6rDJp9jPNaHS9OnM8Lpu82T721WHQY3ckdcdq62ii4WOaj0C7XS7O2Lw74dUN4xycFPNZ8DjrhhVC18HS22sFmtrCezN01yJpXk81csW27AduQejfpXaUUXCxBam6Kyfa1hDeY2zyiSNmflznvjrU9FFIZAP+P5v+uY/mafJCsjKWHQEfUHqKSSASOHDujYxlTjIpv2Y/8/E3/fQ/wpiE+xw7NvzZznduOemOv0qSOFIy20cMAMegHamfZj/z8Tf99D/Cj7Mf+fib/vof4UAAs4QpUBucYO7kY6Yo+yQ/J8p+UYxnr359eaPsx/5+Jv8Avof4UfZj/wA/E3/fQ/woAclvHHIXUHJ9+BnrihreNpRIQd314OOlN+zH/n4m/wC+h/hR9mP/AD8Tf99D/CgAFnCFYAHnGDnpjpj0oNpCQo2n5eOvXnPPrzR9mP8Az8Tf99D/AAo+zH/n4m/76H+FAE9QXPSH/rqtH2Y/8/E3/fQ/woFsNys0sj7TkBjxmkMnooooAKKKKAMLWdM1FtTt9W0h7Y3cMTQNFdFgkiMQeq8ggj0rO1Tw7q2pW1hcXUtld39s8jNC2+KIq+PlDL8wxgYJzmuuop3FY5eHw9d2kejSWsVjFJaXDyTxIXCEOCGKk5JbnPPX2qsPDutRz29ostidNt9T+2q5LCVlLsxXGMZBbr39q7Gii4WOSl8PauLLUrWGa38ubUDdxr5jJ5yMdzRuQMr6ZGahs/Cd9BaTRn7LH5mqQ3oSN3YKibMjLck/Kf8A61dnRRcLEDG7+3RhFh+ybG8wknfvyMYHTGM5/Cp6KKQwqC7/ANR/wJf5ip6ZJGssZRs4PpQA51DoyMMhhg1CLWLeGIJIHc8HjGcetH2Y/wDPxN/30P8ACj7Mf+fib/vof4UwBbSJMY3cEHk56dB9BTmt43lEhB3DHfg46Zpv2Y/8/E3/AH0P8KPsx/5+Jv8Avof4UCD7HDhhg/N79Oc8enNBs4Sqgg8Zyc9c9c+tH2Y/8/E3/fQ/wo+zH/n4m/76H+FADhbxrN5oB3devAPrQ9vHJIHYHI9+D6Zpv2Y/8/E3/fQ/wo+zH/n4m/76H+FAB9kh+f5T8wxjPTvx6c0GzhKhSG4zk7uTnrmj7Mf+fib/AL6H+FH2Y/8APxN/30P8KAJxwMCoLP8A49U/H+dH2Y/8/E3/AH0P8KljRY4wi9B0pDHUUUUAFFFFABRRRQAUUUUAFFFFABRRRQAUUUUAFFFFABRRRQAUUUUAFFFFABUEX/H1cf8AAf5VPUEX/H1cf8B/lTAnooopANT/AF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x9XH/Af5VPUEX/AB9XH/Af5UwJ6KKKQDU/1a/QU6mp/q1+gp1AEFz0h/66rU9QXPSH/rqtT0wCiiikAUUUUAFFFFABRRRQAUUUUAFFFFABRRRQAUUUUAFFFFABRRRQAUUUUAFFFFABRRRQAUUVFPI0arsUFmYKMnigCWioM3fpD+Zozd+kP5mgCeioM3fpD+Zozd+kP5mgCeioM3fpD+Zozd+kP5mgCeioM3fpD+Zozd+kP5mgCeioM3fpD+Zozd+kP5mgCeioM3fpD+ZprS3EW1pFjKFgDtJzycUAWaKKKACiiigAooooAKKKKACiiigAooooAKKKKACiiigAooooAKKKiuHdEUJgMzBQSOmaAJaKg8u4/wCfhf8Av3/9ejy7j/n4X/v3/wDXoAnoqDy7j/n4X/v3/wDXo8u4/wCfhf8Av3/9egCeioPLuP8An4X/AL9//Xo8u4/5+F/79/8A16AJ6Kg8u4/5+F/79/8A16PLuP8An4X/AL9//XoAnoqDy7j/AJ+F/wC/f/16PLuP+fhf+/f/ANegCeioPLuP+fhf+/f/ANemSGeFQ7Sq6hgCuzHU49aALVFFFABRRRQAUUUUAFFFFABRRRQAUUUUAFFFFABRRRQAUUUUAFFFFABUEX/H1cf8B/lU9QRf8fVx/wAB/lTAnooopANT/Vr9BTqan+rX6CnUAQXPSH/rqtT1Bc9If+uq1PTAKKKKQBRRRQAUUUUAFFFFABRRRQAUUUUAFFFFABRRRQAUUUUAFFFFAHJeJdWls9bt7a51SXSdNa3aT7UkSsHkB+6WYEKAOfer/wDbkdhpWn/v5NYuboYha1Rcz4GS3B2gAdTnFS6umvmYHSjpssDLteG8Vxz3IZc5+hFYM/gmcadp/lmznurWWaV4XDRQt5p3Mq7eVAOMdarQWpsTeLLOO1s5orW8ne7leFIY4v3iyICWVgehG0iqV/4qLWOl3tpDdqH1D7LcWxhzLkK+Ux65A5HHvViy8PS2raOyR2kAtJ5Zp0g3bSXRhxuyScnkmmp4eu1mjcyQ4XWHvzyf9WVYAdOvNGgal208RRXulz3cNleGaCTypbPy/wB8r8cEZx3BznGOaLbxCl1bM8en3vnx3C289sUHmRE4+Y8424Ocgnis278OajJHqvkTwj7XepcCMuyiWMKAY2YcrnHUZp2h6HqmiJetClgrXV2knlh3KpHgBhk8luDjt9KWganU1Bc9Yf8ArqP5Gp6guesP/XUfyNIZPRRRQAUUUUAFFFFABRRRQAUUUUAFQXf+oH++v/oQqeoLv/UD/fX/ANCFAMnooooAKr39wbTTrq5UAtDC8gB74BNWKZLEk8LxSLuR1KsPUHrQBzPh/SbiWz03V31i/a5lQTXCvLujl3DO3YeFAzxjHSpLLxVJdXdqZdMeHTr2QxWl0ZVJdgCfmTqoO046++Kdpnh7UrCe3hfXZZNMtf8AUWywqjEAYCu/8QH0HvTbLwtPbXVokupGbTrGQy2tt5IDK2CBuf8AiA3HHA96rQWpDZeMLi4mtnn0d4LG4ums0uROrfvAxC/L12nHWs+G/vYofEGoagjyImoLbxrFeuNqh1AAG0BR82SR15BrZi8MGPTbK0+1g/ZtQF7u8v73zltuM8dcZp0/hozabqNn9qA+2Xou93l/c+ZW24zz93r70aC1HQ67fXPiC60630rfb2kqxzXRnAADLuyFxkkelZsfjLUJIrWceHpDb3crW9u63KEtKGYDIOMKQpOevtW/YaWbLUNSuvO3/bZVk27cbMKFx79Ko2/hswadpdp9qDfYbw3JbZ9/Jc7evH3+vtS0HqLaa/dXOl3kp03y7+zl8ma2e4UKDgHPmdNuCDnGfaqUnjKSLR3uv7N826ivo7J7eG4VgzPtwVfoRhh1x3qe+8LNdx3228VWuL1LtQ8W5MqoXY65+ZTjPaoYvB7paSQteRBpNRivj5VuEUbAvyBQf9nr796egam7aXV02nG41Cz+yzKGLQpIJOBnGCOuRWRpXio6hZT6hNaxw2KQG4WVLlJG2jsyjlWx25HvXROGaNlVijEEBgM4PrXLW3g0m7uJ9QuoZhJbyW2La1WAur4yXx95uOOgpaBqOsfGP2neJ7JYXa1e7gVblZN6KASG2/dbkccjnrTtN8T3V/JbxXmlPYi9tDcWr+er7gACwIH3T8wI/pRpvhWaytriCS8tXVrZreNorJI3wRgMzDkn6YFXE0ApJpDfaQf7PtHtj8n39yquevH3envT0DUxPCPiS9ew0W21KxmVL2EiG8eYM0jqCTuXqMgZB/lWsniOZNei067so4Undo4XS5WR8qM/Og+7kDI6++KSz8MG1tdBh+1hv7KLZPl483KlfXjr71TsPBklnqNjcG9hdLOZ5FItQJZQwI+d85J560aC1OlsZbma0WS8thbTktuiEgfABIHI9Rg/jS3P/LH/AK6rSWUd1DaKl5cLcTgtukWPYCMnHHsMD8KW5/5Y/wDXVakonooooAKKKKACiiigAooooAKKKKACoLz/AI9j/vL/AOhCp6gvP+PY/wC8v/oQoQE9FFFABRRRQAUUUUAFFFFABRRRQAUUUUAFFFFABRRRQAUUUUAFFFFABUEX/H1cf8B/lU9QRf8AH1cf8B/lTAnooopANT/Vr9BTqan+rX6CnUAQXPSH/rqtT1Bc9If+uq1PTAKKKKQBRRRQAUUUUAFFFFABRRRQAUUUUAFFFFABRRRQAUUUUAFFFFABRRRQAUUUUAFFFFABUc0XmqAGKsp3KR2NSUUAQeVcf8/P/jgo8q4/5+f/ABwVPRQBB5Vx/wA/P/jgo8q4/wCfn/xwVPRQBB5Vx/z8/wDjgo8q4/5+f/HBU9FAEHlXH/Pz/wCOCjyrj/n5/wDHBU9FAEHlXH/Pz/44KPKuP+fn/wAcFT0UAQeVcf8APz/44KQ28jkCScsoIOAoGcVYooAKKKKACiiigAooooAKKKKACiiigAooooAKKKKACiiigAooooAKZLEsqbWyMHIIPINPrP1zVY9D0S71OaNpI7aPeUXq3tQVGLlJRW7LP2Y/8/E3/fVH2Y/8/E3/AH1XlX/C8I/+gG//AH/H+FH/AAvCP/oBv/3/AB/hTsz0f7Hxv8n4r/M9V+zH/n4m/wC+qPsx/wCfib/vqvKv+F4R/wDQDf8A7/j/AAo/4XhH/wBAN/8Av+P8KLMP7Hxv8n4r/M9V+zH/AJ+Jv++qPsx/5+Jv++q8q/4XhH/0A3/7/j/Cj/heEf8A0A3/AO/4/wAKLMP7Hxv8n4r/ADPVfsx/5+Jv++qPsx/5+Jv++q8q/wCF4R/9AN/+/wCP8KP+F4R/9AN/+/4/wosw/sfG/wAn4r/M9V+zH/n4m/76o+zH/n4m/wC+q8q/4XhH/wBAN/8Av+P8KP8AheEf/QDf/v8Aj/CizD+x8b/J+K/zPVfsx/5+Jv8Avqj7KCRvllcA52s3FZfhTxHF4p0KPU4oHgDOyNGxzgj3rboPOqU5U5OElZoKKKKRIUUUUAFFFFABRRRQAUUUUAFFFFABRRRQAUUUUAFFFFABRRRQAVBF/wAfVx/wH+VT1BF/x9XH/Af5UwJ6KKKQDU/1a/QU6mp/q1+gp1AEFz0h/wCuq1PUFz0h/wCuq1PTAKKKKQBRRRQAUUUUAFFFFABRRRQAUUUUAFFFFABRRRQAUUUUAFFFFABRRRQAUUUUAFFFFABRRRQAUUUUAFFFFABRRRQAUUUUAFFFFABRRRQAUUUUAFFFFABRRRQAUUUUAFFFFABRRRQAUUUUAFFFFABRRRQAVzPxC/5EHWf+uH9RXTVzPxC/5EHWf+uH9RQdGE/3iHqvzPmejqcCirujzw2utWNxcDMMU6PICP4QwzWh+iybSbQ270vULCNJLyxubdH4VpYmUN9Miqld5Pptw3iNHvNf09rK71Bpo0e485HHJDsmcDjC/NjrjpWrPa6Ykoks4dLbVm0+Mqlz5ITeJSHJVT5YbZilc4fryildXv2/r7zzGaGW3maGeN4pF+8jrgj8KaoLMFUEsTgADk161HBpd74s1Sa6n06e1mvBHIpETYTygM72OQuemznIrDRdPi8M2d1H9gtWtzC+WWOVpnEh3ENneGx1VhjAouKOPukuXXT8TgpI5IZWilRkkQ4ZGGCD6EU2vRPEV9BEmpybNKlubvVWjEzxxyFYCnDDHQc5z1z71pPZ6JDLprzrpkskV7Im7ZEiSRCEkHapOULAYLfNRcPr1oqTjv8A5HlNFWb69e/umuHigiZgBtgjCLxx0HFVqZ3q9tT6B+EH/Ihx/wDXzL/MV3tcF8IP+RDj/wCvmX+YrvazZ+fZj/vdT1YUUUUHGMmmjt4JJ5nCRxqXdj0AHJNNa5hWOOQv8khUIcdSelVNdjeXw/qUcal3e1lVVUZJJU8Vj/2n9t07TYrEXSyRXFsJgYXT5cjdnIGR60G9Olzxv5nUUVw1tpl7N9iaa41Qeet0bgfaJByD+77/AC+2MZ96qXFzqMrxo0mpHUf7OgaBYmYATF2BLgccgDO7jANOxssIm7KX9Xt/XkeiUVxc8+ot4p/cwXUSCSRJP3krBl8tirY+4AWAxjmtnRLBofDMKzSXbzz2qmYzzOz7ynPU5U/TFIynQUIpt72NS1u4L2AT20gkiJIDjocelT1599mvrPRdOhRNSQDTB9mWF3yLrsH5+nDfL1rQuLS/ax1+7Mt8LwP5cASVwoHlx52LnHXdzjrmnY0lhY30lp/wbHY02SRIonkkYKiKWYnsBXFy2F7aT3klvPqTfZ5rY26tPI4w2PM4J+Ydc5zj2pZpdRmuf7P8u+Li4vd5KtsaNkfyxu6EcrgdsUWEsKnqpaf8C/8AXmdd9ttvLt5PNXbcECI/38jIx+HNPmmjt4jJK21AQCcZ6nFcHezX32XSha2l1HNBbwbHzKCTkBwEX5eOc7u3StCS1vVsdUuxJfm6a/KRjzXwIvMX7q5xjGecetFinhUrXe/+Z2FFcjY/2j/wkSb/ALb5/wBpl+072byPIwfL2j7v93GOeua66kc9Wn7NpXuFFFFBkFFFFABUEX/H1cf8B/lU9QRf8fVx/wAB/lTAnooopANT/Vr9BTqan+rX6CnUAQXPSH/rqtT1Bc9If+uq1PTAKKKKQBRRRQAUUUUAFFFFABRRRQAUUUUAFFFFABRRRQAUUUUAFFFFABRRRQAUUUUAFFFFABRRRQAUUUUAFFFFABRRRQAUUUUAFFFFABRRRQAUUUUAFFFFABRRRQAUUUUAFFFFABRRRQAUUUUAFFFFABRRRQAVzXxBUt4C1kKCT5HQD3FdLSMoZSrAFSMEEcGg0pT9nUjPs0z5Cor6x/sjTP8AoH2n/flf8KP7I0z/AKB1p/35X/Cq5j6b/WOH/Pv8f+AfJvFHFfWX9kaZ/wBA60/78r/hR/ZGmf8AQOtP+/K/4Ucwf6xw/wCff4/8A+TeKXivrH+yNM/6B1p/35X/AAo/sjTP+gdaf9+V/wAKOYP9Y4f8+/x/4B8ncUnFfWX9kaZ/0DrT/vyv+FH9kaZ/0DrT/vyv+FHMH+scP+ff4/8AAPk6ivrH+yNM/wCgdaf9+V/wo/sjTP8AoHWn/flf8KOYP9Y4f8+/x/4ByHwhBHgOLIIzcSEZHXmu8pscccMYjiRUReAqjAFOqT5vEVvbVpVLWu7hRRRQYjJY/NjKb3TPdGwfzqt/Z6/8/V3/AN/jVyigpSa2Kf8AZ6/8/V1/3+NMGkQLO04luBKyhWfzTkgZwM/ifzq/RQP2ku5T/s9f+fq7/wC/xo/s9f8An5uv+/xq5RQLnl3Kf9nr/wA/N1/3+NH9nr/z83X/AH+NXKKA55dyn/Z6/wDP1df9/jR/Z6/8/N1/3+NXKKA55dyn/Z6/8/V3/wB/jR/Z6/8APzdf9/jVyigOeXcqpYiORX+0XLYOcNKSDVqiigTbe4UUUUCCiiigAqCL/j6uP+A/yqeoIv8Aj6uP+A/ypgT0UUUgGp/q1+gp1NT/AFa/QU6gCC56Q/8AXVanqC56Q/8AXVanpgFFFFIAooooAKKKKACiiigAooooAKKKKACiiigAooooAKKKKACiiigAooooAKKKKACiiigAooooAKKKKACiiigAooooAKKKKACiiigAooooAKKKKACiiigAooooAKKKKACiiigAooooAKKKKACiiigAooooAKKKKACiiigAooooAKKKKACiiigAooooAKKKKACiiigAooooAKKKKACiiigAooooAKKKKACiiigAooooAKKKKACiiigAqCL/AI+rj/gP8qnqCL/j6uP+A/ypgT0UUUgGp/q1+gp1NT/Vr9BTqAILnpD/ANdVqemSRJKu1xkZz1xUf2SL/b/7+N/jT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gi/4+rj/gP8qPskX+3/AN/G/wAafFCkO7YD83Ukk0ASUUUUgGp/q1+gp1NT/Vr9BTqAMrxBPNb6cjQStEzTIpZeuCeawPtV9/0Ebr81/wAK2/Ev/INi/wCviP8AnWBTRy1W+ck+1X3/AEEbr81/wo+1X3/QRuvzX/Co6KZld9yT7Vff9BG6/Nf8KPtV9/0Ebr81/wAKjooC77kn2q+/6CN1+a/4Ufar7/oI3X5r/hUdFAXfck+1X3/QRuvzX/Cj7Vff9BG6/Nf8KjooC77kn2q+/wCgjdfmv+FH2q+/6CN1+a/4VHRQF33JPtV9/wBBG6/Nf8KPtV9/0Ebr81/wqOigLvuSfar7/oI3X5r/AIUfar7/AKCN1+a/4VHRQF33JPtV9/0Ebr81/wAKjl1C5gTfNq00a9NzuoH6iiuduTbS6zqk+oRefBYQIY42XcBkZJA9TQkNX7m3/byk4Gv/APkdP8KtC7vSARqVyQeQQy/4VyU8DJBGZ9G0+1S5IRJUQSGJm+7uGOnr6Vo6Cpt5dSsQxMNtOFjB/hBUEge2abQ9e5u/ar7/AKCN1+a/4Ufar7/oI3X5r/hUROFJ9Bms+21qynFujTLHPMiuIjnI3DIGenY0hXZq/ar7/oI3X5r/AIUfar7/AKCN1+a/4Vlya1YokTrKZFlmWEMqnGW6duRx2qV9UsYzKHuVUxffBUgjnHpzz6UWDUv/AGq+/wCgjdfmv+FH2q+/6CN1+a/4VnJq+nyGIJdIxlyUABO7Bwe3r60jazpyR+Y10oXfs5Vs7sZxjGenNFg1NL7Vff8AQRuvzX/Cj7Vff9BG6/Nf8KpWt/aX277LOsu3G7bnv069qs0Bd9yT7Vff9BG6/Nf8KPtV9/0Ebr81/wAKjooFd9x7Xl6qlm1K5CjkksoA/Sqa+Io3l8pfEDF/TzV/wri/HOqzNeJpkTFYlUNIB/Gx6CqdtpWm2nhlNRv7a4nmndkRI+NmM4P6ZqlHQtJ23PTftV9/0Ebr81/wo+1X3/QRuvzX/CuN8DarNdW01jOxcwANGxOTtPb8K64cnFJqzJd11JPtV9/0Ebr81/wo+1X3/QRuvzX/AArGstZF0sksggSFCwO2Xe4w2OVHIq0up2LvCi3KM0wygAPI/LjoetKwal/7Vff9BG6/Nf8ACj7Vff8AQRuvzX/CsmbXbGKOORZg8bSrEzAH5cgkHGMkcdqnXVLF5Yoluoy8qhkAz8wPTnp+dFg1L/2q+/6CN1+a/wCFH2q+/wCgjdfmv+FZT63Z7UaGZJVMyxOQcBM5+bntwavxyJLEskbbkcZU+ooC7JvtV9/0Ebr81/wo+1X3/QRuvzX/AAqOigV33JPtV9/0Ebr81/wo+1X3/QRuvzX/AAqOuV8aaveabHaR2cxiaQsWYDkgUJXY1d9TrvtV9/0Ebr81/wAKPtV9/wBBG6/Nf8K8vgvPE13YPe291cSxRttcIclffHpVvwx4g1K412G2ubppopQQVcDg461XKVZ9z0X7Vff9BG6/Nf8ACj7Vff8AQRuvzX/Cql5cNa2kk6xGTyxuKg8474/CqlvrdlOFYyrGkrkQFs/vF6bvYE9M1JOprfar7/oI3X5r/hR9qvv+gjdfmv8AhVCS+jaP/RWjmmIYohbG4KcNz7ZqGy1VZrTz7sR25Mfmhd+7CdMn8aLBqav2q+/6CN1+a/4Ufar7/oI3X5r/AIVlW+tWcz3EbyrFJCzhlbPRepz071ct7mG6j8yCQOoO0kAjB9CDQGpZ+1X3/QRuvzX/AAo+1X3/AEEbr81/wqOigV33JPtV9/0Ebr81/wAKPtV9/wBBG6/Nf8Ko6k7x6XdPHIY3WIlXAyVPrXHW/j2QWDx3Ftm6CEJLGflJ9SP8KaTY1dnf/ar/AP6CN1+a/wCFH2q+/wCgjdfmv+FeU6Deajd65DCL6cee/wC8JYnIHJ/lXqXb1oasN3XUk+1X3/QRuvzX/Cj7Vff9BG6/Nf8ACsi31OVr2aC6higWNxHv8zO5iMgDj0zU39rWbiEw3MUglIwQ3UHPI/I8UrC1NH7Vff8AQRuvzX/Cj7Vff9BG6/Nf8KyLfX7G4EZDsivb/aMupAC5x+eanGq2BaJRcqWmzsUKcnBweMcc+tFg1ND7Vff9BG6/Nf8ACj7Vff8AQRuvzX/Co6KBXfck+1X3/QRuvzX/AAqKbUri3UNPq80Sk4BeRVz+Ypa5XxhEs95osTwiZXuCDGWxu6cZ7UJXY1fudH/by/8AQf8A/I6f4VJDq8lw+yDWnlYDO1JUJ/QV5nN4Zvb2+u2srOKKGOcxmMyj93x6+nv71d8L6dcaX4xW2uowkogc8HIIIHINVyoq3mejfar7/oI3X5r/AIUfar7/AKCN1+a/4VUvbkWdnLcFdwjGduevOKbPeQ2zL50iRoYy7Fj0Axz+tSTdl37Vff8AQRuvzX/Cj7Vff9BG6/Nf8KyjrVluhKTK0Llg0nI2FRnkHmp21KyWRo2uUVkUswORgAZPPTp2osGpe+1X3/QRuvzX/Cj7Vff9BG6/Nf8ACsWPX7aWcqnMIcqZTkAYTcTgjNX7W9tr6NntZllVTgkAjH50WDUt/ar7/oI3X5r/AIUfar7/AKCN1+a/4VHRQK77kn2q+/6CN1+a/wCFH2q+/wCgjdfmv+FR0UBd9yT7Vff9BG6/Nf8ACj7Vff8AQRuvzX/Co6KAu+5J9qvv+gjdfmv+FH2q+/6CN1+a/wCFR0UBd9yT7Vff9BG6/Nf8KPtV9/0Ebr81/wAKjooC77kn2q+/6CN1+a/4Ufar7/oI3X5r/hUdFAXfck+1X3/QRuvzX/Cj7Vff9BG6/Nf8KjooC77kn2q+/wCgjdfmv+FH2q+/6CN1+a/4VHRQF33JPtV9/wBBG6/Nf8KPtV9/0Ebr81/wqOigLvuSfar7/oI3X5r/AIUfar7/AKCN1+a/4VHRQF33JPtV9/0Ebr81/wAK2fDtxcTrdrPO82yQBS+MgFQe1YVbPhnrff8AXVf/AEAUmaUm+dG/RRRSOsan+rX6CnU1P9Wv0FOoAxvEv/INi/6+I/51gV0PiKKWXTUEUTyssyMVRcnAPpXP+Vdf8+N5/wB+DTRyVfjEopfKuv8AnxvP+/Bo8q6/58bz/vwaZmJRS+Vdf8+N5/34NHlXX/Pjef8Afg0AJRS+Vdf8+N5/34NHlXX/AD43n/fg0AJRS+Vdf8+N5/34NHlXX/Pjef8Afg0AJRS+Vdf8+N5/34NHlXX/AD43n/fg0AJRS+Vdf8+N5/34NHlXX/Pjef8Afg0AJRS+Vdf8+N5/34NHlXX/AD43n/fg0AJXO3ZtbXWNSTU28q0v4UCSk4X5RgjPY10flXX/AD43n/fg0jW87rtfTrpl9GtyRQmNHLJd2DvAt74ktri3t2DogAUsR93cR1x+taWh5mm1G+CssN1OGh3DBZQoGcVp/YCORpE3/gL/APWqXyrn/nwvP+/BptgNIyCPUYrMi0SKKIIJnIHk84H/ACzzj881q+Vdf8+N5/34NHlXX/Pjef8Afg0hamPFoKQ5KXDBvOjmG1AFBQnsOOc8/hUEvh4xs9xDO8lwCDGWwDkNuBJ5yfrW/wCVdf8APjef9+DR5V1/z43n/fg0XHdmPp2kPbW/7+dvPeJ0coem5i2QfUUlp4fitW3CdmYvvJCgZPl+X/Ln61s+Vdf8+N5/34NHlXX/AD43n/fg0XDUo2enJZOrK7NtgSAZHZc4P61dpfKuv+fG8/78Gjyrr/nxvP8AvwaBaiUUvlXX/Pjef9+DR5V1/wA+N5/34NAHDeNdJuFvI9Wt0LoABJgZ2kdCfanX2vXx8F2d4HTzrmV4nIQcj5hwPXiu38q5xj7Bd/8Afg1H9ifaq/2XcbVO5R9mOAfUVXMVc5fwRo81jay3lwhR5wAiMOQo7n611Y4OaXyrr/nxvP8AvyaPKuv+fG8/78GpbuxO7M3+x4hp32RH2HfuMgUZb5t2D6iorLQ1sQqw3LhChSVdoxIMkj6fe7Vr+Vdf8+N5/wB+DR5V1/z43n/fg0XDUw4fDqW0KJBcmOSORHSRYlz8oIAPr1p8Xh6GIxqtxKYQUaRCB87LnBz26npWz5V1/wA+N5/34NHlXX/Pjef9+DRcLswm8M200AhuZpJ4x5ahWAHyJnC8fXrWxbxNDbRxNIZCihd7Dk4qXyrr/nxvP+/Bo8q6/wCfG8/78GgNRKKXyrr/AJ8bz/vwaPKuv+fG8/78GgQlcx4x0W71WK1ezjEjxEhl3YODXUeVdf8APjef9+DR5V1/z43n/fg0J2Gro8wXRfEsNo1nHbTpAzbmVGADH3NaPhnw1qdrrcN1dweVFECclhknHHFd95V1/wA+N5/34NHlXX/Pjef9+DVc7HzMaw3Ky+oxWSdBi8uONbiRYxEkMqgD94qsWA9uSelbHlXX/Pjef9+DR5V1/wA+N5/34NSTqZlvpAt7wzC5dkCyKkZUYXeQTz36VFNoSy28cKXUkYWDyHIUHemc9+nNbHlXX/Pjef8Afg0eVdf8+N5/34NFx6mLJ4ejnMqzXMjQuZGWPaBsL4yc9+lXtPsU0+3aJSpLMXYqgXJ+g+lXPKuv+fG8/wC/Bo8q6/58bz/vwaA1EopfKuv+fG8/78Gjyrr/AJ8bz/vwaBDHbYjMVZgB0UZJ/CvLNT0iZ9UlWwsb1kZiQskWCCf6V6t5V1/z43n/AH4NL5d1/wA+N5/35amnYabRyXhPw1LpjNe3oAuGXakfXYO+feurpfKuv+fG8/78Gjyrr/nxvP8AvwaG7g7szbrSY7qK9RpXU3TI25eqFehFRwaBbWzZiZlUXCTqo6LtBAUe3zE/jWt5V1/z43n/AH4NHlXX/Pjef9+DSuGpjN4fie1S2e4kaNYPI5UcqGDKfqMD61YstKjspklRxuCMh2oFB3EEnA+laPlXX/Pjef8Afg0eVdf8+N5/34NFw1EopfKuv+fG8/78Gjyrr/nxvP8AvwaBCVy3i6eO1vtEuJm2xR3JZ2xnAGK6ryrr/nxvP+/Bpr200gxJpty4HZrcmmnZjWh5vqut2VxpmoQ29w3mT3wlQAEZTFa2m6jban41tprWQyKliUYkY5HWuv8AsB/6BE3/AIC//WpyWkkZzHpdwh9VtiP6U+ZDuRXtsLyylti5QSLjcB0qnLpL3KYubsyMI2jBCBeDj/CtTyrr/nxvP+/Bo8q6/wCfG8/78GpJ1Me78PW17O0ssj5L+YuP4W2BQR9MZpknhu2mkuHlkLeeGLHYu4MwwSD2+lbflXX/AD43n/fg0eVdf8+N5/34NFx6mOdD8wyPPdySySMWZtoHVNvQe1XrWyW1mmkVyxlCAg9tq7RVryrr/nxvP+/Bo8q6/wCfG8/78Gi4aiUUvlXX/Pjef9+DR5V1/wA+N5/34NAhKKXyrr/nxvP+/Bo8q6/58bz/AL8GgBKKXyrr/nxvP+/Bo8q6/wCfG8/78GgBKKXyrr/nxvP+/Bo8q6/58bz/AL8GgBKKXyrr/nxvP+/Bo8q6/wCfG8/78GgBKKXyrr/nxvP+/Bo8q6/58bz/AL8GgBKKXyrr/nxvP+/Bo8q6/wCfG8/78GgBKKXyrr/nxvP+/Bo8q6/58bz/AL8GgBKKXyrr/nxvP+/Bo8q6/wCfG8/78GgBKKXyrr/nxvP+/Bo8q6/58bz/AL8GgBK2fDPW+/66r/6AKx/Kuv8AnxvP+/Brb8NxTRreNLBLFvkUqJF2k/KBSZpS+NG5RRRSOsan+rX6CnVB56ooUg8C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X7Sh7NQ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data:image/jpeg;base64,/9j/4AAQSkZJRgABAQEAYABgAAD/2wBDAAgGBgcGBQgHBwcJCQgKDBQNDAsLDBkSEw8UHRofHh0aHBwgJC4nICIsIxwcKDcpLDAxNDQ0Hyc5PTgyPC4zNDL/2wBDAQkJCQwLDBgNDRgyIRwhMjIyMjIyMjIyMjIyMjIyMjIyMjIyMjIyMjIyMjIyMjIyMjIyMjIyMjIyMjIyMjIyMjL/wAARCAJ+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TVNYvk1KZI5yiI21VAFU/wC2dR/5+n/IU3Vf+Qrc/wC/WUPM87v159K3SVjBtmv/AGzqP/P0/wCQo/tnUf8An6f8hWRJ5nm8Z9sUs+/cMZxjtTsguzW/tnUf+fp/yFH9s6j/AM/T/kKz0zsG7rjmnUr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nLrWohgftT/kKz6UdaLILs2dQ0bUZtQnljtXZGbKkd6rf2Fqn/AD5yfpXoSf6tfoKdWfOzTkR53/YWqf8APnJ+lH9hap/z5yfpXoMkiRLudgq5xk1H9st/+eo/I0+dhyI4L+wdU/583/Sj+wdU/wCfN/0rvftlv/z1H5Gj7Zb/APPUfkaOdi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1JHNHMD5bBsdcUc7HyI8+/sHVP+fN/0pRoWqZ/483/AEr0OilzsORDU/1a/QU6mp/q1+gp1QWQXPSH/rqtT1Bc9If+uq1PTAKKKKQBRRRQAUUUUAFFFFABRRRQAUUUUAFFFFABRRRQAUUUUAFFFFABRRRQAUUUUAFFFFABRRRQAUUUUAFFFFABRRRQAUUUUAFFFFABRRRQAUUUUAFFFFABRRRQAUUUUAFFFFABRRRQAUUUUAFFFFABRRRQAUUUUAFFFFABRRRQAUUUUAFFFFABRRRQAUUUUAFFFFABRRRQAUUUUAFFFFABRRRQAUUUUAFFFFABRRRQAUUUUAFFFFABUEX/AB9XH/Af5VPUEX/H1cf8B/lTAnooopANT/Vr9BTqan+rX6CnUAQXPSH/AK6rU9QXPSH/AK6rU9MAooopAFFFFABRRRQAUUUUAFFFFABRRRQAUUUUAFFFFABRRRQAUUUUAFFFFABRRRQAUUUUAFFFFABRRRQAUUUUAFFFFABRRRQAUjOqKWZgqjkknAFLXKfEwZ+GfiLr/wAeMh49hQB1QIIyDkUtZPheTzfCejvz81lF1/3BWlPNHb28k8zhIo1LuxPAA5JoAeCD0pa88+EpnvNK1nWmaUWeqanLPaRyMTtjzjIz6kZr0OgAooooAKKKKACiiigAooooAKKKKACiiigAooooAKKKKACiiigAooooAKKKKACiiigAooooAKKKKACiiigAooooAKKKKACiiigAooooAKKKKACiiigAooooAKKKKACiiigAooooAKgi/wCPq4/4D/Kp6gi/4+rj/gP8qYE9FFFIBqf6tfoKdTU/1a/QU6gCC56Q/wDXVanqC56Q/wDXVanpgFFFFIAooooAKKKKACiiigAooooAKKKKACiiigAooooAKKKKACiiigAooooAKKKKACiiigAooooAKKKKACiiigAooooAKKKKACuV+Jf/ACTTxH/14yfyrqq434rTCH4X+ICTjdbFBz6kCgDZ8Jgp4P0ZSORZRf8AoArivGep3HjXWv8AhA9BlIhyG1m9TlYYv+eYP95umK5S3+IOt6//AGZ4StlHhSKS3jiN9fAiSUBQMRcYyexzXr3hjwvpvhPSl0/TYiATvlmc5kmc9WY9zQBpafY22mafb2NnEIre3jEcaL0CgYFI2pWK3gs2vbYXRGRAZV3n/gOc1l+MvEUHhTwpqGrzMAYYiIlP8Uh4UfnXDeHPhnpet/D+3u9TiY6/qEX2ttS3Hz45H+ZSrdgOOOlAHqUtxDC0ayzRxtI21A7Abm9B6mpa+Zv+Ex1vxF4s8I22pQtjRdQW0upu0txuIyffav8AOvpd3SJGkkYKigszE4AA6mgBkdxDLJJHHLG7xHEiqwJQ9cEdqji1CymupLWK7t5LiP78SSqXX6jORXg2n+L5pYvGN1oUrfb9f1uOxsH7qCpG/wDBcn8q3/FPhHTvAGneG9Y0iNk1C11GGK6u9x33KyHD7z3yaAPY6rXGo2NpPHBc3lvDNJ9yOSVVZ/oCeabqeo22kaXc6jeSCO3tozJIx7ACvLfAvhTS/Hug3/ibxJZfa7vVriQwvKTut4QcIIz/AA4x1FAHrE9zBaxGW4mjhjBALyMFHPTk1LXy9431/XYNIm8CzmW4GiXnmzXjnJktwy+Vn3BYfkK+mbm7gsbCW7uZBHBDGZJHboFAyTQA251Kxs5I47q8t4HkOEWWVVLfQE81LNcQ20JmnljiiXq7sFUfia8o8D+GtK+IWn6r4p8Q2i30mp3UiWol/wCXeBTtUJ/dPuPSvPPG+t65p2k6h8PmM13DpV19oN25yxtBgorH2JHNAH060iJE0jMAiruLdgPWvMV+Kt693YX40JV8M3t+LCC8ab987HI3iP8Au5Br0K1jW70KCJ87JrZVbHoVr57srTxLD4it9E0+w/4SLRPCl+0kfkEJukbJVWY8ErntQB9GyXEMUscUk0aSSkiNWYAuR1wO9NvIxNZTxGZ4A8bKZUbDR5H3gexFeMSnxTqfxc8I3niW3gsUczNaWEMm8xBU5Zj3Jz+lekfEHVLbR/AWtXV1JsQ2rxLzyzsCqge+TQBtaTEkGlWsUd496qRAC5kcO0v+0SOufWrlcd8K/wDkl3h7/r1H8zV2DxbHeeO7jw1aWrTLaWwmuroN8sTk/KmPUjmgDpKKKKACiiigAooooAKKKKACiiigAooooAKKKKACiiigAooooAKKKKACiiigAooooAKKKKACiiigAooooAKKKKACiiigAqCL/j6uP+A/yqeoIv8Aj6uP+A/ypgT0UUUgGp/q1+gp1NT/AFa/QU6gCC56Q/8AXVanqC56Q/8AXVanpgFFFFIAooooAKKKKACiiigAooooAKKKKACiiigAooooAKKKKACiiigAooooAKKKKACiiigAooooAKKKKACiiigAooooAKKKKACvP/jOxPw3uoVPM9zbxfXMq16BXKePfDd74o0ezsbOSJPLv4biXzCQCiNk496AL2s+FtN8R+GxpGpQLJH5QVHx80bAcMp7EVg/DXWb2Wzv/DesSmTVtDm+zvIx5liP+rf8Rx+Fd3XnnjHwXr914kXXfCeowWF5dWxsr4zA4aPs4x/EO1AHHfEqS5+IEuuQWMjf2L4atnkldTxPdY+6PUKM128ni238NfCDT9aGHkOnwpbR55klKAKo/H+Rrd0Lwhp2g+E/+EfgUvA8TJPI33pWYfMze5zXEeF/hjrNtqenx+JNSgvNH0NmOl20YPzEnIeTI6jsOaAMLVfCsnhf4deHrq8IbU5ddt76+fv5kjcj8Bx9c12HxG1S51W6s/AujSEX2q83kqf8u9r/ABMfQnoK3vH3hufxV4QutMtJEjuyySwO5+UOrAjNVPA/g640D7Xqms3S33iDUGDXVyBwoHRE/wBkUAeU+APDsUHxy1HSoFK6bosstxFGf7xART+teh/GLL+G9Kth1uNYtkx6/Nn+laOgeDp9J+I3iTxG7xGDU0iWFVJ3LgfPn8RR8SfCmp+K9DtINIuora+tbxLiN5c4GMj8xnNAHN+N5pvH3iKTwdp0jDTNPQ3GrzoeGcDKQ59c8n/61W/hnrtlpHwUs9Tu5NkFhFL52eoKsePrniur8H+FLbwjogsonM9xKxlu7l/vTynqxrhI/hTq8msS6XdanCfBpv21AWiZ8yRic+W3+yDQBzOraXdN8IvEfi3VUK6n4guIZApHMUIlXy1/Lmus8UXlz8QNU/4QnRZ2OnWqhtZ1BDwSOkKnuSRzWN8Y/Fceowf8IZpVuZIluII7+5T7sBLDZGP9r/CvWfDnhzTvC+jQ6ZpkIjhjGWY8tI3dmPcmgDiPhTqdnovwgW6u5BFBp73AmLH7u12OPr0rljpFzqvwx8Z+NdRiK32uQmSCM9YrZCNg/EDP5Vty/CvWJ9cvNNfVIk8G3V9/aEtomfNdzyY+nC5r0rVNJh1HQLvSQqpDPbNAoA4UFcD8qAON1/xfJpHw80dNMAm1rVbeK30+JeSXZQN+PRetdH4M8MQ+E/DNtpiN5k/MlzMessrcsx/GuW+H/wAOtR0W8g1TxNexX19ZW4s7BI8lLeEcZGf4j616TQB514nJ/wCFz+C1zx9nujj/AIDWL4kjPxN8SX9lGS3h3w/FIZGX7tzebThc9wv+etdD8QvBut+I9S0fUNB1CKxu7TzYpJXzlY5Bglfeul8OeGrDwz4eh0axU+SikO7fekY/eZvcmgDgfDXi6Lwx8CNG1AqJbtoDb2kC9ZZi7KoA/U11Xw+8MS+G/D5e+Yy6xfubq/lPVpG5x9B0rmPBPwtv9I1S3n1++iu7PSnkGk2kedkYZid7ZH3ufwr1SgAooooAKKKKACiiigAooooAKKKKACiiigAooooAKKKKACiiigAooooAKKKKACiiigAooooAKKKKACiiigAooooAKKKKACoIv+Pq4/4D/Kp6gi/4+rj/AID/ACpgT0UUUgGp/q1+gp1NT/Vr9BTqAILnpD/11Wp6guekP/XVanpgFFFFIAooooAKKKKACiiigAooooAKKKKACiiigAooooAKKKKACiiigAooooAKKKKACiiigAooooAKKKKACiiigAooooAKKKKACiiigAooooAKKKKACiiigAooooAKw/GWtP4d8Hatq0YzJbW7Og/2ug/Uityqmqaba6xpdzp19H5trcxmORPUGgDxSHQ0iHgXwzG4mv8AUbsa3qkx5Zto3gsfTnAr3auS8J/DzRvCN1Nd2j3V1dyIIhPdy+Y6Rjoi+grraACiiigAooooAKKKKACiiigAooooAKKKKACiiigAooooAKKKKACiiigAooooAKKKKACiiigAooooAKKKKACiiigAooooAKKKKACiiigAooooAKKKKACoIv8Aj6uP+A/yqeoIv+Pq4/4D/KmBPRRRSAan+rX6CnU1P9Wv0FOoAguekP8A11Wp6r3ZCrEWIAEq5JqT7RB/z2j/AO+hTESUVH9og/57R/8AfQo+0Qf89o/++hSG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QRf8fVx/wH+VP+0Qf89o/++hUcDK9zcFWDDK8g57UxFiiiikMan+rX6CnU1P8AVr9BTqAEIDDBAI96b5Uf/PNfyqO6yUjUMRukAODjij7Kn9+X/v43+NMR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pwVV+6oH0FQ/ZU/vy/9/G/xpLcbJ503MVBGNzE44oAsUUUUhjU/1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wAfVx/wH+VT1BF/x9XH/Af5UwJ6KKKQDU/1a/QU6mp/q1+gp1AEFz0h/wCuq1PUFz0h/wCuq1PTAKKKKQBRRRQAUUUUAFFFFABRRRQAUUUUAFFFFABRRRQAUUUUAFFFFABRRRQAUUUUAFFFFABRRRQAU2SRYonkf7qKWP0FOqG6jM1nPEv3njZR+IoGrX1PMLDVfHHiyC81zR723tra3lZLayMYPnY7Emu2k8S2+iaLZXHieeGwupkw8a5cbx1xgE1wPgTxhpPhLwze6dq8rw31rcyH7OUO5+nTt19a1/E/jEyzaBFawWlpHqCGZbzVIMiAdMY7E/XuKZ7mIw0p1/ZeztBN2a0bSV99b99mdlpniPSNZsZb2wv4preHPmPyuzjPIOCK43xP8SrNbW1/4RvU7ea4N0scytET8h9NwH5iuW0cyXWn+PxbzwXDNAp32keyN/vZKr2GM1Q1S/0CbwX4WtrIwHUo5l84IuHXn5tx9ziixrRy2lCtqnJXXyvG+uny6HsOreMNA0G5W21PUUgnZQ2zYzHB7/KDirTeIdITRRrDX8I08jInzwf659utcF4l8RyP4u1DSvN0fTo7W2G65v7fzGnBAO1fbnpWHpEGm3nwhjt9R1NbBW1FvJmZSy7x0BHp1oscscug6UJyurtX66Ptp/mel2fjbw/qVtdS2GpRTG2iMsilWUhR3wQDis3wl4+tNd0O7v794LWS0JaZE3EJH2Y/Xmuf8O6rev4ruNEml0rV4pbBib2yhUFRjhWI689j6isjw5cWX/CqfEtkuxb+ESNMuzDBSRjJ9ODQaPAUlGUbPeNnfZO/kvy7Hptj4y8PanfrZWWqQzXDRmQKoONoGSc4wOKZZ+OPDWoaiNPtdXgkuWbaq4YBj6AkYP4GuY03RraP4Qm4sLGNb+bS3zLEg8xywyeep6Vx11daPd+BfC9jpZgbXFukBWJMSKcnOT9dtBNPAUKkpKPNo+Xppvq9Nv6ue7SSJDE8sjqkaAszMcAAdSa878T/ABKs1s7f/hG9Tt5rg3Sxyq0ZPyHrjIGfqK6jxrHNL4J1hIQTIbV8BepGOf0zXj+p3+gTeB/DFtZmA6lHOvnBFw68/NuPucUInLMJTq2qTTetrdNr3Z7Lq/ivQ9AeOPVNRjt5ZF3KmCzY9cKDgVo2V9a6lZx3dlOk9vIMpIhyDXk+sSz2nxU1RpdQ0+x862TyJNRg8xGTaMhecDkGuu+GtjDY+GpUttTg1C3e5d0khjKKvTK4PuP1oMcRg6dLDqom7uz8tfl09TJ1PXvF158QNQ0DQ7mxijt4klX7RFngqpPP1atDwh4q1O51XVtF8Q/ZlvNOXzGnh4Qr3z9MiuYvdEk174x6xaxandaey20b+bbNhj8icfTmtjV/BUPhzwJr5sZri7v7qHM9xMdzuoOSPyzQdlSGG9nCk7JyUemqbtdtnU6b408O6tf/AGGx1WGW5OdqYZd2PQkAH8KTVPGvh3Rr42V/qkUVwPvJtZtv1wDj8a8x0qKHVV8Mj/hI9HilgmQ20ENoyzBhjKMQf1PBNXNc+y2Gv+IdS0jxJpfnNzdWN7CG3sB91SfvfhRYh5dR9ryXe3nve2/L+nlc9Lv/ABNoumabDqF3qMMdrP8A6qQEt5n0AyTS6Z4l0bWLOa7sNQhlgg/1r8rs785xivPNWntNd0Twrf3ep2uh6oFMlukkWYSAcdOijgYzxVI6tqOp+E/GGnNHZ3JtlRvtunxBVn+YZzjqcDr9aLERy6Eodb3s+y963bX5P5Ho+meNPDmsX32Kw1WGa4PRMMu76ZAB/Cm6l448N6RfvZX2qRxXKY3psZtufUgECvNJrrSL4eBbfQzA2pRSR+eIUwygAbt34g1a8R+JH1C+8S2rzaNp0VruhKXNvvnusAjIPrwMemRRYtZbTdRKzt+K1t26+nzPXbe4hureO4t5FlhkUMjochgehFZHi/U7nR/CmoahZlVuII9yFlyM5HaqPw4Yt4A0nJJ/dkf+PGsDx3438P3fhfVtLt78S3p/ciJUbJbIzzjGKRx0cLJ4v2cVzJSs9Ol+p0mieJ7eTQ9Dl1W7jjvtTjXy12keY5xwMdOorUTXNMkvruyS7Q3Nmm+ePBzGvqa8u1hf7Ft/h1LqH7iO2ZTM7DhPuHn8Ks6FfW2o+OfGd1ZzLNA9kdsi9GwMcU7HTPAQlF1Ve2r8vitb7juLXxv4bvb23s7XVoZbi4OIkRWOf04/GqGjayZZtY1zUNctzpkEhijhiP7uFR3YkAlj6VlfCjS9PPg+2v8A7HAbwSyETlAXHOOvXpXDGOWX4W64YlZgmrhn29l9T7cig0hgqLqTpQb0ajd26vW3Y7y6+IMN94r0Cy0G/guLO7lZLoeWdw6Y64I710Gj6rLPrOtRXOrWc8FpJhYo4yjW45yHY8Hp+lef3l9oF74/8G/2G1sdgAl8hNuP7oPv1prRyyt8S0t1ZpC3AQZJG5s/pmixU8HTcFFLl0W9r6ztr8j0TTvGvhzVtQ+w2Oqwy3JJCphhux6EjB/CopvH3he3v2spdYhWdH2MNrYDdMbsY/Wuf8Far4ROlaBbIbJtXW3wirF+8DgfNzjgnnr1rivEPiKTXPDurSyzaNZr9pKLYC3/ANJYhh82719T7Ggzp5dTnWcOWSS019bX22/q57wrBlDKQVIyCO9LWfoRz4f00k5zaxf+gitCkePJcsmgooooJCiiigAooooAKKKKACiiigAooooAKKKKACiiigAooooAKKKKACiiigAooooAKKKKACiiigAqCL/j6uP+A/yqeoIv+Pq4/wCA/wAqYE9FFFIBqf6tfoKdTU/1a/QU6gCC56Q/9dVqeoLnpD/11Wp6YBRRRSAKKKKACiiigAooooAKKKKACiiigAooooAKKKKACiiigAooooAKKKKACiiigAooooAKKKKACiiigChcaHpN3dfabnTLOafj97JArNx05IqW90yw1KNY76yt7lEOVWaMOAfbNWqKC/aT012KttpthZtI1rZW8DSABzFEq7gOmcDmqyeHNDjzs0fTxlgxxbJyR0PStOigPaTXVlK60fTL24S4u9OtJ50xtklhVmGOmCRSjSNNFk1kNPtRasctAIV2E+u3GKuUUB7SdrXKdjpWnaYH+wWNta7/AL3kxKm764FKdK05jcE2FqTcjE5MK/vR/tcc/jVuigXPJu9yOGCK2hSGCJIokG1URQqqPQAdKqQaHpNtdm7t9Ms4rkknzUgUNk9eQM1fooBTkr2e4EAjBGQazF8OaGm7bo+njcQxxbJyR0PStOigIzlH4XYp3uk6dqWz7dYW11s+750Svt+mRViC3htYFgt4Y4YkGFSNQqgewFSUUA5Sa5W9CuthZpevepawLdONrziMB2HoW6noKsdRg0UUCbb3M+30LSLO6+1W2l2cNxz+9jgVW568gUXWg6PfXH2i70qynm/56SwKzfmRWhRQV7Wd73dyrd6ZYX8Kw3llb3ESfdSWJWC/QEcU60sLOwt/s9nawW8JOTHFGFXP0FWKKBc8rct9ChaaJpVhOZ7PTbS3mIwZIoVVvzAom0TSrm7N3PplnLcEYMrwKWPGOpHpV+igftJ3vd3Ire2gtIFgtoY4YUGFjjUKo+gFVW0PSXvPtj6ZZtdbt3nGBS+fXOM5q/RQJTkndMr3lhZ6jD5N7aw3MQO4JNGHGfXBqK30jTLQubbT7SEumxzHCq7l9DgcirtFAKckuVPQhtbS2soBBaW8UEIORHEgVR+AqOLTLCC3lt4rK2jhmJMkaRKFfPXIxzVqigOaXcz4NB0e1eN4NKsonibdGyW6gofUHHBqzDY2lvNNNBawxSznMrpGA0h9WI6/jU9FAOcnuyha6JpVlcm5tdNs4JznMkUCq3PXkCmP4f0WWaSaTSbF5Zc+Y7W6Etnrk45rSooH7Wd73Y1ESONY41VUUAKqjAAHYU6iiggKKKKACiiigAooooAKKKKACiiigAooooAKKKKACiiigAooooAKKKKACiiigAooooAKKKKACiiigAqCL/j6uP8AgP8AKp6gi/4+rj/gP8qYE9FFFIBqf6tfoKdTU/1a/QU6gCC56Q/9dVqeoLnpD/11Wp6YBRRRSAKKKKACiiigAooooAKKKKACiiigAooooAKKKKACiiigAooooAKKKKACiiigAooooAKKKKACiiigAornbLU9e1O0S9tLLT0tpcmITXDh9ueM4UjP41Y8zxN/z66T/wCBEn/xFBs6Ek7Nr70bVFYvmeJv+fXSf/AiT/4ijzPE3/PrpP8A4ESf/EUC9i+6+9G1RWL5nib/AJ9dJ/8AAiT/AOIo8zxN/wA+uk/+BEn/AMRQHsX3X3o2qKxfM8Tf8+uk/wDgRJ/8RR5nib/n10n/AMCJP/iKA9i+6+9G1RWL5nib/n10n/wIk/8AiKPM8Tf8+uk/+BEn/wARQHsX3X3o2qKxfM8Tf8+uk/8AgRJ/8RR5nib/AJ9dJ/8AAiT/AOIoD2L7r70bVFYvmeJv+fXSf/AiT/4ijzPE3/PrpP8A4ESf/EUB7F9196NqisXzPE3/AD66T/4ESf8AxFHmeJv+fXSf/AiT/wCIoD2L7r70bVFYvmeJv+fXSf8AwIk/+Io8zxN/z66T/wCBEn/xFAexfdfejaorF8zxN/z66T/4ESf/ABFHmeJv+fXSf/AiT/4igPYvuvvRtUVi+Z4m/wCfXSf/AAIk/wDiKPM8Tf8APrpP/gRJ/wDEUB7F9196NqisXzPE3/PrpP8A4ESf/EUeZ4m/59dJ/wDAiT/4igPYvuvvRtUVi+Z4m/59dJ/8CJP/AIijzPE3/PrpP/gRJ/8AEUB7F9196NqisXzPE3/PrpP/AIESf/EUeZ4m/wCfXSf/AAIk/wDiKA9i+6+9G1RWL5nib/n10n/wIk/+Io8zxN/z66T/AOBEn/xFAexfdfejaorF8zxN/wA+uk/+BEn/AMRR5nib/n10n/wIk/8AiKA9i+6+9G1RWL5nib/n10n/AMCJP/iKPM8Tf8+uk/8AgRJ/8RQHsX3X3o2qKxfM8Tf8+uk/+BEn/wARR5nib/n10n/wIk/+IoD2L7r70bVFYvmeJv8An10n/wACJP8A4ijzPE3/AD66T/4ESf8AxFAexfdfejaorF8zxN/z66T/AOBEn/xFHmeJv+fXSf8AwIk/+IoD2L7r70bVFYvmeJv+fXSf/AiT/wCIo8zxN/z66T/4ESf/ABFAexfdfejaorF8zxN/z66T/wCBEn/xFHmeJv8An10n/wACJP8A4igPYvuvvRtUVi+Z4m/59dJ/8CJP/iKPM8Tf8+uk/wDgRJ/8RQHsX3X3o2qKxfM8Tf8APrpP/gRJ/wDEUeZ4m/59dJ/8CJP/AIigPYvuvvRtUVi+Z4m/59dJ/wDAiT/4ijzPE3/PrpP/AIESf/EUB7F9196NqisXzPE3/PrpP/gRJ/8AEUeZ4m/59dJ/8CJP/iKA9i+6+9G1RWL5nib/AJ9dJ/8AAiT/AOIp1lqGo/2sNP1K2tkZ4Gnje3lZxhWVSDlRz8woB0ZWumvvNiiiigyCiiigAooooAKKKKACoIv+Pq4/4D/Kp6gi/wCPq4/4D/KmBPRRRSAan+rX6CnU1P8AVr9BTqAILnpD/wBdVqeoLnpD/wBdVqemAUUUUgCiiigAooooAKKKKACiiigDj/FWoanp/iLS5rGR2gggmnurYf8ALaMbQcf7QByPpSReJVtb/XLrzJLy3L2q2cMbA72kTgLngZJzmugn0wza/aal5oCwQSRGMr97cV5z+Fc/B4DjtU1SOC+aNbm6jurT5M/ZWTkDn7y5zx6HFVoTqWpfF0trpd9NdaTLHfWTRLLZiVW3CQ4Uq/Q559OlQy+L9Rhlu4G8N3Hn2cYnnUXMe0QnOGDd2+U/L7dalbwtd3NjffbdQSW/vJIWklSHairEwKqq5+vOe9X7jQ2nvtWuBOAL+zW2C7fuEb+evP3+ntS0HqVb/wAWJAYhZ2Zus2q3cmZki2xNnGN33mODx7da0ZtbtIfD51r53tRAJxtHzEEZAx61h3Pg2V/sclvcWZmitI7SU3VmsysqZwygn5Tyfat2+0iO/wBAl0l3KJJD5W+NQu33A6DntRoGpzkXiG+j8STTatZz6fb2+lNcvB5qyqQH+8Nv8WOMVr6V4gnvdQFlf6XLp80kXnwB5FcSR5wc4+6wyMj361Sj8LX93d3E+s6ol0J7BrFlhg8rCls7hyeat6VoV9Bqa3+qait5NDCbeDZD5YVCQSW5OWOB7cU9A1E1PxDeWmryadY6PJfSR24uGZZ1jAUsRjnvxx6+1RSeKppprGPStJlvjeWf2tT5yxhFyBhs9+fzH41X1HTdYuPF9zNp1yLRWsEjMskHmI3ztkDkfMB/OtPTfD66ZeWckUxaK1sPsYVl5b5gd2fw6e9LQNSrJ4saO8c/2ZMdNiuBay3vmL8suQPudSoJwT69qin8XzwXN4To0zWFldfZ7i6Ey/L935gvU/eGf606bwtcyXcsK6kF0ma6+1yW3lZcvuDEB88KWGemaz4/D+qajdazA94bbTbjUS8kT2+WkUBDlG7AkY6HpxT0FqbkWuXlxr9zp0Gku9vayrHNdGdQF3IGyF6nryKzrbxQI9I00WtnJPc3ayOkU90BtVGwS0jfUY471u2OnNZ3+pXJlDi8mWUKFxswirj3+7mufk8FuNO02OK4tXu7FZEDXNqJYnV23HKk8EcYINLQeoo8TXmoav4eOnQp9ivVn+0JLIAylMAjgHleeh5qzd6vPb+KLVLm2ljtXf7NEVuUO525DNGOccYBzx6VKfDs8cmiz291BHNp7OJAtsFSVHxvAVcbTwMGqC+DJl1SK5+12zRxX32sSNbZnbkko0megzgY7CnoLUtReI7q9OpBdIlSztGnikuftCglkH8I68+vb3qNfE8q2tjDp2lXF9M1lHdzIZ1BijI4yzfeY88d8dq0bTRGttN1O0M4Y3s00gbb9zzO3XnFZx8L39sto+m6olvcJZJZXDPBvWRFHDKM8MOfUc0tB6mzYam2pGCe3tibCe2EyXJcA7ifubevTnNXz0NZ2m6bLpa29pDOp0+3tlhSJk+cuD94t9O2K0T0NIaMXwr/AMijYf8AXH+prTsSWsYSSSSo5NZnhQZ8JaeB3h/qa1bWNobWONsblXBxTNa/8WXq/wAyaiiikZBRRRQAUUUUAFFFFABRRRQAUUUUAFFFFABRRRQAUUUUAFFFFABRRRQAUUUUAFFFFABRRRQAUUUUAFFFFABRRRQAUUUUAFFFFABRRRQAUUUUAFFFFABRRRQAUUUUAFFFFABWRL/yONp/2D5//RkVa9ZEv/I42n/YPn/9GRUGtLd+j/I16KKKDIKKKKACiiigAooooAKgi/4+rj/gP8qnqCL/AI+rj/gP8qYE9FFFIBqf6tfoKdTU/wBWv0FOoAguekP/AF1Wp6guekP/AF1Wp6YBRRRSAKKKKACiiigAooooAKKKKACiiigAooooAKKKKACiiigAooooAKKKKACiiigAooqv58rO4ihDKp2klsc0AWKKg8y5/wCfdf8Av5/9ajzLn/n3X/v5/wDWoAnoqDzLn/n3X/v5/wDWo8y5/wCfdf8Av5/9agDFttC1awgW1stbEdrHkRJJaK7KuehOeal/s7xB/wBB+L/wBX/4qtXzLn/n3X/v5/8AWo8y5/591/7+f/WpmzxE27u33L/Iyv7O8Qf9B+L/AMAV/wDiqP7O8Qf9B+L/AMAV/wDiq1fMuf8An3X/AL+f/Wo8y5/591/7+f8A1qBe3l2X3L/Iyv7O8Qf9B+L/AMAV/wDiqP7O8Qf9B+L/AMAV/wDiq1fMuf8An3X/AL+f/Wo8y5/591/7+f8A1qA9vLsvuX+Rlf2d4g/6D8X/AIAr/wDFUf2d4g/6D8X/AIAr/wDFVq+Zc/8APuv/AH8/+tR5lz/z7r/38/8ArUB7eXZfcv8AIyv7O8Qf9B+L/wAAV/8AiqP7O8Qf9B+L/wAAV/8Aiq1fMuf+fdf+/n/1qPMuf+fdf+/n/wBagPby7L7l/kZX9neIP+g/F/4Ar/8AFUf2d4g/6D8X/gCv/wAVWr5lz/z7r/38/wDrUeZc/wDPuv8A38/+tQHt5dl9y/yMr+zvEH/Qfi/8AV/+Ko/s7xB/0H4v/AFf/iq1fMuf+fdf+/n/ANajzLn/AJ91/wC/n/1qA9vLsvuX+Rlf2d4g/wCg/F/4Ar/8VR/Z3iD/AKD8X/gCv/xVavmXP/Puv/fz/wCtR5lz/wA+6/8Afz/61Ae3l2X3L/Iyv7O8Qf8AQfi/8AV/+Ko/s7xB/wBB+L/wBX/4qtXzLn/n3X/v5/8AWo8y5/591/7+f/WoD28uy+5f5GV/Z3iD/oPxf+AK/wDxVH9neIP+g/F/4Ar/APFVq+Zc/wDPuv8A38/+tR5lz/z7r/38/wDrUB7eXZfcv8jK/s7xB/0H4v8AwBX/AOKo/s7xB/0H4v8AwBX/AOKrV8y5/wCfdf8Av5/9ajzLn/n3X/v5/wDWoD28uy+5f5GV/Z3iD/oPxf8AgCv/AMVR/Z3iD/oPxf8AgCv/AMVWr5lz/wA+6/8Afz/61HmXP/Puv/fz/wCtQHt5dl9y/wAjK/s7xB/0H4v/AABX/wCKo/s7xB/0H4v/AABX/wCKrV8y5/591/7+f/Wo8y5/591/7+f/AFqA9vLsvuX+Rlf2d4g/6D8X/gCv/wAVR/Z3iD/oPxf+AK//ABVavmXP/Puv/fz/AOtR5lz/AM+6/wDfz/61Ae3l2X3L/Iyv7O8Qf9B+L/wBX/4qj+zvEH/Qfi/8AV/+KrV8y5/591/7+f8A1qPMuf8An3X/AL+f/WoD28uy+5f5GV/Z3iD/AKD8X/gCv/xVH9neIP8AoPxf+AK//FVq+Zc/8+6/9/P/AK1HmXP/AD7r/wB/P/rUB7eXZfcv8jK/s7xB/wBB+L/wBX/4qj+zvEH/AEH4v/AFf/iq1fMuf+fdf+/n/wBajzLn/n3X/v5/9agPby7L7l/kZX9neIP+g/F/4Ar/APFUf2d4g/6D8X/gCv8A8VWr5lz/AM+6/wDfz/61HmXP/Puv/fz/AOtQHt5dl9y/yMr+zvEH/Qfi/wDAFf8A4qj+zvEH/Qfi/wDAFf8A4qtXzLn/AJ91/wC/n/1qPMuf+fdf+/n/ANagPby7L7l/kZX9neIP+g/F/wCAK/8AxVH9neIP+g/F/wCAK/8AxVavmXP/AD7r/wB/P/rUeZc/8+6/9/P/AK1Ae3l2X3L/ACMr+zvEH/Qfi/8AAFf/AIqj+zvEH/Qfi/8AAFf/AIqtXzLn/n3X/v5/9alimdpDHJHsYDcMNnIoD28uy+5f5GT/AGd4g/6D8X/gCv8A8VR/Z3iD/oPxf+AK/wDxVblFIft5dl9y/wAjD/s7xB/0H4v/AABX/wCKo/s7xB/0H4v/AABX/wCKrcooD28uy+5f5GH/AGd4g/6D8X/gCv8A8VR/Z3iD/oPxf+AK/wDxVblFAe3l2X3L/Iw/7O8Qf9B+L/wBX/4qj+zvEH/Qfi/8AV/+KrcooD28uy+5f5GH/Z3iD/oPxf8AgCv/AMVR/Z3iD/oPxf8AgCv/AMVW5RQHt5dl9y/yMP8As7xB/wBB+L/wBX/4qpbDSryHUvt1/qP2uVYTDGFhEYVWIJ6E5PyiteigTrSatp9y/wAgooooMgooooAKKKKACiiigAqCL/j6uP8AgP8AKp6gi/4+rj/gP8qYE9FFFIBqf6tfoKdTU/1a/QU6gCC56Q/9dVqeoLnpD/11Wp6YBRRRSAKKKKACiiigAooooAKKKKACuQ07xTeS6nrVjeRxoYXmNhIBxIsYG5T/ALQJB+hrr64678L3l1o2qIhSHUPt0t3Yyg5wSAAD7MMgj3poTLcXi+ztNG0ubUWke7urVLiRLeFnKqQNzkDO1QT1q1qHizS9Pkhjdp52ng+0RC2haXfHkDI2/XNY1vo+u6Stjc2dpbXM7aXFY3ETzbBE6DhgcfMvJyOvArQ0fQLnStR0/LLJBbaV9kaQHGX3qenpwaegtSzp/i7R9UvorW0mlczKTDKYWWOXHJCsRgkdxUtr4m0y81AWcMkhZ2ZYpDEwjlZc7grdCRg/lWTYaDqEFh4XhkjQPp8zPcAOPlBRxx68sKraH4avrK+tILy1MkFlI0kdydQkKEnOCsPQH5sHt6UWQ7s1PEesXljqOk2NnHLm8lYPIkHm4VVzgDI6+vYZq4fEViurLp7rcRu7+UkrwsInfGdoboTijUrC4udc0a6iVTFayStKS2CAyEDHrzXPTaJr1zrFvJch5Vg1FZzMbwiMxAnAWLoCBjr+dLQNTZPjDSV1JrF3nV1uDbNIYG8tZOMKXxjnIxTrDxF9pvdYhms7iGPTpNvmmMkONoPGOSeeg7YqhLod++larbiNPMuNVW6jG8cxh42z7HCninyadrcU3iBLIRRG8KzWtz5nIbaqshGODhTg+9Ggal+38T6bPa3c8jy2otFDTpcxGNkU9GweoPbFRS+JLaXRru7Q3VmbcoHM9q25dxGCFOMg+xrGs/D+oySatJd6eskd3ZxwpBeXzTFiC2Qz8levGKQaFrlxoeq20iSRpOIRbWs96bgoVbLHeegIxgZPSnZBdnRX3iKx06+W2uVuFGVVpxAxiQt90FsYGavQXiXFxcwKkqtbsFYuhAYkA/Ke457VyPiHRde1K6vI0V5oZHja3YXhjjRAQSrRj7zZBOTn8K6+CS5e4uFmgWOJGAhcPkyDHJI7c5FICeoLb/lt/wBdWqeoLb/lt/11akMnooooAKKKKACiiigAooooAKKKKACiiigAooooAKKKKACiiigAooooAKKKKACiiigAooooAKKKKACiiigAooooAKKKKACiiigAooooAKKKKACiiigAooooAKg/5fj/ANch/M1PUH/L8f8ArkP5mgCeiiigAooooAKKKKACiiigAooooAKKKKACiiigAooooAKKKKACiiigAqCL/j6uP+A/yqeoIv8Aj6uP+A/ypgT0UUUgGp/q1+gp1NT/AFa/QU6gCC56Q/8AXVanqC56Q/8AXVanpgFFFFIAooooAKKKKACiiigAooooAKKKKACiiigAooooAKKKKACiiigAooooAKKKKACq/lTI7mJ02s27DKTg/nViq/mzSO4ijTarbcsxGT+VAC4uv78P/fB/xoxdf34f++D/AI0Zuv7kP/fZ/wAKM3X9yH/vs/4Ux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ljikEpkkZSxXaAowMUmbr+5D/AN9n/CljlkMrRyIoYLuBU5GKAJqKKKQwooooAKKKKACiiigAooooAKKKKACiiigAooooAKKKKACiiigAqCL/AI+rj/gP8qnqCL/j6uP+A/ypgT0UUUgGp/q1+gp1NT/Vr9BTqAILnpD/ANdVqeoLnpD/ANdVqemAUUUUgCiiigAooooAKKKKACiiigAooooAwvF+oT6X4ekube5Fs4ljQzEAhFZwCeeOhPWs3RdakfxCbGHWo9bs2tWmeWNUzAysAASnB3AnjrxWx4l0uXWNHNnEImJmidhL90qrgkHj0BqpHoE+naxeyaQLe1s7612uqKF8qdRhXVQMHIPP+6Kelha3LVp4hhurqS1ayvrecRNNGlxDsMyjgleevI4ODyKg07xQmpX9xYf2ZqVnPDB5zefCvAJwB8rHk84HfBrK0jw9q9lqkV/JFbCaKzliJN1JKZpTtIY7vugkdB096k0fTPEUWmX9tcx2lrfXUbu1/FcGRmmPAO0qMKBwPQAU9A1Lej66Q95Fqc91GYIfPH2y1ELGLnL/ACkg89uCO4q7pPiS01a5a3SC7tptnmxpdQmMyx/319R+vPSuftPCF7LNeG6SG2judOa0YpcyTtvJzuy3bvgVq6Vpmrvq8F/q/wBkjNpbtbwpbMW8zcRlzkcfdGB9eaHYFcqeIdZntfEEVjNq66NZG2Mq3TRqwlfOCu5uFwOcdTmtGXXY9K02xE8kuqXdwn7v7DDuafAyWABwBj3xTtZXXzKV0630y7tJFCtDdllIPc5AII9sVk2/hnU9HttMn09rSe8tPODwuTHERK24hMZ2hT046UaBqas3irT47G1uYI7q6e6LCG3ghJlJX7+VOMbcc5xUserRT6tYxK91H9otZJlheHbwCo+bPzBhnp9ayF8P6tYLYX9o9pPqELTtNFIWSN/OfewU8kYOMZHIq9LpWqXOq2l9JLbxTJYTQO8WSFkcqQVB6gbe9LQNSRPEUc8k9r9kvbS4EDywm5h2CUL1K/QkcHB56UuhatNd6XpJuIppZru28150j/dqQB949ic8D2NYuleGNTi1OC5u1hQpazQSyi6klaV22/PhuADg8CtjQLXVtN07TbC4itfLgiaOZ0kYn5cBCox3Gc56e9DsGpu1Bbf8tv8Arq1T1Bbf8tv+urUhk9FFFABRRRQAUUUUAFFFFABRRRQAUUUUAFFFFABRRRQAUUUUAFFFFABRRRQAUUUUAFFFFABRRRQAUUUUAFFFFABRRRQAUUUUAFFFFABRRRQAUUUUAFFFFABUH/L8f+uQ/manqD/l+P8A1yH8zQBPRRRQAUUUUAFFFFABRRRQAUUUUAFFFFABRRRQAUUUUAFFFFABRRRQAVBF/wAfVx/wH+VT1BF/x9XH/Af5UwJ6KKKQDU/1a/QU6mp/q1+gp1AEFz0h/wCuq1PUFz0h/wCuq1PTAKKKKQBRRRQAUUUUAFFFFABRRRQAUUUUAFFFFABRRRQAUUUUAFFFQyTMsojjj3sRuPOABQBNRUHmXH/PuP8Av4KPMuP+fcf9/BQBPRUHmXH/AD7j/v4KPMuP+fcf9/BQBPVfyJVdzFMFVjuIK55pfMuP+fcf9/BR5lx/z7j/AL+CmAeXc/8APwv/AH7/APr0eXc/8/C/9+//AK9HmXH/AD7j/v4KPMuP+fcf9/BQIPLuf+fhf+/f/wBejy7n/n4X/v3/APXo8y4/59x/38FHmXH/AD7j/v4KADy7n/n4X/v3/wDXo8u5/wCfhf8Av3/9ejzLj/n3H/fwUeZcf8+4/wC/goAPLuf+fhf+/f8A9ejy7n/n4X/v3/8AXo8y4/59x/38FOilMjOrpsdcZGc9aAG+Xc/8/C/9+/8A69Hl3P8Az8L/AN+//r1PRSG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hOASegGaAIfLuf+fhf+/f8A9ejy7n/n4X/v3/8AXpqzzuodbf5WGRlx0p3mXH/PuP8Av4KYg8u5/wCfhf8Av3/9ejy7n/n4X/v3/wDXo8y4/wCfcf8AfwUeZcf8+4/7+CgA8u5/5+F/79//AF6PLuf+fhf+/f8A9ejzLj/n3H/fwUeZcf8APuP+/goAPLuf+fhf+/f/ANejy7n/AJ+F/wC/f/16PMuP+fcf9/BR5lx/z7j/AL+CgA8u5/5+F/79/wD16PLuf+fhf+/f/wBejzLj/n3H/fwU6GZpGdHTY6YyM560AN8u5/5+F/79/wD16PLuf+fhf+/f/wBep6KQyDy7n/n4X/v3/wDXo8u5/wCfhf8Av3/9ep6KAIPLuf8An4X/AL9//XpYoXWQySSb2I2jC4wKmooAKKKKACiioZZmWRY4497EZ64wKAJqKg8y4/59x/38FHmXH/PuP+/goAnoqDzLj/n3H/fwUeZcf8+4/wC/goAnoqDzLj/n3H/fwUeZcf8APuP+/goAnoqDzLj/AJ9x/wB/BR5lx/z7j/v4KAJ6Kg8y4/59x/38FHmXH/PuP+/goAnoqDzLj/n3H/fwUeZcf8+4/wC/goAnoqDzLj/n3H/fwU1p50Us1uNqjJw46UAWaKQHcoI7jNLQAVBF/wAfVx/wH+VT1BF/x9XH/Af5UwJ6KKKQDU/1a/QU6mp/q1+gp1AEFz0h/wCuq1PUFz0h/wCuq1PTAKKKKQHBXHiPVI7XV9QGs6fH9huJUSxlhG6RU6Lu3Zye3HWukvfEtlpywm8juY98YlkKwMywqe7kDArnZfBO62v9QSwtBri6g93aTMAS4DAqrH0IyMHpmrPiTTNf1R7uOGKV7e4s9kMcd75KwyEHcJAPv5yMdRVaE6mrqXi7SdKu2tbl5jIsSzN5UDOFjJI3EgdBjmn6d4q0jVL02trcMXMfmxs8bKsyd2QkYYDviqiaPei/v5TGuybS47ZDuHLgNkfTkc1WXw9eyQ+HIZEVFs7OWC5YMCULRBBj15paD1NXTfFGlaretaWs0hkwTGzxMqzAdSjEYYD2qXVvEGn6NLBFdNKZZslY4YmkYKOrEAcKMjmsXSNJ1gXejxX9tbwW+joypNHLuNwSmwELj5Rjk571d1W01SDxFBq2m2sV3utWtZI3l8sp8wYPnHI9R1osrhrYi03xZAfDenahfM0k94GMcdtEzNIATyFHOAME1v2d7b6hZx3drKJYJF3I47iuITw1rFvpmiTCFpLqzhlint7e8MBO9g2Vcdhjof6V1ejae2naHHapEIJcMxXzWlCuxJ+8eTyaHYFcitvE1hdXb2sa3KzBGkjWSBk85V6lMj5sf1qlpXib+1dN0q8kSSye7nMXlPCT5hAY4B7Djr7YqhpGj62Nc0671GOUmCOZLiWS980O7AYZE6KpwfQjpin6domqQ2Gh2s9vGp069dnZZQQ8eGw4+u4cU7INTch8Q6fPb2E0byEX8hihXyzu3DO7I7Y2nOaqL4psLXSrG4uLiW4e7z5XlWzb3APJ2DJAHc1X0zw9dWviy6u5Sh02MvJZIDyskuDJx9Qf++zVOz0fWtJh0W5t7OG5ntreW2ngaYJgO4YMG6HGOR70tA1L2k+KVn8Nw6ncrLOZp5EjW1gZywV2A4HsO9XJ/FWkwaba3wmkljum2wJDEzyOR1G0DPHf0rCtdH8QWmhafbmM5W4me7t7S68pm3OShV/QZ5HGabp+h65pVnpVzHaRXF1aS3PmW7XHLJK2QQ56kYHXrzTshXZp6X4sgm0STUruTcjXkkFusURLyYYhQF6k4B/KtO316xuorWSAyyLcSmEYibMbgEkOMfLjHeuX/wCEc1k6TbzSQqL2DUZ7pre3ujFvR9wwsg6HB7+9bmi2l5plpEq6dsa5uWkuQ94ZWjBH3izD5jwBgUOw1c36g/5f/wDtl/Wp6g/5f/8Atl/WpGT0UUUAFFFFABRRRQAUUUUAFFFFABSEgAk9BzS0HkYoAztH1m11u2kntUuEWOQxkTwtG2R3AYcg9jVqL/j7n+i/1qLTtOTTYHijnuZg7l91xMZGGewJ7D0qWL/j7n+i/wBaYieiiikMK5mefW77xHqNjYajb2kdpDEyiS18zezhup3DA4rpq5S7TX9P8Uaheado8V7BdwwqrtdLFsKbs5BGcc00JljT/FSSeHrS/vLeY3EpaN4rWJpPnQkNjHbjPNOn8VQ/bdFjs4Jbq21PfiaNCdoUf49c9KzU0HWNO0nS7OBnnRGle8S2uTAzSO24EN12gluOCeOtLYaHq1hZ+HXNuks1jNMLiPz8kLJkbgx+9jIPqaegtTcfxHYR6qunyeejtJ5SytCwiMn9wPjGan1bWLPRbVZ7tn+dwkccaF3kY9lUck1y17ouv3mqxtOskqRajHOsv2zbF5KsCAIv7wHr+dbfiGxvpbnTdR06GO4nsZmc27vs8xWUqcN0BHXmlZDuytpniy3n07UNQupf9HivmtoAsTb24XC7epbJIxW1pup2uq2xntWYhWKOroVZGHVWB5B5rkX8Pa1caZPNLBHHeDVmvlghuSm9CgXaJByrdef8a6Hw5p8ljaTyT2z289xL5jq901wx4ABZj3wOg44FDsCuRSeJrCwtjNeXMjq97JaIUgOd4J+TAznpjPep4fEmn3GktqMJneNX8tolhbzVfpsKYyDWUuhX4mtGMSYj1ma7b5xxE27B+vI4pLnStZij1NrMEfaNRE5SKYRvLDsUEK38JyPbp1o0DU1ofEmnT2tvOjyAT3ItAjRkMkp/hYdjxTrjxFptpHfvNKyiydY5fkJJZgCqqB94nI6VzUHh3WIdOuJFgU3Ueqrfwwy3JcyKABtMh79eTTbqw1KG01LVNQW0spTqFveQrJNmMhAo2swHBPIzjFOyC7OgtvFulXVrc3EbThbaWOGZXhZWR3ICgg8/xDNT33iLTtO+3faZHX7DEk05CE4ViQCPXpXKWUd/4jtPEc0ItPOlubd4THIXiYxbW278c8rgkcc1Yu9H1zVY9cmuLCG3kvbaCOGIXAflWJOT070WQrs3R4osWsftaQ3zqZTEqLavvc4zkLjpjnNOm8UaVDpdvqAlkliuGKwpFEzSSMM5UKBnIwc+mKi8QW2qziy+w+a8CsftMMFx5Ej8fKQ/oD1GRmsBtO1PQNI0vU3thPcadcXJktvPLGRZnYDDkctyvX3pWQ7s29V8QCPT7S8sJZcS7nCfYpJCyjruAwUA7n9KnuvFOmWNlaTyTPP9qTfGLaFpCy8ZbaBkKM96o6pb+IL02chhZYzEwmt7W9MRSQnhi+AWUDjA7+tVLHSNb0WDSbu2s4bq5hsDZz27XG3adwYMGI5HHPenoGp00Gr2l1PbRW7PKtzCZ45UQmMqCB97oDz0+tXJP9U/+6ax9Cs77SbOx02SGOSJIXaa4R8BZC2doXqRyefatiT/AFT/AO6akYy3/wCPWL/cH8qh+3rgny2wRleR83OKmt/+PWL/AHB/KoPsAwQZDgDCcfd5z+NPQWpIt0GVcoQxfYVz0NMF8CP9U2SAVGR8wJxT47XY4dn3EFieMcmoxY4H+t5AAQ7egByPrRoGpILpSisVIJYgj0x1/lTBfAgfum3Nt2jI5z0/lT0tQv3n3fKR07k8moxYkAHzcuu3YdvQDp9etGgai/blIBEbYwCxyPlycU+K6EsuzYVyCVJPXBxTPsIAUCQ4wA/H3sHP4U+K18qXfvyACFGOmTk0aBqWKrx/8fs/+6v9asVXj/4/Z/8AdX+tIZYooooAKxNU1W+TVoNK0u3gkunhaeR7hyqRoDgdASST/Ktuua1gXmmeIotag0+e/ga0NrJFbYMiHfuVsEjI5IpoTK+peLrzRRo51PSxD9qmkjutkm8Qqv8Ay0BHVeQeegq1qfiWWxk1pY7eOQWFmlyhLH5y27g+3FQXFvf6vqehXF9pfkx4uRPCXEgRGTChz0yR2FYQ0HWLa28UWLwSTxfYUt7GUcmZAG2r/vDOPwFPQWp0cOtaraatp9nq1vZeXqG5YZLV2JVwu7DBh0IzyKtf8JBDDqerQXhjt7awEB85m6+Znr+OB+NQLottpCDVYrW+1G+gh2xpJctK6g43BN7YB/niqumNeCfWdcuNIulS7MCxWbBTMQgwWIzgctnGegpaD1OrqA/8fy/9cj/MVPUB/wCP5f8Arkf5ikMWefySoCF2bOADjoM1Gt6ruoCNtYgbs9yM1JPB520q+1lzg4z1GDUYsgrqVkIUEHGO4GBT0FqOe7CTbCh2hgpbPcjNMF9kAeU25tpUZHIPSnG03SBmkyMhmGOpAxmmLYkDPm/Mu0IdvQDpn1o0DUk+1DyEkCEl22hc96Z9uU4xG3QFuR8uTinfZCIlQS/cIZTt7+v60z7CBjEhxgB+OuDn8OaNA1Hpdq7EFCq4YhieuDg0n20ZX922Dtyc9M9KT7F94eYduCFGOgJyae9oHl3bsKSpZcdcdKNA1GC+BH+qbJAKjI+bJx+FBvwFz5TcAl+R8uDj8aBY4B/eHIACHHTBz+NIbH5ceactkP8AL1yc8elGgak80vlBcKWZjgAHFQrfK20iNtp25OehNSPaqQDHiNw27OM1GtiF2ASHYNuRjqR0o0DUt1Fcf8e0v+4f5VLUVx/x7S/7h/lSGPj/ANUn+6KdTY/9Un+6KdQAVBF/x9XH/Af5VPUEX/H1cf8AAf5UwJ6KKKQDU/1a/QU6mp/q1+gp1AEFz0h/66rU9QXPSH/rqtT0wCiiikAUUUUAFFFFABRRRQAUUUUAFFFFABRRRQAUUUUAFFFFABUMkUhmEsTKG27SGGRipqKAIMXX9+H/AL5P+NGLr+/D/wB8n/Gp6KAIMXX9+H/vk/40Yuv78P8A3yf8afJMsRUEMWboFGTTPtQ/55Tf9+zTEGLr+/D/AN8n/GjF1/fh/wC+T/jR9qH/ADym/wC/Zo+1D/nlN/37NABi6/vw/wDfJ/xoxdf34f8Avk/40fah/wA8pv8Av2aPtQ/55Tf9+zQAYuv78P8A3yf8aMXX9+H/AL5P+NH2of8APKb/AL9mj7UP+eU3/fs0AGLr+/D/AN8n/GjF1/fh/wC+T/jR9qH/ADym/wC/Zo+1D/nlN/37NABi6/vw/wDfJ/xp0Mbq7vIwLPjO0YAxTftQ/wCeU3/fs0fah/zym/79mgCeioPtQ/55Tf8Afs0fah/zym/79mkMnoqD7UP+eU3/AH7NH2of88pv+/ZoAnoqD7UP+eU3/fs0fah/zym/79mgCeioPtQ/55Tf9+zR9qH/ADym/wC/ZoAnoqD7UP8AnlN/37NH2of88pv+/ZoAnoqD7UP+eU3/AH7NH2of88pv+/ZoAnpGVXUq6hlIwQRkGoftQ/55Tf8Afs0fah/zym/79mgCWONIYxHEiog6KowBTqg+1D/nlN/37NH2of8APKb/AL9mgCeggHqM1B9qH/PKb/v2aPtQ/wCeU3/fs0AT0VB9qH/PKb/v2aPtQ/55Tf8Afs0AT0jDcpB7jFQ/ah/zym/79mj7UP8AnlN/37NADUjuY0VFeIqowCVOcfnTsXX9+H/vk/40fah/zym/79mj7UP+eU3/AH7NMQYuv78P/fJ/xoxdf34f++T/AI0fah/zym/79mnxTLKWADBl6hhg0AMxdf34f++T/jRi6/vw/wDfJ/xqeikMgxdf34f++T/jRi6/vw/98n/Gp6KAIMXX9+H/AL5P+NLDE6u8kjKWfH3RgDFTUUAFFFFABRRTTIinDOoPoTQA6imedF/z0T/voUedF/z0T/voUAPopnnRf89E/wC+hR50X/PRP++hQA+oZYpDKskTKGAKkMMgin+dF/z0T/voUedF/wA9E/76FAEeLr+/D/3yf8aMXX9+H/vk/wCNSedF/wA9E/76FHnRf89E/wC+hTAjxdf34f8Avk/40Yuv78P/AHyf8alV0f7rKfoadSAgxdf34f8Avk/40Yuv78P/AHyf8anooAgxdf34f++T/jRi6/vw/wDfJ/xqeigCDF1/fh/75P8AjRi6/vw/98n/ABqeigCDF1/fh/75P+NGLr+/D/3yf8anooAgxdf34f8Avk/40147mRGRniAYYOFP+NWaKAEUbVA9BiloooAKgi/4+rj/AID/ACqeoIv+Pq4/4D/KmBPRRRSAan+rX6CnU1P9Wv0FOoAguekP/XVanqC56Q/9dVqemAUUUUgCiiigAooooAKKKKACiiigAooooAKKKKAKOqata6PbxzXXmFZJBEixRl2Zj0AA5pNO1WHUzIIre8i8vGftFs8Wc+m4DPSsPx40yafpjW91DazDUYdk865RDzyRkcfjVnSrzVRps5a/07XLxZAQLVhCqofXlueDTtoK+p0VFchq0Nzq2u6JaXklzYLNBctNDa3JG7GzALDGeuaxdNF5b2ml6qdWv57ltVNiwmmyjQ72UKV6E4AO7rmiwXPSapSapbQlBL5kfmXAtk3xkbnIyMeo9+lcTe6rnxDBeWUlym7U1tHaW+GGGdrIIf7voeverEtyS++4nJSPxMEBkfhBt4HPQc/rRYLnd0VTsIraJrs29y05e4ZpQ02/y3wMqP7oHHHvVykMgP8Ax/J/1zb+YqeoD/x/J/1zb+YqegAooooAKKKKACiiigAooooAKKKKACiiigAooooAKKKKACiiigAooooAKKKKACiiigAooooAKKKKACiiigAooooAKKKKACoE/wCP6X/rmv8AM1PUCf8AH9L/ANc1/maAJ6KKKACs/U9astJ8lblpDLOSIoYYmkd8cnCqCcD1rQrl9RuILDx5Y3N7NHBbyWEkUcsrBV371JGTxnH8qaEy6/izSVsra6SWaZLmRoo0igdnLr95SoGQRg5BFEvinT4LBryeK9hjEqwhZLSRXZm6BVIyfwrnfFGpQ30ug3Wi6nZ2/wDp0qi7ljzEGEbBuuN3pnNN1ye9l8M2Il1XT9RvV1a3xLAu2MfN8oYBif1p2Fc6zTdesdUuJbaEzR3MSh2huIWifaejYYDI9xWnXMHRbqa7u9T16/giU2htk+yFohEhO5mLk5zwOe1dLGFESBW3KFGCTnI+tJjQ6qtvFG4kZo1ZjI3JGe9WqgtfuSf9dG/nSGO8mDOPKjz6bRR5VvjPlx4H+yKpyxObp8Id5cMrY/h2461EsRwp8phGuwOu3qRnPHenYVzR8mDj93Hz0+UUeTATgRx8f7IrOWFxtBibcQuzj7vzZ/DipbeOVZcom11Vg5YcE7uPrRYLlzyYM48uPPptFHlW+M+XFgdflFU5IpDct8h8wupDAcY288/Wo0iO1T5TBF2CQbepGc8d6LBc0fIhPSKP/vkUeRD/AM8o/wDvkUyzVktVDAjk4B7DPFT0hlYokd7DsRVyrZwMZ6VZqCT/AI/YP91v6VPQAUUUUAFFFFABRRRQAUUUUAFFFFABRRRQAVBF/wAfVx/wH+VT1BF/x9XH/Af5UwJ6KKKQDU/1a/QU6mp/q1+gp1AEFz0h/wCuq1PUFz0h/wCuq1PTAKKKKQBRRRQAUUUUAFFFFABRRRQAUUUUAFFFFAEF3ZWl/B5F5aw3MWc7Jow659cGo7LStO03f9gsLW18zG/yIVTdjpnA5q3RQAxoYmmSZokMqAhHKjcoPXB7ZwKjFlaCNYxawhFfzFXyxgPnO4D1z3qeigCqdMsGuWuWsbY3DEEymJdxI6HOM8U57CzkikiktIGjkfzHVowQzf3iO54HPtViigCOKCGAuYYo4/Mbe+xQNzep9T71JRRQBBKsizpKib8KVIzj0/w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hWQzySumzKhQM56Z/wAanooAKKKKACobqztr6AwXdvDcRE5KSoHU/gamooAqXGladd28dvc2FrNBH9yOSFWVfoCMCmQaNpdrGY7fTbOKMuJCscCqNw6NgDqPWr1FADJoYriF4Zo0kicYZHUEMPQg04AKoVQAAMADtS0UAFVIp44TIkhKt5jH7p6E1booAg+2Qf3z/wB8n/Cj7ZB/fP8A3yf8KnooAg+2Qf3z/wB8n/Cj7ZB/fP8A3yf8KnooAg+2Qf3z/wB8n/Cj7ZB/fP8A3yf8KnooAg+2Qf3z/wB8n/Cj7ZB/fP8A3yf8KnooAqiRZruIx5IVWycEYzirVFFABRRRQAUUUUAFFFFABRRRQAUUUUAFFFFABUEX/H1cf8B/lU9QRf8AH1cf8B/lTAnooopANT/Vr9BTqan+rX6CnUAQXPSH/rqtT1Bc9If+uq1PTAKKKKQBRRRQAUUUUAFFFFABRRSN90/SgBaK828KahpWoT2cNxc63JqjTOWYtceSWVmPX7mMD6VuxeMLlrlmk0d009b9rFrkTqTu3bVbZjO0nr6e9OwrnWUVxOv+JNQlt7pLLT5ls4b2K1a9WYBg4lUN8nXbzjOfwq9qHjKOxv7mP7Mj2lpIsVxKbhFcMQD8qHlgNwz09s4oswudRRXPDxDeSa7eWUOlbrSykRZ7szhQFZA+QuMkjPSq+l+NIr+7t0ltlgt7xXa1kFwrsQoLHeg5UlQSOvvg0WYXOpornLPxPcTWU2qXWlPbaSsLTxXJmVmZB6p1BPUdffFFh4jvri4NrdaO1rdTW7XNmhnVhMox8rEfdbkZHI560WC50dMlfy4XcDO1ScUlu8sltE88QimZAXjDbtjY5Ge+D3pLr/j0m/3D/KkMYEuSoP2heR/zz/8Ar0vl3P8Az8L/AN+//r1Mv3F+lL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TXW5SNn89TtGceX1/WrNRz/wDHvJ/uH+VMByNvjVsY3AGnUyH/AFEf+6P5U+kAUUUUAFFFUNa1H+yNGu9QEXnfZ4zJ5YbG7HbNAF+iuZHim6hjvxfaS1tPb2ZvYk89XEsY7Ej7pzxjmpjqf2G+mJWWUz2L3/zy8IECgRqMcD5s5p2Fc6CiuPi8XavM1nEvhtxNfwedaBrtMEAAtvP8PUY4Oc9qsP4xVtNsZYLMfa7xpEEE86xrGYzh9z9ODwMZzmizC6OoorlW8YyT2+mnTdMNzcXsk0XlGdVETxjkFuQRkdRTrvxXdW00+3SHlhsY0fUHWdcwkruIUfx4HXp7UWYXR1FFVree4muZw9uEtgEMMwkz5uRk8dsfrVmkMrs00lw8cbqioASSuc5//VS+Xc/8/C/9+/8A69Ef/H5P/ur/AFqemBB5dz/z8L/37/8Ar0eXc/8APwv/AH7/APr1PRSAg8u5/wCfhf8Av3/9ejy7n/n4X/v3/wDXqeigCDy7n/n4X/v3/wDXo8u5/wCfhf8Av3/9ep6KAIoHZ4zvxuVipI74OKlqC2+5J/10b+dT0AFFFFABRRRQAUUUUAFFFFABUEX/AB9XH/Af5VPUEX/H1cf8B/lTAnooopANT/Vr9BTqan+rX6CnUAQXPSH/AK6rU9QXPSH/AK6rU9MAooopAFFFFABRRRQAUUUUAFIRkEetLRQByuk+H/EOkiC2j161axikLeUbH5ihYsV3b+vOM4qwfC5/s2W0F39/Uft27y+n7wPt6+2M10VFO4rHKXnhG8nkuYYNYMOn3F2t40BgDNvDhmG7P3SR06+9ST+E2bWp722ubZIbmUTTJLZpK4YAA7XPQHHcH2rp6KLsLIzLXSFgvdWnkk8xNQdWKbcbQIwmM9+lZei+EjpEqxm5t5bOJGjiUWaLLtIxhpBycDuMZ7109FFwscnpfh/UPs19pF/eM+irG1rbxeUqu6EdS3tnA6dMmrNj4dv4Ln7Vd6t9puYLZrazfyAoiBx8zDPzNwM9Bx0ro6KLhYjt1lS2iSeQSzKgDyBdoZscnHbJ7Ul1/wAek3+4f5VLSModSrDKkYIpDBfuL9KWq4tcDAnmx/vUv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o5/+PeT/cP8qZ9mP/Peb/vqkNrkYM0xB6jd1oAlh/1Ef+6P5U+kACgADAAwKWgAooooAKo6zp51bR7qwEvlefGU37c7fwq9RQBjXnh9L27lllnIjl09rFlVecE53A1RtvDGoCWSS+1gXLGwksUAtwgUMRhuDyeOf6V09FO4rGPBoZhutIm+0Z/s+2aAjZ/rMhRnrx939ay5fBhNlapFdw/arWaaSN5rYSRkSNkqyE/TkEdK6yii7CxhQ+Hmjn0iZrlC1gZWYJAsYkLrjgLgLj8ag1LwvPd3t61tqRtrTUQq3sPkhi4A2/K38JI4PWukoouFitbwXEVxMXnVrYhBDEEwY8DBye+f0qzRRSGQR/8AH5P/ALq/1qeont1d94d0YjB2nGab9mP/AD3m/wC+qAJ6Kg+zH/nvN/31R9mP/Peb/vqgCeioPsx/57zf99UfZj/z3m/76oAnoqD7Mf8AnvN/31R9mP8Az3m/76oALb7kn/XRv51PTI41iTaufUknkmn0AFFFFABRRRQAUUUUAFFFFABUEX/H1cf8B/lU9QRf8fVx/wAB/lTAnooopANT/Vr9BTqan+rX6CnUAQXPSH/rqtT1Bc9If+uq1PTAKKKKQBRRRQAUUUUAFFFFABRRRQAUUUUAFFcxNc61qutala6ZfQWUVgEQb4PMMsjLu554UAgcc9at3viW20gQQagsr3flCS4FpC0iwr3dvRcg+/FOwrm5RWFqPi3TdOuEhZLqd3txcr9mgMgMRON3Hal07xZpWqX0VrbPN+/QvbyvCyxzgDJ2MRziizC6NyiufsPGOl6jdw28S3SeezJFLLbssbupOUDdM8Go9O8SBNDF5qBaSZ7uW3ijgiLPIQ7AKFHfA/SizC6OkorDm8V6ZDp8F6ftDJNP9mEawsZFlwTtZeoPFVY/HWjyMgK3ifvBFOz2zAWzk4CyHHyk5H50WYXR01FY174n06wvmtZjMfLKiaVIi0cBb7odh0zkf1xUN94w0vT9Qns51ut1uyCeRIGaOIOAQzMOAOaLMLm/RWImvk+JbzTHtZVt7e2Sf7VgbOd2cnPT5eOPWix8VadqMkqQpdBljaaISW7L56Dq0efvDke/IosFzbpCcAn0qO1nF1aw3CpIiyoHCSLtZcjOCOx9qe/3G+lIZAk1xIgdYU2sMjL84/Knb7n/AJ4x/wDfz/61Otv+PWH/AHB/KpaYEG+5/wCeMf8A38/+tRvuf+eMf/fz/wCtU9FICDfc/wDPGP8A7+f/AFqN9z/zxj/7+f8A1qnooAg33P8Azxj/AO/n/wBajfc/88Y/+/n/ANap6KAIN9z/AM8Y/wDv5/8AWo33P/PGP/v5/wDWqeigCDfc/wDPGP8A7+f/AFqdDKZN6uu10OCAcj1qWoIf+Pi4/wB4f+gigCeiiigAoorI13VbmwaytbGGKW9vZvLi84kIoALMzY54A6DrQBr0VgrqWqWluBqy2NtJ9qjhjlRmZJlb0HVW7c8VFrni/T9MdrSC6t5NQWWNDAzH+JgMZ9cHOOtOwrnR0Vm3PiDSbPUFsbi+ijuWIAVs4BPQE9AT2BPNUPEXi3T9DguYhdQNqMcW9Ld2POegJHQnsOposO50NFZl1r+l2FxDbXl9DDPKAQjHpnpk9FyemcZq5FeW813cWscoaa32+amD8u4ZH5ikBPQTgZopG+430oArpNcSIHSFdrDIy/OPyp2+5/54x/8Afz/61Otf+PSH/cH8qlpgQb7n/njH/wB/P/rUb7n/AJ4x/wDfz/61T0UgIN9z/wA8Y/8Av5/9ajfc/wDPGP8A7+f/AFqnooAg33P/ADxj/wC/n/1qN9z/AM8Y/wDv5/8AWqeigCDfc/8APGP/AL+f/Wo33P8Azxj/AO/n/wBap6KAIN9z/wA8Y/8Av5/9ajfc/wDPGP8A7+f/AFqnooAhildpGjkQKwG4YOQRU1QD/j/b/rkP5mp6ACiiigAornvG19Jp3hma5jupLULLEHmj+8qFwGI4PbNUNK13RLfTtR1a11zUNTt7VB5yzMTtz0wCq8mnYVzsKK5bVvEGq2/he+v49Ke1u4CmxZZUZGBYcgg88HpWhqWs3mnW6Tf2PPOqx+bcGOVMRAdQMkbj7CiwXNmiuZ1XxV5cbR6dYXV4xs/tMkkO0eSjA7TgnknGcD0qODxLPb6VpcSWN1qV7JYxXM/lFRtQgZYkkZJOcAdaLBc6qiqFlqY1AwS28DtZz2yzpckjHPRcdc45q/SGFVU86YM4n2DcQFCg9DirVQWn+pb/AH2/maADyZ/+fk/98CjyZ/8An5P/AHwKnooAg8mf/n5P/fApkgnhUP55YBgCpUc5OKtVDdf6j/gS/wDoQpiJqKKKQwooooAKKKKACiiigAooooAKKKKACoIv+Pq4/wCA/wAqnqCL/j6uP+A/ypgT0UUUgGp/q1+gp1NT/Vr9BTqAILnpD/11Wp6guekP/XVanpgFFFFIAooooAKKKKACiiigAooooAKKKKAOYurLXdN1m+utGgs7mPUChcXEpQwOq7d3AO4EY44PFMv9N12K5nms0s7p7+zjtrhpHMYjdd3zgc5X5zx14rqqKdxWOcsdBuLG/TaVeCPSUs1cnlnVienpzUOnaFfW1t4XSRY92nb/ALRh84zEyjHryRXU0UXCxwHhyz1fUtO0eKSG2TTrW6e6E4kJd9ruAm3HByeTmpZPDGq/2fEgijeWx1CWeJUumi+0Rybv4l5Rhu/T3ruQAowAAPQUtFwscpBoF2lvphFrFBJHqX2y4QXLynGxlyWblm5HtRfaBfz6Z4igRY/Mv7pZYMvwVAjHPp9011dFFwscVqHhi9l1i9ItUu7K/kSR919LCI8KqkMi8P8AdyP1q7faFezW3iWOJY/9PRFt8v1xGF59ORXUUUXCxzL6NftqdwuyI2d7pq2ssofDROofoP4gd/6VFp2ma2Lqylvbe0jGlWrwwCKYt9oYqoBPHyjC9OTzXV0UXCxFbNO9rE1zGsc5QGRFbcFbHIB709/uN9KdSEZBHrSGR23/AB6w/wC4P5VLVdIriNFRZU2qMDKc4/Ol23P/AD1j/wC+D/jTAnoqDbc/89Y/++D/AI0bbn/nrH/3wf8AGkBPRUG25/56x/8AfB/xo23P/PWP/vg/40AT0VBtuf8AnrH/AN8H/Gjbc/8APWP/AL4P+NAE9FQbbn/nrH/3wf8AGjbc/wDPWP8A74P+NAE9QQ/8fFx/vD/0EUbbn/nrH/3wf8adDGyb2dgzuckgYHpQBLRRRQAVgeI7S8NxpuqWVsbqSwlZ2t1YK0iMpU7SeMjg1v0UAclqB1jW9PtZJdJa1CajBIkLSBpBGpyzPjgfQE1mahYaqsV9pceiPP5uqC8W7V02eWZQ2eTncBxj2r0CincVjhfEttr1/Nf2i2948LPEbdYPKELRgqSXLfNuyDwMcYxUWuafqqR+IbCDRpLz+0pVnhuEddoG1QQcnORtOPWu/oouFjgtX0XUH1fUo2ttRms9TWNf9DkiVQAgUhy4JHTII/nXZWkjiaW2NvKiQKgWdyCJeOcd+OhzVuii4WCkb7jfSloIyMUhkVr/AMekP+4P5VLVZIriNAiyptUYGU5x+dO23P8Az1j/AO+D/jTAnoqDbc/89Y/++D/jRtuf+esf/fB/xpAT0VBtuf8AnrH/AN8H/Gjbc/8APWP/AL4P+NAE9FQbbn/nrH/3wf8AGjbc/wDPWP8A74P+NAE9FQbbn/nrH/3wf8aNtz/z1j/74P8AjQBPRUG25/56x/8AfB/xo23P/PWP/vg/40AA/wCP9v8ArkP5mp6hjicStJI4ZiNowMDFTUAFFFFAGR4l0u51jRXtLOWKK48xJEaZSVyrBuQPpVWCy8ST2t3BqU+kFZI9sflW7Mu7/bVjgjFdDRTuKxxsHg25Gj6tbPNZ20l8iKkVpEywRsnIbaT1PGcY4AqXWvC+oazIJZpbCRpLTyHSeJnSF+cvGM9Tnv6CutoouwsjkpfDOqw7TpuoW0TTWEdnc+dEW+4pAdOevJ4NSHw7qlpHZPpt9bR3EdjHZT+dEWVlX+JcHOeTwa6mii4WMzStOm0qC0sYpY2sLe1WIAqfMLj+LPTGO3rWnRRSGFQWn+pb/fb+ZqeoDaoWJDSLk5IVyBQBPRUH2Vf+ek3/AH8NH2Vf+ek3/fw0AT1Ddf6j/gS/+hCk+yr/AM9Jv+/hoFqmQS0jYOcM5IoAnooooAKKKKACiiigAooooAKKKKACiiigAqCL/j6uP+A/yqeoIv8Aj6uP+A/ypgT0UUUgGp/q1+gp1NT/AFa/QU6gCC56Q/8AXVanqC56Q/8AXVanpgFFFFIAooooAKKKKACiiigAooooAKKKKACiiigAooooAKKKKACiiigAooooAKKZMjSwPGkjRMykB1xlfcZ4rkdP+3xa3qwvfEN21npbRMQ8cQDqU3tuIX+WKdgOxornP+EojvLC88m3u7S4Fo9zb/aYtvmoB95f04ODyOKcviMW2m6aHt7q9vZ7RJ3jtYtzBdoy56ADPbqe1FhXOhork7vXrm91/QYNNMxsLyJrl5YggLqMYB38gDPOBmr1p4rsrvUEtlgu0hmcx2928WIZnGcqrfgcZAzjiiwXN6iudt/GFncXsUBs76OKW4e2W5eH90ZVYrtznvg4PTt1qf8A4Siz/tAW3kXXkmf7MLvyv3JlzjZnr14zjGeM0WYXNuioLW5NykjG3mh2SNGBKuC2DjcPY9qnpDIJGla48qNlQBdxJXOeaPLuf+e6f9+//r0D/j+b/rmP5mm3M7ROAvZGc++KYh3l3P8Az3T/AL9//Xo8u5/57p/37/8Ar1B9qn3iL93vJ+9g4xjPTNSQXDOGLAf6tXAHuOn6UAP8u5/57p/37/8Ar0eXc/8APdP+/f8A9eq63cxKqdm5wpBwcDOfekF7KUDgJ8oBYY6/NjiizC6LPl3P/PdP+/f/ANejy7n/AJ7p/wB+/wD69RR3bGQGQqI23Y46YOKHu3EuU2mMMq+5zRZhoS+Xc/8APdP+/f8A9ejy7n/nun/fv/69VxeTHYCEzIFKnB4ycfjSG9mC5wnyDLcHn5scUWYXRZ8u5/57p/37/wDr01mnhaMvIrqzBSAmOv41ZqC56Q/9dVoAnooopDCiiigAorntWub668Q2mjWV41kjW73M0yIrOQCFCjcCByck47VKdRudEsoLfUXk1K/ldlhW1hw8qjnJGcAgdTwKdhXNyiuebXTd3+htZu6QXUs0c0cibWBRTlSDyCGFWU8R2j2dvciKbZPe/YlGBkPvK5PPTKmiwXNiiue0zWLn+z9TuJ4p7t4NRngjjgjBYqHwo/D1NOk8W2cOmPeS2t4jR3KWstt5WZUkYgAYB56g8E9aLBc36KzrLVXvGgVtNvrfzUdiZowBHtIGGwepzkewrRpDCoriRo4Sy43ZAGfc4qWoLv8A1H/Al/mKADy7n/nun/fv/wCvR5dz/wA90/79/wD16fPJ5UDyDqoyKqtdSoxztKqQp45J25zTET+Xc/8APdP+/f8A9ejy7n/nun/fv/69QJdTHaW2/wABOB2bNPmuZEmYKF2IVByOTk0WAk8u5/57p/37/wDr0eXc/wDPdP8Av3/9eq4vZfRMuoK8Hj5sc0G8mwwATKBixwecGizC6LHl3P8Az3T/AL9//Xo8u5/57p/37/8Ar1CLxvOG/aIyzL05GBSyXbByY9pjUKTx1ycUWYXRL5dz/wA90/79/wD16PLuf+e6f9+//r1X+2y7d2E+YEqMdPmxzQbuYblATcm4k4ODjH+NFmF0WPLuf+e6f9+//r0+3kMsCuwAJ64p6ncoPqM1DZ/8eqfj/OkMnooooAKKKKACiiigAooooAKKKKACiiigAooooAKKKKACiiigAooooAKKKKACoIv+Pq4/4D/Kp6gi/wCPq4/4D/KmBPRRRSAan+rX6CnU1P8AVr9BTqAILnpD/wBdVqeoLnpD/wBdVqemAUUUUgCiiigAooooAKKKKACiiigAooooAKKKKACiiigAooooAKKKKACiiigArn5PD0l1N4iWeVVg1VERCh+ZQI9hJ/GugooA43SfCdzBFOl1bafFJ9ke2S4geV3bcMFsMcKDgZAz9ahufCmpTRabcPDYT3VvZizlhkmkWPAPDqy859QRXcUU7sVkc9a+HpLTU9ImiW2it7K1lheOLcBucg/KDnjg9TVOx8O6rDJp9jPNaHS9OnM8Lpu82T721WHQY3ckdcdq62ii4WOaj0C7XS7O2Lw74dUN4xycFPNZ8DjrhhVC18HS22sFmtrCezN01yJpXk81csW27AduQejfpXaUUXCxBam6Kyfa1hDeY2zyiSNmflznvjrU9FFIZAP+P5v+uY/mafJCsjKWHQEfUHqKSSASOHDujYxlTjIpv2Y/8/E3/fQ/wpiE+xw7NvzZznduOemOv0qSOFIy20cMAMegHamfZj/z8Tf99D/Cj7Mf+fib/vof4UAAs4QpUBucYO7kY6Yo+yQ/J8p+UYxnr359eaPsx/5+Jv8Avof4UfZj/wA/E3/fQ/woAclvHHIXUHJ9+BnrihreNpRIQd314OOlN+zH/n4m/wC+h/hR9mP/AD8Tf99D/CgAFnCFYAHnGDnpjpj0oNpCQo2n5eOvXnPPrzR9mP8Az8Tf99D/AAo+zH/n4m/76H+FAE9QXPSH/rqtH2Y/8/E3/fQ/woFsNys0sj7TkBjxmkMnooooAKKKKAMLWdM1FtTt9W0h7Y3cMTQNFdFgkiMQeq8ggj0rO1Tw7q2pW1hcXUtld39s8jNC2+KIq+PlDL8wxgYJzmuuop3FY5eHw9d2kejSWsVjFJaXDyTxIXCEOCGKk5JbnPPX2qsPDutRz29ostidNt9T+2q5LCVlLsxXGMZBbr39q7Gii4WOSl8PauLLUrWGa38ubUDdxr5jJ5yMdzRuQMr6ZGahs/Cd9BaTRn7LH5mqQ3oSN3YKibMjLck/Kf8A61dnRRcLEDG7+3RhFh+ybG8wknfvyMYHTGM5/Cp6KKQwqC7/ANR/wJf5ip6ZJGssZRs4PpQA51DoyMMhhg1CLWLeGIJIHc8HjGcetH2Y/wDPxN/30P8ACj7Mf+fib/vof4UwBbSJMY3cEHk56dB9BTmt43lEhB3DHfg46Zpv2Y/8/E3/AH0P8KPsx/5+Jv8Avof4UCD7HDhhg/N79Oc8enNBs4Sqgg8Zyc9c9c+tH2Y/8/E3/fQ/wo+zH/n4m/76H+FADhbxrN5oB3devAPrQ9vHJIHYHI9+D6Zpv2Y/8/E3/fQ/wo+zH/n4m/76H+FAB9kh+f5T8wxjPTvx6c0GzhKhSG4zk7uTnrmj7Mf+fib/AL6H+FH2Y/8APxN/30P8KAJxwMCoLP8A49U/H+dH2Y/8/E3/AH0P8KljRY4wi9B0pDHUUUUAFFFFABRRRQAUUUUAFFFFABRRRQAUUUUAFFFFABRRRQAUUUUAFFFFABUEX/H1cf8AAf5VPUEX/H1cf8B/lTAnooopANT/AF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x9XH/Af5VPUEX/AB9XH/Af5UwJ6KKKQDU/1a/QU6mp/q1+gp1AEFz0h/66rU9QXPSH/rqtT0wCiiikAUUUUAFFFFABRRRQAUUUUAFFFFABRRRQAUUUUAFFFFABRRRQAUUUUAFFFFABRRRQAUUVFPI0arsUFmYKMnigCWioM3fpD+Zozd+kP5mgCeioM3fpD+Zozd+kP5mgCeioM3fpD+Zozd+kP5mgCeioM3fpD+Zozd+kP5mgCeioM3fpD+Zozd+kP5mgCeioM3fpD+ZprS3EW1pFjKFgDtJzycUAWaKKKACiiigAooooAKKKKACiiigAooooAKKKKACiiigAooooAKKKiuHdEUJgMzBQSOmaAJaKg8u4/wCfhf8Av3/9ejy7j/n4X/v3/wDXoAnoqDy7j/n4X/v3/wDXo8u4/wCfhf8Av3/9egCeioPLuP8An4X/AL9//Xo8u4/5+F/79/8A16AJ6Kg8u4/5+F/79/8A16PLuP8An4X/AL9//XoAnoqDy7j/AJ+F/wC/f/16PLuP+fhf+/f/ANegCeioPLuP+fhf+/f/ANemSGeFQ7Sq6hgCuzHU49aALVFFFABRRRQAUUUUAFFFFABRRRQAUUUUAFFFFABRRRQAUUUUAFFFFABUEX/H1cf8B/lU9QRf8fVx/wAB/lTAnooopANT/Vr9BTqan+rX6CnUAQXPSH/rqtT1Bc9If+uq1PTAKKKKQBRRRQAUUUUAFFFFABRRRQAUUUUAFFFFABRRRQAUUUUAFFFFAHJeJdWls9bt7a51SXSdNa3aT7UkSsHkB+6WYEKAOfer/wDbkdhpWn/v5NYuboYha1Rcz4GS3B2gAdTnFS6umvmYHSjpssDLteG8Vxz3IZc5+hFYM/gmcadp/lmznurWWaV4XDRQt5p3Mq7eVAOMdarQWpsTeLLOO1s5orW8ne7leFIY4v3iyICWVgehG0iqV/4qLWOl3tpDdqH1D7LcWxhzLkK+Ux65A5HHvViy8PS2raOyR2kAtJ5Zp0g3bSXRhxuyScnkmmp4eu1mjcyQ4XWHvzyf9WVYAdOvNGgal208RRXulz3cNleGaCTypbPy/wB8r8cEZx3BznGOaLbxCl1bM8en3vnx3C289sUHmRE4+Y8424Ocgnis278OajJHqvkTwj7XepcCMuyiWMKAY2YcrnHUZp2h6HqmiJetClgrXV2knlh3KpHgBhk8luDjt9KWganU1Bc9Yf8ArqP5Gp6guesP/XUfyNIZPRRRQAUUUUAFFFFABRRRQAUUUUAFQXf+oH++v/oQqeoLv/UD/fX/ANCFAMnooooAKr39wbTTrq5UAtDC8gB74BNWKZLEk8LxSLuR1KsPUHrQBzPh/SbiWz03V31i/a5lQTXCvLujl3DO3YeFAzxjHSpLLxVJdXdqZdMeHTr2QxWl0ZVJdgCfmTqoO046++Kdpnh7UrCe3hfXZZNMtf8AUWywqjEAYCu/8QH0HvTbLwtPbXVokupGbTrGQy2tt5IDK2CBuf8AiA3HHA96rQWpDZeMLi4mtnn0d4LG4ums0uROrfvAxC/L12nHWs+G/vYofEGoagjyImoLbxrFeuNqh1AAG0BR82SR15BrZi8MGPTbK0+1g/ZtQF7u8v73zltuM8dcZp0/hozabqNn9qA+2Xou93l/c+ZW24zz93r70aC1HQ67fXPiC60630rfb2kqxzXRnAADLuyFxkkelZsfjLUJIrWceHpDb3crW9u63KEtKGYDIOMKQpOevtW/YaWbLUNSuvO3/bZVk27cbMKFx79Ko2/hswadpdp9qDfYbw3JbZ9/Jc7evH3+vtS0HqLaa/dXOl3kp03y7+zl8ma2e4UKDgHPmdNuCDnGfaqUnjKSLR3uv7N826ivo7J7eG4VgzPtwVfoRhh1x3qe+8LNdx3228VWuL1LtQ8W5MqoXY65+ZTjPaoYvB7paSQteRBpNRivj5VuEUbAvyBQf9nr796egam7aXV02nG41Cz+yzKGLQpIJOBnGCOuRWRpXio6hZT6hNaxw2KQG4WVLlJG2jsyjlWx25HvXROGaNlVijEEBgM4PrXLW3g0m7uJ9QuoZhJbyW2La1WAur4yXx95uOOgpaBqOsfGP2neJ7JYXa1e7gVblZN6KASG2/dbkccjnrTtN8T3V/JbxXmlPYi9tDcWr+er7gACwIH3T8wI/pRpvhWaytriCS8tXVrZreNorJI3wRgMzDkn6YFXE0ApJpDfaQf7PtHtj8n39yquevH3envT0DUxPCPiS9ew0W21KxmVL2EiG8eYM0jqCTuXqMgZB/lWsniOZNei067so4Undo4XS5WR8qM/Og+7kDI6++KSz8MG1tdBh+1hv7KLZPl483KlfXjr71TsPBklnqNjcG9hdLOZ5FItQJZQwI+d85J560aC1OlsZbma0WS8thbTktuiEgfABIHI9Rg/jS3P/LH/AK6rSWUd1DaKl5cLcTgtukWPYCMnHHsMD8KW5/5Y/wDXVakonooooAKKKKACiiigAooooAKKKKACoLz/AI9j/vL/AOhCp6gvP+PY/wC8v/oQoQE9FFFABRRRQAUUUUAFFFFABRRRQAUUUUAFFFFABRRRQAUUUUAFFFFABUEX/H1cf8B/lU9QRf8AH1cf8B/lTAnooopANT/Vr9BTqan+rX6CnUAQXPSH/rqtT1Bc9If+uq1PTAKKKKQBRRRQAUUUUAFFFFABRRRQAUUUUAFFFFABRRRQAUUUUAFFFFABRRRQAUUUUAFFFFABUc0XmqAGKsp3KR2NSUUAQeVcf8/P/jgo8q4/5+f/ABwVPRQBB5Vx/wA/P/jgo8q4/wCfn/xwVPRQBB5Vx/z8/wDjgo8q4/5+f/HBU9FAEHlXH/Pz/wCOCjyrj/n5/wDHBU9FAEHlXH/Pz/44KPKuP+fn/wAcFT0UAQeVcf8APz/44KQ28jkCScsoIOAoGcVYooAKKKKACiiigAooooAKKKKACiiigAooooAKKKKACiiigAooooAKZLEsqbWyMHIIPINPrP1zVY9D0S71OaNpI7aPeUXq3tQVGLlJRW7LP2Y/8/E3/fVH2Y/8/E3/AH1XlX/C8I/+gG//AH/H+FH/AAvCP/oBv/3/AB/hTsz0f7Hxv8n4r/M9V+zH/n4m/wC+qPsx/wCfib/vqvKv+F4R/wDQDf8A7/j/AAo/4XhH/wBAN/8Av+P8KLMP7Hxv8n4r/M9V+zH/AJ+Jv++qPsx/5+Jv++q8q/4XhH/0A3/7/j/Cj/heEf8A0A3/AO/4/wAKLMP7Hxv8n4r/ADPVfsx/5+Jv++qPsx/5+Jv++q8q/wCF4R/9AN/+/wCP8KP+F4R/9AN/+/4/wosw/sfG/wAn4r/M9V+zH/n4m/76o+zH/n4m/wC+q8q/4XhH/wBAN/8Av+P8KP8AheEf/QDf/v8Aj/CizD+x8b/J+K/zPVfsx/5+Jv8Avqj7KCRvllcA52s3FZfhTxHF4p0KPU4oHgDOyNGxzgj3rboPOqU5U5OElZoKKKKRIUUUUAFFFFABRRRQAUUUUAFFFFABRRRQAUUUUAFFFFABRRRQAVBF/wAfVx/wH+VT1BF/x9XH/Af5UwJ6KKKQDU/1a/QU6mp/q1+gp1AEFz0h/wCuq1PUFz0h/wCuq1PTAKKKKQBRRRQAUUUUAFFFFABRRRQAUUUUAFFFFABRRRQAUUUUAFFFFABRRRQAUUUUAFFFFABRRRQAUUUUAFFFFABRRRQAUUUUAFFFFABRRRQAUUUUAFFFFABRRRQAUUUUAFFFFABRRRQAUUUUAFFFFABRRRQAVzPxC/5EHWf+uH9RXTVzPxC/5EHWf+uH9RQdGE/3iHqvzPmejqcCirujzw2utWNxcDMMU6PICP4QwzWh+iybSbQ270vULCNJLyxubdH4VpYmUN9Miqld5Pptw3iNHvNf09rK71Bpo0e485HHJDsmcDjC/NjrjpWrPa6Ykoks4dLbVm0+Mqlz5ITeJSHJVT5YbZilc4fryildXv2/r7zzGaGW3maGeN4pF+8jrgj8KaoLMFUEsTgADk161HBpd74s1Sa6n06e1mvBHIpETYTygM72OQuemznIrDRdPi8M2d1H9gtWtzC+WWOVpnEh3ENneGx1VhjAouKOPukuXXT8TgpI5IZWilRkkQ4ZGGCD6EU2vRPEV9BEmpybNKlubvVWjEzxxyFYCnDDHQc5z1z71pPZ6JDLprzrpkskV7Im7ZEiSRCEkHapOULAYLfNRcPr1oqTjv8A5HlNFWb69e/umuHigiZgBtgjCLxx0HFVqZ3q9tT6B+EH/Ihx/wDXzL/MV3tcF8IP+RDj/wCvmX+YrvazZ+fZj/vdT1YUUUUHGMmmjt4JJ5nCRxqXdj0AHJNNa5hWOOQv8khUIcdSelVNdjeXw/qUcal3e1lVVUZJJU8Vj/2n9t07TYrEXSyRXFsJgYXT5cjdnIGR60G9Olzxv5nUUVw1tpl7N9iaa41Qeet0bgfaJByD+77/AC+2MZ96qXFzqMrxo0mpHUf7OgaBYmYATF2BLgccgDO7jANOxssIm7KX9Xt/XkeiUVxc8+ot4p/cwXUSCSRJP3krBl8tirY+4AWAxjmtnRLBofDMKzSXbzz2qmYzzOz7ynPU5U/TFIynQUIpt72NS1u4L2AT20gkiJIDjocelT1599mvrPRdOhRNSQDTB9mWF3yLrsH5+nDfL1rQuLS/ax1+7Mt8LwP5cASVwoHlx52LnHXdzjrmnY0lhY30lp/wbHY02SRIonkkYKiKWYnsBXFy2F7aT3klvPqTfZ5rY26tPI4w2PM4J+Ydc5zj2pZpdRmuf7P8u+Li4vd5KtsaNkfyxu6EcrgdsUWEsKnqpaf8C/8AXmdd9ttvLt5PNXbcECI/38jIx+HNPmmjt4jJK21AQCcZ6nFcHezX32XSha2l1HNBbwbHzKCTkBwEX5eOc7u3StCS1vVsdUuxJfm6a/KRjzXwIvMX7q5xjGecetFinhUrXe/+Z2FFcjY/2j/wkSb/ALb5/wBpl+072byPIwfL2j7v93GOeua66kc9Wn7NpXuFFFFBkFFFFABUEX/H1cf8B/lU9QRf8fVx/wAB/lTAnooopANT/Vr9BTqan+rX6CnUAQXPSH/rqtT1Bc9If+uq1PTAKKKKQBRRRQAUUUUAFFFFABRRRQAUUUUAFFFFABRRRQAUUUUAFFFFABRRRQAUUUUAFFFFABRRRQAUUUUAFFFFABRRRQAUUUUAFFFFABRRRQAUUUUAFFFFABRRRQAUUUUAFFFFABRRRQAUUUUAFFFFABRRRQAVzXxBUt4C1kKCT5HQD3FdLSMoZSrAFSMEEcGg0pT9nUjPs0z5Cor6x/sjTP8AoH2n/flf8KP7I0z/AKB1p/35X/Cq5j6b/WOH/Pv8f+AfJvFHFfWX9kaZ/wBA60/78r/hR/ZGmf8AQOtP+/K/4Ucwf6xw/wCff4/8A+TeKXivrH+yNM/6B1p/35X/AAo/sjTP+gdaf9+V/wAKOYP9Y4f8+/x/4B8ncUnFfWX9kaZ/0DrT/vyv+FH9kaZ/0DrT/vyv+FHMH+scP+ff4/8AAPk6ivrH+yNM/wCgdaf9+V/wo/sjTP8AoHWn/flf8KOYP9Y4f8+/x/4ByHwhBHgOLIIzcSEZHXmu8pscccMYjiRUReAqjAFOqT5vEVvbVpVLWu7hRRRQYjJY/NjKb3TPdGwfzqt/Z6/8/V3/AN/jVyigpSa2Kf8AZ6/8/V1/3+NMGkQLO04luBKyhWfzTkgZwM/ifzq/RQP2ku5T/s9f+fq7/wC/xo/s9f8An5uv+/xq5RQLnl3Kf9nr/wA/N1/3+NH9nr/z83X/AH+NXKKA55dyn/Z6/wDP1df9/jR/Z6/8/N1/3+NXKKA55dyn/Z6/8/V3/wB/jR/Z6/8APzdf9/jVyigOeXcqpYiORX+0XLYOcNKSDVqiigTbe4UUUUCCiiigAqCL/j6uP+A/yqeoIv8Aj6uP+A/ypgT0UUUgGp/q1+gp1NT/AFa/QU6gCC56Q/8AXVanqC56Q/8AXVanpgFFFFIAooooAKKKKACiiigAooooAKKKKACiiigAooooAKKKKACiiigAooooAKKKKACiiigAooooAKKKKACiiigAooooAKKKKACiiigAooooAKKKKACiiigAooooAKKKKACiiigAooooAKKKKACiiigAooooAKKKKACiiigAooooAKKKKACiiigAooooAKKKKACiiigAooooAKKKKACiiigAooooAKKKKACiiigAooooAKKKKACiiigAqCL/AI+rj/gP8qnqCL/j6uP+A/ypgT0UUUgGp/q1+gp1NT/Vr9BTqAILnpD/ANdVqemSRJKu1xkZz1xUf2SL/b/7+N/jT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gi/4+rj/gP8qPskX+3/AN/G/wAafFCkO7YD83Ukk0ASUUUUgGp/q1+gp1NT/Vr9BTqAMrxBPNb6cjQStEzTIpZeuCeawPtV9/0Ebr81/wAK2/Ev/INi/wCviP8AnWBTRy1W+ck+1X3/AEEbr81/wo+1X3/QRuvzX/Co6KZld9yT7Vff9BG6/Nf8KPtV9/0Ebr81/wAKjooC77kn2q+/6CN1+a/4Ufar7/oI3X5r/hUdFAXfck+1X3/QRuvzX/Cj7Vff9BG6/Nf8KjooC77kn2q+/wCgjdfmv+FH2q+/6CN1+a/4VHRQF33JPtV9/wBBG6/Nf8KPtV9/0Ebr81/wqOigLvuSfar7/oI3X5r/AIUfar7/AKCN1+a/4VHRQF33JPtV9/0Ebr81/wAKjl1C5gTfNq00a9NzuoH6iiuduTbS6zqk+oRefBYQIY42XcBkZJA9TQkNX7m3/byk4Gv/APkdP8KtC7vSARqVyQeQQy/4VyU8DJBGZ9G0+1S5IRJUQSGJm+7uGOnr6Vo6Cpt5dSsQxMNtOFjB/hBUEge2abQ9e5u/ar7/AKCN1+a/4Ufar7/oI3X5r/hUROFJ9Bms+21qynFujTLHPMiuIjnI3DIGenY0hXZq/ar7/oI3X5r/AIUfar7/AKCN1+a/4Vlya1YokTrKZFlmWEMqnGW6duRx2qV9UsYzKHuVUxffBUgjnHpzz6UWDUv/AGq+/wCgjdfmv+FH2q+/6CN1+a/4VnJq+nyGIJdIxlyUABO7Bwe3r60jazpyR+Y10oXfs5Vs7sZxjGenNFg1NL7Vff8AQRuvzX/Cj7Vff9BG6/Nf8KpWt/aX277LOsu3G7bnv069qs0Bd9yT7Vff9BG6/Nf8KPtV9/0Ebr81/wAKjooFd9x7Xl6qlm1K5CjkksoA/Sqa+Io3l8pfEDF/TzV/wri/HOqzNeJpkTFYlUNIB/Gx6CqdtpWm2nhlNRv7a4nmndkRI+NmM4P6ZqlHQtJ23PTftV9/0Ebr81/wo+1X3/QRuvzX/CuN8DarNdW01jOxcwANGxOTtPb8K64cnFJqzJd11JPtV9/0Ebr81/wo+1X3/QRuvzX/AArGstZF0sksggSFCwO2Xe4w2OVHIq0up2LvCi3KM0wygAPI/LjoetKwal/7Vff9BG6/Nf8ACj7Vff8AQRuvzX/CsmbXbGKOORZg8bSrEzAH5cgkHGMkcdqnXVLF5Yoluoy8qhkAz8wPTnp+dFg1L/2q+/6CN1+a/wCFH2q+/wCgjdfmv+FZT63Z7UaGZJVMyxOQcBM5+bntwavxyJLEskbbkcZU+ooC7JvtV9/0Ebr81/wo+1X3/QRuvzX/AAqOigV33JPtV9/0Ebr81/wo+1X3/QRuvzX/AAqOuV8aaveabHaR2cxiaQsWYDkgUJXY1d9TrvtV9/0Ebr81/wAKPtV9/wBBG6/Nf8K8vgvPE13YPe291cSxRttcIclffHpVvwx4g1K412G2ubppopQQVcDg461XKVZ9z0X7Vff9BG6/Nf8ACj7Vff8AQRuvzX/Cql5cNa2kk6xGTyxuKg8474/CqlvrdlOFYyrGkrkQFs/vF6bvYE9M1JOprfar7/oI3X5r/hR9qvv+gjdfmv8AhVCS+jaP/RWjmmIYohbG4KcNz7ZqGy1VZrTz7sR25Mfmhd+7CdMn8aLBqav2q+/6CN1+a/4Ufar7/oI3X5r/AIVlW+tWcz3EbyrFJCzhlbPRepz071ct7mG6j8yCQOoO0kAjB9CDQGpZ+1X3/QRuvzX/AAo+1X3/AEEbr81/wqOigV33JPtV9/0Ebr81/wAKPtV9/wBBG6/Nf8Ko6k7x6XdPHIY3WIlXAyVPrXHW/j2QWDx3Ftm6CEJLGflJ9SP8KaTY1dnf/ar/AP6CN1+a/wCFH2q+/wCgjdfmv+FeU6Deajd65DCL6cee/wC8JYnIHJ/lXqXb1oasN3XUk+1X3/QRuvzX/Cj7Vff9BG6/Nf8ACsi31OVr2aC6higWNxHv8zO5iMgDj0zU39rWbiEw3MUglIwQ3UHPI/I8UrC1NH7Vff8AQRuvzX/Cj7Vff9BG6/Nf8KyLfX7G4EZDsivb/aMupAC5x+eanGq2BaJRcqWmzsUKcnBweMcc+tFg1ND7Vff9BG6/Nf8ACj7Vff8AQRuvzX/Co6KBXfck+1X3/QRuvzX/AAqKbUri3UNPq80Sk4BeRVz+Ypa5XxhEs95osTwiZXuCDGWxu6cZ7UJXY1fudH/by/8AQf8A/I6f4VJDq8lw+yDWnlYDO1JUJ/QV5nN4Zvb2+u2srOKKGOcxmMyj93x6+nv71d8L6dcaX4xW2uowkogc8HIIIHINVyoq3mejfar7/oI3X5r/AIUfar7/AKCN1+a/4VUvbkWdnLcFdwjGduevOKbPeQ2zL50iRoYy7Fj0Axz+tSTdl37Vff8AQRuvzX/Cj7Vff9BG6/Nf8KyjrVluhKTK0Llg0nI2FRnkHmp21KyWRo2uUVkUswORgAZPPTp2osGpe+1X3/QRuvzX/Cj7Vff9BG6/Nf8ACsWPX7aWcqnMIcqZTkAYTcTgjNX7W9tr6NntZllVTgkAjH50WDUt/ar7/oI3X5r/AIUfar7/AKCN1+a/4VHRQK77kn2q+/6CN1+a/wCFH2q+/wCgjdfmv+FR0UBd9yT7Vff9BG6/Nf8ACj7Vff8AQRuvzX/Co6KAu+5J9qvv+gjdfmv+FH2q+/6CN1+a/wCFR0UBd9yT7Vff9BG6/Nf8KPtV9/0Ebr81/wAKjooC77kn2q+/6CN1+a/4Ufar7/oI3X5r/hUdFAXfck+1X3/QRuvzX/Cj7Vff9BG6/Nf8KjooC77kn2q+/wCgjdfmv+FH2q+/6CN1+a/4VHRQF33JPtV9/wBBG6/Nf8KPtV9/0Ebr81/wqOigLvuSfar7/oI3X5r/AIUfar7/AKCN1+a/4VHRQF33JPtV9/0Ebr81/wAK2fDtxcTrdrPO82yQBS+MgFQe1YVbPhnrff8AXVf/AEAUmaUm+dG/RRRSOsan+rX6CnU1P9Wv0FOoAxvEv/INi/6+I/51gV0PiKKWXTUEUTyssyMVRcnAPpXP+Vdf8+N5/wB+DTRyVfjEopfKuv8AnxvP+/Bo8q6/58bz/vwaZmJRS+Vdf8+N5/34NHlXX/Pjef8Afg0AJRS+Vdf8+N5/34NHlXX/AD43n/fg0AJRS+Vdf8+N5/34NHlXX/Pjef8Afg0AJRS+Vdf8+N5/34NHlXX/AD43n/fg0AJRS+Vdf8+N5/34NHlXX/Pjef8Afg0AJRS+Vdf8+N5/34NHlXX/AD43n/fg0AJXO3ZtbXWNSTU28q0v4UCSk4X5RgjPY10flXX/AD43n/fg0jW87rtfTrpl9GtyRQmNHLJd2DvAt74ktri3t2DogAUsR93cR1x+taWh5mm1G+CssN1OGh3DBZQoGcVp/YCORpE3/gL/APWqXyrn/nwvP+/BptgNIyCPUYrMi0SKKIIJnIHk84H/ACzzj881q+Vdf8+N5/34NHlXX/Pjef8Afg0hamPFoKQ5KXDBvOjmG1AFBQnsOOc8/hUEvh4xs9xDO8lwCDGWwDkNuBJ5yfrW/wCVdf8APjef9+DR5V1/z43n/fg0XHdmPp2kPbW/7+dvPeJ0coem5i2QfUUlp4fitW3CdmYvvJCgZPl+X/Ln61s+Vdf8+N5/34NHlXX/AD43n/fg0XDUo2enJZOrK7NtgSAZHZc4P61dpfKuv+fG8/78Gjyrr/nxvP8AvwaBaiUUvlXX/Pjef9+DR5V1/wA+N5/34NAHDeNdJuFvI9Wt0LoABJgZ2kdCfanX2vXx8F2d4HTzrmV4nIQcj5hwPXiu38q5xj7Bd/8Afg1H9ifaq/2XcbVO5R9mOAfUVXMVc5fwRo81jay3lwhR5wAiMOQo7n611Y4OaXyrr/nxvP8AvyaPKuv+fG8/78GpbuxO7M3+x4hp32RH2HfuMgUZb5t2D6iorLQ1sQqw3LhChSVdoxIMkj6fe7Vr+Vdf8+N5/wB+DR5V1/z43n/fg0XDUw4fDqW0KJBcmOSORHSRYlz8oIAPr1p8Xh6GIxqtxKYQUaRCB87LnBz26npWz5V1/wA+N5/34NHlXX/Pjef9+DRcLswm8M200AhuZpJ4x5ahWAHyJnC8fXrWxbxNDbRxNIZCihd7Dk4qXyrr/nxvP+/Bo8q6/wCfG8/78GgNRKKXyrr/AJ8bz/vwaPKuv+fG8/78GgQlcx4x0W71WK1ezjEjxEhl3YODXUeVdf8APjef9+DR5V1/z43n/fg0J2Gro8wXRfEsNo1nHbTpAzbmVGADH3NaPhnw1qdrrcN1dweVFECclhknHHFd95V1/wA+N5/34NHlXX/Pjef9+DVc7HzMaw3Ky+oxWSdBi8uONbiRYxEkMqgD94qsWA9uSelbHlXX/Pjef9+DR5V1/wA+N5/34NSTqZlvpAt7wzC5dkCyKkZUYXeQTz36VFNoSy28cKXUkYWDyHIUHemc9+nNbHlXX/Pjef8Afg0eVdf8+N5/34NFx6mLJ4ejnMqzXMjQuZGWPaBsL4yc9+lXtPsU0+3aJSpLMXYqgXJ+g+lXPKuv+fG8/wC/Bo8q6/58bz/vwaA1EopfKuv+fG8/78Gjyrr/AJ8bz/vwaBDHbYjMVZgB0UZJ/CvLNT0iZ9UlWwsb1kZiQskWCCf6V6t5V1/z43n/AH4NL5d1/wA+N5/35amnYabRyXhPw1LpjNe3oAuGXakfXYO+feurpfKuv+fG8/78Gjyrr/nxvP8AvwaG7g7szbrSY7qK9RpXU3TI25eqFehFRwaBbWzZiZlUXCTqo6LtBAUe3zE/jWt5V1/z43n/AH4NHlXX/Pjef9+DSuGpjN4fie1S2e4kaNYPI5UcqGDKfqMD61YstKjspklRxuCMh2oFB3EEnA+laPlXX/Pjef8Afg0eVdf8+N5/34NFw1EopfKuv+fG8/78Gjyrr/nxvP8AvwaBCVy3i6eO1vtEuJm2xR3JZ2xnAGK6ryrr/nxvP+/Bpr200gxJpty4HZrcmmnZjWh5vqut2VxpmoQ29w3mT3wlQAEZTFa2m6jban41tprWQyKliUYkY5HWuv8AsB/6BE3/AIC//WpyWkkZzHpdwh9VtiP6U+ZDuRXtsLyylti5QSLjcB0qnLpL3KYubsyMI2jBCBeDj/CtTyrr/nxvP+/Bo8q6/wCfG8/78GpJ1Me78PW17O0ssj5L+YuP4W2BQR9MZpknhu2mkuHlkLeeGLHYu4MwwSD2+lbflXX/AD43n/fg0eVdf8+N5/34NFx6mOdD8wyPPdySySMWZtoHVNvQe1XrWyW1mmkVyxlCAg9tq7RVryrr/nxvP+/Bo8q6/wCfG8/78Gi4aiUUvlXX/Pjef9+DR5V1/wA+N5/34NAhKKXyrr/nxvP+/Bo8q6/58bz/AL8GgBKKXyrr/nxvP+/Bo8q6/wCfG8/78GgBKKXyrr/nxvP+/Bo8q6/58bz/AL8GgBKKXyrr/nxvP+/Bo8q6/wCfG8/78GgBKKXyrr/nxvP+/Bo8q6/58bz/AL8GgBKKXyrr/nxvP+/Bo8q6/wCfG8/78GgBKKXyrr/nxvP+/Bo8q6/58bz/AL8GgBKKXyrr/nxvP+/Bo8q6/wCfG8/78GgBKKXyrr/nxvP+/Bo8q6/58bz/AL8GgBK2fDPW+/66r/6AKx/Kuv8AnxvP+/Brb8NxTRreNLBLFvkUqJF2k/KBSZpS+NG5RRRSOsan+rX6CnVB56ooUg8C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X7Sh7NQB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10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2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4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6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8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0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AutoShape 22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6554153" y="1874539"/>
            <a:ext cx="245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 e cadastro não obrigatórios no primeiro momento.</a:t>
            </a:r>
          </a:p>
        </p:txBody>
      </p:sp>
      <p:pic>
        <p:nvPicPr>
          <p:cNvPr id="6146" name="Picture 2" descr="C:\Users\karen\Downloads\CADASTRO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600" y="1714470"/>
            <a:ext cx="3628800" cy="28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oogle Shape;3977;p60"/>
          <p:cNvGrpSpPr/>
          <p:nvPr/>
        </p:nvGrpSpPr>
        <p:grpSpPr>
          <a:xfrm>
            <a:off x="267103" y="2307607"/>
            <a:ext cx="2304388" cy="2380284"/>
            <a:chOff x="6636943" y="2757805"/>
            <a:chExt cx="1807364" cy="1691727"/>
          </a:xfrm>
        </p:grpSpPr>
        <p:sp>
          <p:nvSpPr>
            <p:cNvPr id="27" name="Google Shape;3978;p60"/>
            <p:cNvSpPr/>
            <p:nvPr/>
          </p:nvSpPr>
          <p:spPr>
            <a:xfrm>
              <a:off x="6653545" y="4336491"/>
              <a:ext cx="52498" cy="103906"/>
            </a:xfrm>
            <a:custGeom>
              <a:avLst/>
              <a:gdLst/>
              <a:ahLst/>
              <a:cxnLst/>
              <a:rect l="l" t="t" r="r" b="b"/>
              <a:pathLst>
                <a:path w="1638" h="3242" extrusionOk="0">
                  <a:moveTo>
                    <a:pt x="0" y="0"/>
                  </a:moveTo>
                  <a:lnTo>
                    <a:pt x="0" y="3242"/>
                  </a:lnTo>
                  <a:lnTo>
                    <a:pt x="752" y="3242"/>
                  </a:lnTo>
                  <a:cubicBezTo>
                    <a:pt x="702" y="2908"/>
                    <a:pt x="702" y="2557"/>
                    <a:pt x="752" y="2206"/>
                  </a:cubicBezTo>
                  <a:cubicBezTo>
                    <a:pt x="819" y="1822"/>
                    <a:pt x="1637" y="836"/>
                    <a:pt x="160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79;p60"/>
            <p:cNvSpPr/>
            <p:nvPr/>
          </p:nvSpPr>
          <p:spPr>
            <a:xfrm>
              <a:off x="6845781" y="4336491"/>
              <a:ext cx="51985" cy="103906"/>
            </a:xfrm>
            <a:custGeom>
              <a:avLst/>
              <a:gdLst/>
              <a:ahLst/>
              <a:cxnLst/>
              <a:rect l="l" t="t" r="r" b="b"/>
              <a:pathLst>
                <a:path w="1622" h="3242" extrusionOk="0">
                  <a:moveTo>
                    <a:pt x="0" y="0"/>
                  </a:moveTo>
                  <a:lnTo>
                    <a:pt x="0" y="3242"/>
                  </a:lnTo>
                  <a:lnTo>
                    <a:pt x="736" y="3242"/>
                  </a:lnTo>
                  <a:cubicBezTo>
                    <a:pt x="702" y="2908"/>
                    <a:pt x="702" y="2557"/>
                    <a:pt x="736" y="2206"/>
                  </a:cubicBezTo>
                  <a:cubicBezTo>
                    <a:pt x="819" y="1822"/>
                    <a:pt x="1621" y="836"/>
                    <a:pt x="16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980;p60"/>
            <p:cNvSpPr/>
            <p:nvPr/>
          </p:nvSpPr>
          <p:spPr>
            <a:xfrm>
              <a:off x="6981256" y="4336491"/>
              <a:ext cx="52530" cy="103906"/>
            </a:xfrm>
            <a:custGeom>
              <a:avLst/>
              <a:gdLst/>
              <a:ahLst/>
              <a:cxnLst/>
              <a:rect l="l" t="t" r="r" b="b"/>
              <a:pathLst>
                <a:path w="1639" h="3242" extrusionOk="0">
                  <a:moveTo>
                    <a:pt x="17" y="0"/>
                  </a:moveTo>
                  <a:cubicBezTo>
                    <a:pt x="1" y="836"/>
                    <a:pt x="819" y="1822"/>
                    <a:pt x="886" y="2206"/>
                  </a:cubicBezTo>
                  <a:cubicBezTo>
                    <a:pt x="920" y="2557"/>
                    <a:pt x="920" y="2908"/>
                    <a:pt x="886" y="3242"/>
                  </a:cubicBezTo>
                  <a:lnTo>
                    <a:pt x="1638" y="3242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981;p60"/>
            <p:cNvSpPr/>
            <p:nvPr/>
          </p:nvSpPr>
          <p:spPr>
            <a:xfrm>
              <a:off x="7147820" y="4336491"/>
              <a:ext cx="52498" cy="103906"/>
            </a:xfrm>
            <a:custGeom>
              <a:avLst/>
              <a:gdLst/>
              <a:ahLst/>
              <a:cxnLst/>
              <a:rect l="l" t="t" r="r" b="b"/>
              <a:pathLst>
                <a:path w="1638" h="3242" extrusionOk="0">
                  <a:moveTo>
                    <a:pt x="17" y="0"/>
                  </a:moveTo>
                  <a:cubicBezTo>
                    <a:pt x="0" y="836"/>
                    <a:pt x="802" y="1822"/>
                    <a:pt x="886" y="2206"/>
                  </a:cubicBezTo>
                  <a:cubicBezTo>
                    <a:pt x="919" y="2557"/>
                    <a:pt x="919" y="2908"/>
                    <a:pt x="886" y="3242"/>
                  </a:cubicBezTo>
                  <a:lnTo>
                    <a:pt x="1637" y="3242"/>
                  </a:lnTo>
                  <a:lnTo>
                    <a:pt x="163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982;p60"/>
            <p:cNvSpPr/>
            <p:nvPr/>
          </p:nvSpPr>
          <p:spPr>
            <a:xfrm>
              <a:off x="6636943" y="3822922"/>
              <a:ext cx="575682" cy="516806"/>
            </a:xfrm>
            <a:custGeom>
              <a:avLst/>
              <a:gdLst/>
              <a:ahLst/>
              <a:cxnLst/>
              <a:rect l="l" t="t" r="r" b="b"/>
              <a:pathLst>
                <a:path w="17962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17962" y="16125"/>
                  </a:lnTo>
                  <a:lnTo>
                    <a:pt x="1796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983;p60"/>
            <p:cNvSpPr/>
            <p:nvPr/>
          </p:nvSpPr>
          <p:spPr>
            <a:xfrm>
              <a:off x="7057824" y="3822922"/>
              <a:ext cx="154801" cy="516806"/>
            </a:xfrm>
            <a:custGeom>
              <a:avLst/>
              <a:gdLst/>
              <a:ahLst/>
              <a:cxnLst/>
              <a:rect l="l" t="t" r="r" b="b"/>
              <a:pathLst>
                <a:path w="4830" h="16125" extrusionOk="0">
                  <a:moveTo>
                    <a:pt x="1" y="1"/>
                  </a:moveTo>
                  <a:lnTo>
                    <a:pt x="135" y="16125"/>
                  </a:lnTo>
                  <a:lnTo>
                    <a:pt x="4830" y="16125"/>
                  </a:lnTo>
                  <a:lnTo>
                    <a:pt x="4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984;p60"/>
            <p:cNvSpPr/>
            <p:nvPr/>
          </p:nvSpPr>
          <p:spPr>
            <a:xfrm>
              <a:off x="6663160" y="3860966"/>
              <a:ext cx="369537" cy="131213"/>
            </a:xfrm>
            <a:custGeom>
              <a:avLst/>
              <a:gdLst/>
              <a:ahLst/>
              <a:cxnLst/>
              <a:rect l="l" t="t" r="r" b="b"/>
              <a:pathLst>
                <a:path w="11530" h="4094" extrusionOk="0">
                  <a:moveTo>
                    <a:pt x="1" y="0"/>
                  </a:moveTo>
                  <a:lnTo>
                    <a:pt x="1" y="4094"/>
                  </a:lnTo>
                  <a:lnTo>
                    <a:pt x="11530" y="4094"/>
                  </a:lnTo>
                  <a:lnTo>
                    <a:pt x="1153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985;p60"/>
            <p:cNvSpPr/>
            <p:nvPr/>
          </p:nvSpPr>
          <p:spPr>
            <a:xfrm>
              <a:off x="6663160" y="4018395"/>
              <a:ext cx="369537" cy="131758"/>
            </a:xfrm>
            <a:custGeom>
              <a:avLst/>
              <a:gdLst/>
              <a:ahLst/>
              <a:cxnLst/>
              <a:rect l="l" t="t" r="r" b="b"/>
              <a:pathLst>
                <a:path w="11530" h="4111" extrusionOk="0">
                  <a:moveTo>
                    <a:pt x="1" y="0"/>
                  </a:moveTo>
                  <a:lnTo>
                    <a:pt x="1" y="4111"/>
                  </a:lnTo>
                  <a:lnTo>
                    <a:pt x="11530" y="4111"/>
                  </a:lnTo>
                  <a:lnTo>
                    <a:pt x="1153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986;p60"/>
            <p:cNvSpPr/>
            <p:nvPr/>
          </p:nvSpPr>
          <p:spPr>
            <a:xfrm>
              <a:off x="6663160" y="4176370"/>
              <a:ext cx="369537" cy="131758"/>
            </a:xfrm>
            <a:custGeom>
              <a:avLst/>
              <a:gdLst/>
              <a:ahLst/>
              <a:cxnLst/>
              <a:rect l="l" t="t" r="r" b="b"/>
              <a:pathLst>
                <a:path w="11530" h="4111" extrusionOk="0">
                  <a:moveTo>
                    <a:pt x="1" y="0"/>
                  </a:moveTo>
                  <a:lnTo>
                    <a:pt x="1" y="4111"/>
                  </a:lnTo>
                  <a:lnTo>
                    <a:pt x="11530" y="4111"/>
                  </a:lnTo>
                  <a:lnTo>
                    <a:pt x="1153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987;p60"/>
            <p:cNvSpPr/>
            <p:nvPr/>
          </p:nvSpPr>
          <p:spPr>
            <a:xfrm>
              <a:off x="6788476" y="3674050"/>
              <a:ext cx="221209" cy="148392"/>
            </a:xfrm>
            <a:custGeom>
              <a:avLst/>
              <a:gdLst/>
              <a:ahLst/>
              <a:cxnLst/>
              <a:rect l="l" t="t" r="r" b="b"/>
              <a:pathLst>
                <a:path w="6902" h="4630" extrusionOk="0">
                  <a:moveTo>
                    <a:pt x="502" y="1"/>
                  </a:moveTo>
                  <a:lnTo>
                    <a:pt x="1" y="4629"/>
                  </a:lnTo>
                  <a:lnTo>
                    <a:pt x="6383" y="4629"/>
                  </a:lnTo>
                  <a:lnTo>
                    <a:pt x="69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988;p60"/>
            <p:cNvSpPr/>
            <p:nvPr/>
          </p:nvSpPr>
          <p:spPr>
            <a:xfrm>
              <a:off x="6797578" y="3684787"/>
              <a:ext cx="199255" cy="129610"/>
            </a:xfrm>
            <a:custGeom>
              <a:avLst/>
              <a:gdLst/>
              <a:ahLst/>
              <a:cxnLst/>
              <a:rect l="l" t="t" r="r" b="b"/>
              <a:pathLst>
                <a:path w="6217" h="4044" extrusionOk="0">
                  <a:moveTo>
                    <a:pt x="485" y="0"/>
                  </a:moveTo>
                  <a:lnTo>
                    <a:pt x="1" y="4043"/>
                  </a:lnTo>
                  <a:lnTo>
                    <a:pt x="5748" y="4043"/>
                  </a:lnTo>
                  <a:lnTo>
                    <a:pt x="6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989;p60"/>
            <p:cNvSpPr/>
            <p:nvPr/>
          </p:nvSpPr>
          <p:spPr>
            <a:xfrm>
              <a:off x="6834531" y="3706741"/>
              <a:ext cx="122143" cy="85702"/>
            </a:xfrm>
            <a:custGeom>
              <a:avLst/>
              <a:gdLst/>
              <a:ahLst/>
              <a:cxnLst/>
              <a:rect l="l" t="t" r="r" b="b"/>
              <a:pathLst>
                <a:path w="3811" h="2674" extrusionOk="0">
                  <a:moveTo>
                    <a:pt x="301" y="0"/>
                  </a:moveTo>
                  <a:lnTo>
                    <a:pt x="1" y="2673"/>
                  </a:lnTo>
                  <a:lnTo>
                    <a:pt x="3626" y="2673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90;p60"/>
            <p:cNvSpPr/>
            <p:nvPr/>
          </p:nvSpPr>
          <p:spPr>
            <a:xfrm>
              <a:off x="6993051" y="3737797"/>
              <a:ext cx="51953" cy="85157"/>
            </a:xfrm>
            <a:custGeom>
              <a:avLst/>
              <a:gdLst/>
              <a:ahLst/>
              <a:cxnLst/>
              <a:rect l="l" t="t" r="r" b="b"/>
              <a:pathLst>
                <a:path w="1621" h="2657" extrusionOk="0">
                  <a:moveTo>
                    <a:pt x="301" y="0"/>
                  </a:moveTo>
                  <a:lnTo>
                    <a:pt x="0" y="2640"/>
                  </a:lnTo>
                  <a:lnTo>
                    <a:pt x="1621" y="265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91;p60"/>
            <p:cNvSpPr/>
            <p:nvPr/>
          </p:nvSpPr>
          <p:spPr>
            <a:xfrm>
              <a:off x="6829724" y="3919873"/>
              <a:ext cx="31601" cy="27082"/>
            </a:xfrm>
            <a:custGeom>
              <a:avLst/>
              <a:gdLst/>
              <a:ahLst/>
              <a:cxnLst/>
              <a:rect l="l" t="t" r="r" b="b"/>
              <a:pathLst>
                <a:path w="986" h="845" extrusionOk="0">
                  <a:moveTo>
                    <a:pt x="568" y="0"/>
                  </a:moveTo>
                  <a:cubicBezTo>
                    <a:pt x="184" y="0"/>
                    <a:pt x="0" y="451"/>
                    <a:pt x="267" y="719"/>
                  </a:cubicBezTo>
                  <a:cubicBezTo>
                    <a:pt x="355" y="806"/>
                    <a:pt x="461" y="845"/>
                    <a:pt x="565" y="845"/>
                  </a:cubicBezTo>
                  <a:cubicBezTo>
                    <a:pt x="781" y="845"/>
                    <a:pt x="986" y="677"/>
                    <a:pt x="986" y="418"/>
                  </a:cubicBezTo>
                  <a:cubicBezTo>
                    <a:pt x="986" y="184"/>
                    <a:pt x="802" y="0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92;p60"/>
            <p:cNvSpPr/>
            <p:nvPr/>
          </p:nvSpPr>
          <p:spPr>
            <a:xfrm>
              <a:off x="6829724" y="4079450"/>
              <a:ext cx="31601" cy="26986"/>
            </a:xfrm>
            <a:custGeom>
              <a:avLst/>
              <a:gdLst/>
              <a:ahLst/>
              <a:cxnLst/>
              <a:rect l="l" t="t" r="r" b="b"/>
              <a:pathLst>
                <a:path w="986" h="842" extrusionOk="0">
                  <a:moveTo>
                    <a:pt x="568" y="0"/>
                  </a:moveTo>
                  <a:cubicBezTo>
                    <a:pt x="184" y="0"/>
                    <a:pt x="0" y="451"/>
                    <a:pt x="267" y="719"/>
                  </a:cubicBezTo>
                  <a:cubicBezTo>
                    <a:pt x="353" y="804"/>
                    <a:pt x="456" y="841"/>
                    <a:pt x="558" y="841"/>
                  </a:cubicBezTo>
                  <a:cubicBezTo>
                    <a:pt x="776" y="841"/>
                    <a:pt x="986" y="669"/>
                    <a:pt x="986" y="418"/>
                  </a:cubicBezTo>
                  <a:cubicBezTo>
                    <a:pt x="986" y="184"/>
                    <a:pt x="802" y="0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93;p60"/>
            <p:cNvSpPr/>
            <p:nvPr/>
          </p:nvSpPr>
          <p:spPr>
            <a:xfrm>
              <a:off x="6829724" y="4238483"/>
              <a:ext cx="31601" cy="27114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06"/>
                    <a:pt x="461" y="845"/>
                    <a:pt x="565" y="845"/>
                  </a:cubicBezTo>
                  <a:cubicBezTo>
                    <a:pt x="781" y="845"/>
                    <a:pt x="986" y="677"/>
                    <a:pt x="986" y="418"/>
                  </a:cubicBezTo>
                  <a:cubicBezTo>
                    <a:pt x="986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94;p60"/>
            <p:cNvSpPr/>
            <p:nvPr/>
          </p:nvSpPr>
          <p:spPr>
            <a:xfrm>
              <a:off x="6705466" y="2979494"/>
              <a:ext cx="335820" cy="426297"/>
            </a:xfrm>
            <a:custGeom>
              <a:avLst/>
              <a:gdLst/>
              <a:ahLst/>
              <a:cxnLst/>
              <a:rect l="l" t="t" r="r" b="b"/>
              <a:pathLst>
                <a:path w="10478" h="13301" extrusionOk="0">
                  <a:moveTo>
                    <a:pt x="1" y="1"/>
                  </a:moveTo>
                  <a:lnTo>
                    <a:pt x="285" y="13267"/>
                  </a:lnTo>
                  <a:lnTo>
                    <a:pt x="10477" y="13301"/>
                  </a:lnTo>
                  <a:lnTo>
                    <a:pt x="10193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95;p60"/>
            <p:cNvSpPr/>
            <p:nvPr/>
          </p:nvSpPr>
          <p:spPr>
            <a:xfrm>
              <a:off x="6725273" y="2993981"/>
              <a:ext cx="294027" cy="389343"/>
            </a:xfrm>
            <a:custGeom>
              <a:avLst/>
              <a:gdLst/>
              <a:ahLst/>
              <a:cxnLst/>
              <a:rect l="l" t="t" r="r" b="b"/>
              <a:pathLst>
                <a:path w="9174" h="12148" extrusionOk="0">
                  <a:moveTo>
                    <a:pt x="1" y="0"/>
                  </a:moveTo>
                  <a:lnTo>
                    <a:pt x="252" y="12030"/>
                  </a:lnTo>
                  <a:lnTo>
                    <a:pt x="9174" y="12147"/>
                  </a:lnTo>
                  <a:lnTo>
                    <a:pt x="8907" y="2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96;p60"/>
            <p:cNvSpPr/>
            <p:nvPr/>
          </p:nvSpPr>
          <p:spPr>
            <a:xfrm>
              <a:off x="6772419" y="3056094"/>
              <a:ext cx="195473" cy="269380"/>
            </a:xfrm>
            <a:custGeom>
              <a:avLst/>
              <a:gdLst/>
              <a:ahLst/>
              <a:cxnLst/>
              <a:rect l="l" t="t" r="r" b="b"/>
              <a:pathLst>
                <a:path w="6099" h="8405" extrusionOk="0">
                  <a:moveTo>
                    <a:pt x="0" y="0"/>
                  </a:moveTo>
                  <a:lnTo>
                    <a:pt x="184" y="8405"/>
                  </a:lnTo>
                  <a:lnTo>
                    <a:pt x="6099" y="8288"/>
                  </a:lnTo>
                  <a:lnTo>
                    <a:pt x="5915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97;p60"/>
            <p:cNvSpPr/>
            <p:nvPr/>
          </p:nvSpPr>
          <p:spPr>
            <a:xfrm>
              <a:off x="6772419" y="3056094"/>
              <a:ext cx="192268" cy="269380"/>
            </a:xfrm>
            <a:custGeom>
              <a:avLst/>
              <a:gdLst/>
              <a:ahLst/>
              <a:cxnLst/>
              <a:rect l="l" t="t" r="r" b="b"/>
              <a:pathLst>
                <a:path w="5999" h="8405" extrusionOk="0">
                  <a:moveTo>
                    <a:pt x="0" y="0"/>
                  </a:moveTo>
                  <a:lnTo>
                    <a:pt x="184" y="8405"/>
                  </a:lnTo>
                  <a:lnTo>
                    <a:pt x="5999" y="3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98;p60"/>
            <p:cNvSpPr/>
            <p:nvPr/>
          </p:nvSpPr>
          <p:spPr>
            <a:xfrm>
              <a:off x="8150280" y="2757805"/>
              <a:ext cx="294027" cy="374344"/>
            </a:xfrm>
            <a:custGeom>
              <a:avLst/>
              <a:gdLst/>
              <a:ahLst/>
              <a:cxnLst/>
              <a:rect l="l" t="t" r="r" b="b"/>
              <a:pathLst>
                <a:path w="9174" h="11680" extrusionOk="0">
                  <a:moveTo>
                    <a:pt x="0" y="1"/>
                  </a:moveTo>
                  <a:lnTo>
                    <a:pt x="234" y="11646"/>
                  </a:lnTo>
                  <a:lnTo>
                    <a:pt x="9173" y="11680"/>
                  </a:lnTo>
                  <a:lnTo>
                    <a:pt x="9173" y="11680"/>
                  </a:lnTo>
                  <a:lnTo>
                    <a:pt x="8923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999;p60"/>
            <p:cNvSpPr/>
            <p:nvPr/>
          </p:nvSpPr>
          <p:spPr>
            <a:xfrm>
              <a:off x="8167427" y="2770657"/>
              <a:ext cx="257586" cy="341685"/>
            </a:xfrm>
            <a:custGeom>
              <a:avLst/>
              <a:gdLst/>
              <a:ahLst/>
              <a:cxnLst/>
              <a:rect l="l" t="t" r="r" b="b"/>
              <a:pathLst>
                <a:path w="8037" h="10661" extrusionOk="0">
                  <a:moveTo>
                    <a:pt x="0" y="1"/>
                  </a:moveTo>
                  <a:lnTo>
                    <a:pt x="217" y="10560"/>
                  </a:lnTo>
                  <a:lnTo>
                    <a:pt x="8037" y="10661"/>
                  </a:lnTo>
                  <a:lnTo>
                    <a:pt x="7820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00;p60"/>
            <p:cNvSpPr/>
            <p:nvPr/>
          </p:nvSpPr>
          <p:spPr>
            <a:xfrm>
              <a:off x="8208643" y="2825270"/>
              <a:ext cx="171403" cy="236753"/>
            </a:xfrm>
            <a:custGeom>
              <a:avLst/>
              <a:gdLst/>
              <a:ahLst/>
              <a:cxnLst/>
              <a:rect l="l" t="t" r="r" b="b"/>
              <a:pathLst>
                <a:path w="5348" h="7387" extrusionOk="0">
                  <a:moveTo>
                    <a:pt x="1" y="1"/>
                  </a:moveTo>
                  <a:lnTo>
                    <a:pt x="168" y="7386"/>
                  </a:lnTo>
                  <a:lnTo>
                    <a:pt x="5347" y="7269"/>
                  </a:lnTo>
                  <a:lnTo>
                    <a:pt x="5197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01;p60"/>
            <p:cNvSpPr/>
            <p:nvPr/>
          </p:nvSpPr>
          <p:spPr>
            <a:xfrm>
              <a:off x="8208643" y="2825270"/>
              <a:ext cx="168711" cy="236753"/>
            </a:xfrm>
            <a:custGeom>
              <a:avLst/>
              <a:gdLst/>
              <a:ahLst/>
              <a:cxnLst/>
              <a:rect l="l" t="t" r="r" b="b"/>
              <a:pathLst>
                <a:path w="5264" h="7387" extrusionOk="0">
                  <a:moveTo>
                    <a:pt x="1" y="1"/>
                  </a:moveTo>
                  <a:lnTo>
                    <a:pt x="168" y="7386"/>
                  </a:lnTo>
                  <a:lnTo>
                    <a:pt x="5264" y="34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02;p60"/>
            <p:cNvSpPr/>
            <p:nvPr/>
          </p:nvSpPr>
          <p:spPr>
            <a:xfrm>
              <a:off x="8114416" y="4163518"/>
              <a:ext cx="72305" cy="166051"/>
            </a:xfrm>
            <a:custGeom>
              <a:avLst/>
              <a:gdLst/>
              <a:ahLst/>
              <a:cxnLst/>
              <a:rect l="l" t="t" r="r" b="b"/>
              <a:pathLst>
                <a:path w="2256" h="5181" extrusionOk="0">
                  <a:moveTo>
                    <a:pt x="33" y="0"/>
                  </a:moveTo>
                  <a:cubicBezTo>
                    <a:pt x="0" y="117"/>
                    <a:pt x="1337" y="5180"/>
                    <a:pt x="1337" y="5180"/>
                  </a:cubicBezTo>
                  <a:lnTo>
                    <a:pt x="2256" y="4996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03;p60"/>
            <p:cNvSpPr/>
            <p:nvPr/>
          </p:nvSpPr>
          <p:spPr>
            <a:xfrm>
              <a:off x="8284153" y="4140474"/>
              <a:ext cx="89996" cy="189095"/>
            </a:xfrm>
            <a:custGeom>
              <a:avLst/>
              <a:gdLst/>
              <a:ahLst/>
              <a:cxnLst/>
              <a:rect l="l" t="t" r="r" b="b"/>
              <a:pathLst>
                <a:path w="2808" h="5900" extrusionOk="0">
                  <a:moveTo>
                    <a:pt x="1822" y="1"/>
                  </a:moveTo>
                  <a:lnTo>
                    <a:pt x="1" y="5899"/>
                  </a:lnTo>
                  <a:lnTo>
                    <a:pt x="1070" y="5899"/>
                  </a:lnTo>
                  <a:lnTo>
                    <a:pt x="2808" y="419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04;p60"/>
            <p:cNvSpPr/>
            <p:nvPr/>
          </p:nvSpPr>
          <p:spPr>
            <a:xfrm>
              <a:off x="8329151" y="4111052"/>
              <a:ext cx="99099" cy="218517"/>
            </a:xfrm>
            <a:custGeom>
              <a:avLst/>
              <a:gdLst/>
              <a:ahLst/>
              <a:cxnLst/>
              <a:rect l="l" t="t" r="r" b="b"/>
              <a:pathLst>
                <a:path w="3092" h="6818" extrusionOk="0">
                  <a:moveTo>
                    <a:pt x="2089" y="0"/>
                  </a:moveTo>
                  <a:lnTo>
                    <a:pt x="0" y="6817"/>
                  </a:lnTo>
                  <a:lnTo>
                    <a:pt x="1069" y="6817"/>
                  </a:lnTo>
                  <a:lnTo>
                    <a:pt x="3091" y="434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05;p60"/>
            <p:cNvSpPr/>
            <p:nvPr/>
          </p:nvSpPr>
          <p:spPr>
            <a:xfrm>
              <a:off x="8136370" y="4316140"/>
              <a:ext cx="237779" cy="118361"/>
            </a:xfrm>
            <a:custGeom>
              <a:avLst/>
              <a:gdLst/>
              <a:ahLst/>
              <a:cxnLst/>
              <a:rect l="l" t="t" r="r" b="b"/>
              <a:pathLst>
                <a:path w="7419" h="3693" extrusionOk="0">
                  <a:moveTo>
                    <a:pt x="0" y="0"/>
                  </a:moveTo>
                  <a:lnTo>
                    <a:pt x="1069" y="3693"/>
                  </a:lnTo>
                  <a:lnTo>
                    <a:pt x="6433" y="3693"/>
                  </a:lnTo>
                  <a:lnTo>
                    <a:pt x="74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06;p60"/>
            <p:cNvSpPr/>
            <p:nvPr/>
          </p:nvSpPr>
          <p:spPr>
            <a:xfrm>
              <a:off x="8139575" y="4071951"/>
              <a:ext cx="85702" cy="244221"/>
            </a:xfrm>
            <a:custGeom>
              <a:avLst/>
              <a:gdLst/>
              <a:ahLst/>
              <a:cxnLst/>
              <a:rect l="l" t="t" r="r" b="b"/>
              <a:pathLst>
                <a:path w="2674" h="7620" extrusionOk="0">
                  <a:moveTo>
                    <a:pt x="0" y="0"/>
                  </a:moveTo>
                  <a:lnTo>
                    <a:pt x="17" y="50"/>
                  </a:lnTo>
                  <a:lnTo>
                    <a:pt x="1253" y="5431"/>
                  </a:lnTo>
                  <a:cubicBezTo>
                    <a:pt x="1404" y="6099"/>
                    <a:pt x="1538" y="6650"/>
                    <a:pt x="1621" y="7035"/>
                  </a:cubicBezTo>
                  <a:cubicBezTo>
                    <a:pt x="1671" y="7218"/>
                    <a:pt x="1705" y="7369"/>
                    <a:pt x="1721" y="7469"/>
                  </a:cubicBezTo>
                  <a:cubicBezTo>
                    <a:pt x="1738" y="7519"/>
                    <a:pt x="1755" y="7553"/>
                    <a:pt x="1755" y="7586"/>
                  </a:cubicBezTo>
                  <a:cubicBezTo>
                    <a:pt x="1755" y="7603"/>
                    <a:pt x="1771" y="7619"/>
                    <a:pt x="1771" y="7619"/>
                  </a:cubicBezTo>
                  <a:cubicBezTo>
                    <a:pt x="1771" y="7603"/>
                    <a:pt x="1771" y="7603"/>
                    <a:pt x="1771" y="7586"/>
                  </a:cubicBezTo>
                  <a:cubicBezTo>
                    <a:pt x="1755" y="7553"/>
                    <a:pt x="1755" y="7519"/>
                    <a:pt x="1738" y="7469"/>
                  </a:cubicBezTo>
                  <a:lnTo>
                    <a:pt x="1654" y="7035"/>
                  </a:lnTo>
                  <a:cubicBezTo>
                    <a:pt x="1554" y="6650"/>
                    <a:pt x="1437" y="6099"/>
                    <a:pt x="1287" y="5414"/>
                  </a:cubicBezTo>
                  <a:cubicBezTo>
                    <a:pt x="988" y="4051"/>
                    <a:pt x="556" y="2159"/>
                    <a:pt x="91" y="67"/>
                  </a:cubicBezTo>
                  <a:lnTo>
                    <a:pt x="956" y="67"/>
                  </a:lnTo>
                  <a:lnTo>
                    <a:pt x="2156" y="5431"/>
                  </a:lnTo>
                  <a:cubicBezTo>
                    <a:pt x="2306" y="6099"/>
                    <a:pt x="2440" y="6650"/>
                    <a:pt x="2523" y="7035"/>
                  </a:cubicBezTo>
                  <a:cubicBezTo>
                    <a:pt x="2573" y="7218"/>
                    <a:pt x="2607" y="7369"/>
                    <a:pt x="2624" y="7469"/>
                  </a:cubicBezTo>
                  <a:cubicBezTo>
                    <a:pt x="2640" y="7519"/>
                    <a:pt x="2657" y="7553"/>
                    <a:pt x="2657" y="7586"/>
                  </a:cubicBezTo>
                  <a:cubicBezTo>
                    <a:pt x="2657" y="7603"/>
                    <a:pt x="2657" y="7619"/>
                    <a:pt x="2674" y="7619"/>
                  </a:cubicBezTo>
                  <a:cubicBezTo>
                    <a:pt x="2674" y="7603"/>
                    <a:pt x="2674" y="7603"/>
                    <a:pt x="2674" y="7586"/>
                  </a:cubicBezTo>
                  <a:cubicBezTo>
                    <a:pt x="2657" y="7553"/>
                    <a:pt x="2657" y="7519"/>
                    <a:pt x="2640" y="7469"/>
                  </a:cubicBezTo>
                  <a:cubicBezTo>
                    <a:pt x="2624" y="7369"/>
                    <a:pt x="2590" y="7218"/>
                    <a:pt x="2557" y="7035"/>
                  </a:cubicBezTo>
                  <a:cubicBezTo>
                    <a:pt x="2473" y="6650"/>
                    <a:pt x="2356" y="6099"/>
                    <a:pt x="2206" y="5414"/>
                  </a:cubicBezTo>
                  <a:cubicBezTo>
                    <a:pt x="1905" y="4044"/>
                    <a:pt x="1487" y="2139"/>
                    <a:pt x="1020" y="34"/>
                  </a:cubicBezTo>
                  <a:lnTo>
                    <a:pt x="102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07;p60"/>
            <p:cNvSpPr/>
            <p:nvPr/>
          </p:nvSpPr>
          <p:spPr>
            <a:xfrm>
              <a:off x="7078176" y="2889530"/>
              <a:ext cx="1006274" cy="1378983"/>
            </a:xfrm>
            <a:custGeom>
              <a:avLst/>
              <a:gdLst/>
              <a:ahLst/>
              <a:cxnLst/>
              <a:rect l="l" t="t" r="r" b="b"/>
              <a:pathLst>
                <a:path w="31397" h="43026" extrusionOk="0">
                  <a:moveTo>
                    <a:pt x="1" y="1"/>
                  </a:moveTo>
                  <a:lnTo>
                    <a:pt x="1" y="43025"/>
                  </a:lnTo>
                  <a:lnTo>
                    <a:pt x="31396" y="43025"/>
                  </a:lnTo>
                  <a:lnTo>
                    <a:pt x="3139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08;p60"/>
            <p:cNvSpPr/>
            <p:nvPr/>
          </p:nvSpPr>
          <p:spPr>
            <a:xfrm>
              <a:off x="7162275" y="2945233"/>
              <a:ext cx="882529" cy="1241329"/>
            </a:xfrm>
            <a:custGeom>
              <a:avLst/>
              <a:gdLst/>
              <a:ahLst/>
              <a:cxnLst/>
              <a:rect l="l" t="t" r="r" b="b"/>
              <a:pathLst>
                <a:path w="27536" h="38731" extrusionOk="0">
                  <a:moveTo>
                    <a:pt x="0" y="1"/>
                  </a:moveTo>
                  <a:lnTo>
                    <a:pt x="0" y="38731"/>
                  </a:lnTo>
                  <a:lnTo>
                    <a:pt x="27536" y="38731"/>
                  </a:lnTo>
                  <a:lnTo>
                    <a:pt x="27536" y="33902"/>
                  </a:lnTo>
                  <a:lnTo>
                    <a:pt x="2753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09;p60"/>
            <p:cNvSpPr/>
            <p:nvPr/>
          </p:nvSpPr>
          <p:spPr>
            <a:xfrm>
              <a:off x="7155833" y="2928631"/>
              <a:ext cx="875061" cy="1234919"/>
            </a:xfrm>
            <a:custGeom>
              <a:avLst/>
              <a:gdLst/>
              <a:ahLst/>
              <a:cxnLst/>
              <a:rect l="l" t="t" r="r" b="b"/>
              <a:pathLst>
                <a:path w="27303" h="38531" extrusionOk="0">
                  <a:moveTo>
                    <a:pt x="1" y="1"/>
                  </a:moveTo>
                  <a:lnTo>
                    <a:pt x="1" y="38530"/>
                  </a:lnTo>
                  <a:lnTo>
                    <a:pt x="27302" y="38530"/>
                  </a:lnTo>
                  <a:lnTo>
                    <a:pt x="27302" y="33735"/>
                  </a:lnTo>
                  <a:lnTo>
                    <a:pt x="273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010;p60"/>
            <p:cNvSpPr/>
            <p:nvPr/>
          </p:nvSpPr>
          <p:spPr>
            <a:xfrm>
              <a:off x="7139776" y="2931836"/>
              <a:ext cx="882561" cy="1217259"/>
            </a:xfrm>
            <a:custGeom>
              <a:avLst/>
              <a:gdLst/>
              <a:ahLst/>
              <a:cxnLst/>
              <a:rect l="l" t="t" r="r" b="b"/>
              <a:pathLst>
                <a:path w="27537" h="37980" extrusionOk="0">
                  <a:moveTo>
                    <a:pt x="0" y="1"/>
                  </a:moveTo>
                  <a:lnTo>
                    <a:pt x="0" y="37979"/>
                  </a:lnTo>
                  <a:lnTo>
                    <a:pt x="21722" y="37979"/>
                  </a:lnTo>
                  <a:lnTo>
                    <a:pt x="24879" y="35423"/>
                  </a:lnTo>
                  <a:lnTo>
                    <a:pt x="27536" y="33251"/>
                  </a:lnTo>
                  <a:lnTo>
                    <a:pt x="275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011;p60"/>
            <p:cNvSpPr/>
            <p:nvPr/>
          </p:nvSpPr>
          <p:spPr>
            <a:xfrm>
              <a:off x="7138686" y="2930778"/>
              <a:ext cx="884708" cy="1219374"/>
            </a:xfrm>
            <a:custGeom>
              <a:avLst/>
              <a:gdLst/>
              <a:ahLst/>
              <a:cxnLst/>
              <a:rect l="l" t="t" r="r" b="b"/>
              <a:pathLst>
                <a:path w="27604" h="38046" extrusionOk="0">
                  <a:moveTo>
                    <a:pt x="25080" y="35322"/>
                  </a:moveTo>
                  <a:lnTo>
                    <a:pt x="25080" y="35322"/>
                  </a:lnTo>
                  <a:cubicBezTo>
                    <a:pt x="24963" y="35406"/>
                    <a:pt x="24897" y="35456"/>
                    <a:pt x="24897" y="35456"/>
                  </a:cubicBezTo>
                  <a:lnTo>
                    <a:pt x="24913" y="35456"/>
                  </a:lnTo>
                  <a:cubicBezTo>
                    <a:pt x="24913" y="35456"/>
                    <a:pt x="24964" y="35406"/>
                    <a:pt x="25080" y="35322"/>
                  </a:cubicBezTo>
                  <a:close/>
                  <a:moveTo>
                    <a:pt x="24897" y="35456"/>
                  </a:moveTo>
                  <a:lnTo>
                    <a:pt x="24897" y="35456"/>
                  </a:lnTo>
                  <a:cubicBezTo>
                    <a:pt x="24897" y="35456"/>
                    <a:pt x="24830" y="35506"/>
                    <a:pt x="24713" y="35623"/>
                  </a:cubicBezTo>
                  <a:cubicBezTo>
                    <a:pt x="24847" y="35506"/>
                    <a:pt x="24897" y="35456"/>
                    <a:pt x="24897" y="35456"/>
                  </a:cubicBezTo>
                  <a:close/>
                  <a:moveTo>
                    <a:pt x="1" y="0"/>
                  </a:moveTo>
                  <a:lnTo>
                    <a:pt x="1" y="34"/>
                  </a:lnTo>
                  <a:cubicBezTo>
                    <a:pt x="1" y="14320"/>
                    <a:pt x="1" y="27486"/>
                    <a:pt x="1" y="38012"/>
                  </a:cubicBezTo>
                  <a:lnTo>
                    <a:pt x="1" y="38046"/>
                  </a:lnTo>
                  <a:lnTo>
                    <a:pt x="34" y="38046"/>
                  </a:lnTo>
                  <a:lnTo>
                    <a:pt x="21756" y="38029"/>
                  </a:lnTo>
                  <a:lnTo>
                    <a:pt x="21772" y="38029"/>
                  </a:lnTo>
                  <a:lnTo>
                    <a:pt x="24128" y="36108"/>
                  </a:lnTo>
                  <a:lnTo>
                    <a:pt x="24713" y="35623"/>
                  </a:lnTo>
                  <a:lnTo>
                    <a:pt x="24713" y="35623"/>
                  </a:lnTo>
                  <a:lnTo>
                    <a:pt x="24111" y="36091"/>
                  </a:lnTo>
                  <a:lnTo>
                    <a:pt x="21756" y="38012"/>
                  </a:lnTo>
                  <a:lnTo>
                    <a:pt x="68" y="37996"/>
                  </a:lnTo>
                  <a:lnTo>
                    <a:pt x="68" y="37996"/>
                  </a:lnTo>
                  <a:cubicBezTo>
                    <a:pt x="68" y="27480"/>
                    <a:pt x="68" y="14333"/>
                    <a:pt x="68" y="67"/>
                  </a:cubicBezTo>
                  <a:lnTo>
                    <a:pt x="27553" y="67"/>
                  </a:lnTo>
                  <a:cubicBezTo>
                    <a:pt x="27553" y="15707"/>
                    <a:pt x="27570" y="27841"/>
                    <a:pt x="27570" y="33284"/>
                  </a:cubicBezTo>
                  <a:lnTo>
                    <a:pt x="25582" y="34905"/>
                  </a:lnTo>
                  <a:lnTo>
                    <a:pt x="25081" y="35322"/>
                  </a:lnTo>
                  <a:lnTo>
                    <a:pt x="25582" y="34921"/>
                  </a:lnTo>
                  <a:lnTo>
                    <a:pt x="27587" y="33301"/>
                  </a:lnTo>
                  <a:cubicBezTo>
                    <a:pt x="27587" y="27837"/>
                    <a:pt x="27604" y="15690"/>
                    <a:pt x="27604" y="34"/>
                  </a:cubicBezTo>
                  <a:lnTo>
                    <a:pt x="276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012;p60"/>
            <p:cNvSpPr/>
            <p:nvPr/>
          </p:nvSpPr>
          <p:spPr>
            <a:xfrm>
              <a:off x="7400566" y="2846711"/>
              <a:ext cx="361492" cy="123713"/>
            </a:xfrm>
            <a:custGeom>
              <a:avLst/>
              <a:gdLst/>
              <a:ahLst/>
              <a:cxnLst/>
              <a:rect l="l" t="t" r="r" b="b"/>
              <a:pathLst>
                <a:path w="11279" h="3860" extrusionOk="0">
                  <a:moveTo>
                    <a:pt x="1922" y="0"/>
                  </a:moveTo>
                  <a:cubicBezTo>
                    <a:pt x="869" y="0"/>
                    <a:pt x="0" y="852"/>
                    <a:pt x="0" y="1905"/>
                  </a:cubicBezTo>
                  <a:lnTo>
                    <a:pt x="0" y="3860"/>
                  </a:lnTo>
                  <a:lnTo>
                    <a:pt x="11279" y="3860"/>
                  </a:lnTo>
                  <a:lnTo>
                    <a:pt x="11279" y="1838"/>
                  </a:lnTo>
                  <a:cubicBezTo>
                    <a:pt x="11279" y="819"/>
                    <a:pt x="10460" y="0"/>
                    <a:pt x="9441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013;p60"/>
            <p:cNvSpPr/>
            <p:nvPr/>
          </p:nvSpPr>
          <p:spPr>
            <a:xfrm>
              <a:off x="7476076" y="2779759"/>
              <a:ext cx="207812" cy="66985"/>
            </a:xfrm>
            <a:custGeom>
              <a:avLst/>
              <a:gdLst/>
              <a:ahLst/>
              <a:cxnLst/>
              <a:rect l="l" t="t" r="r" b="b"/>
              <a:pathLst>
                <a:path w="6484" h="2090" extrusionOk="0">
                  <a:moveTo>
                    <a:pt x="0" y="1"/>
                  </a:moveTo>
                  <a:lnTo>
                    <a:pt x="418" y="2089"/>
                  </a:lnTo>
                  <a:lnTo>
                    <a:pt x="6132" y="2089"/>
                  </a:lnTo>
                  <a:lnTo>
                    <a:pt x="6483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014;p60"/>
            <p:cNvSpPr/>
            <p:nvPr/>
          </p:nvSpPr>
          <p:spPr>
            <a:xfrm>
              <a:off x="7231887" y="3125707"/>
              <a:ext cx="148904" cy="148904"/>
            </a:xfrm>
            <a:custGeom>
              <a:avLst/>
              <a:gdLst/>
              <a:ahLst/>
              <a:cxnLst/>
              <a:rect l="l" t="t" r="r" b="b"/>
              <a:pathLst>
                <a:path w="4646" h="4646" extrusionOk="0">
                  <a:moveTo>
                    <a:pt x="4512" y="134"/>
                  </a:moveTo>
                  <a:lnTo>
                    <a:pt x="4512" y="4512"/>
                  </a:lnTo>
                  <a:lnTo>
                    <a:pt x="134" y="4512"/>
                  </a:lnTo>
                  <a:lnTo>
                    <a:pt x="134" y="134"/>
                  </a:lnTo>
                  <a:close/>
                  <a:moveTo>
                    <a:pt x="0" y="0"/>
                  </a:moveTo>
                  <a:lnTo>
                    <a:pt x="0" y="4645"/>
                  </a:lnTo>
                  <a:lnTo>
                    <a:pt x="4645" y="4645"/>
                  </a:lnTo>
                  <a:lnTo>
                    <a:pt x="464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015;p60"/>
            <p:cNvSpPr/>
            <p:nvPr/>
          </p:nvSpPr>
          <p:spPr>
            <a:xfrm>
              <a:off x="7443930" y="3160513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016;p60"/>
            <p:cNvSpPr/>
            <p:nvPr/>
          </p:nvSpPr>
          <p:spPr>
            <a:xfrm>
              <a:off x="7443930" y="319156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017;p60"/>
            <p:cNvSpPr/>
            <p:nvPr/>
          </p:nvSpPr>
          <p:spPr>
            <a:xfrm>
              <a:off x="7443930" y="3222626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018;p60"/>
            <p:cNvSpPr/>
            <p:nvPr/>
          </p:nvSpPr>
          <p:spPr>
            <a:xfrm>
              <a:off x="7443930" y="3253137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8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8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019;p60"/>
            <p:cNvSpPr/>
            <p:nvPr/>
          </p:nvSpPr>
          <p:spPr>
            <a:xfrm>
              <a:off x="7231887" y="3354896"/>
              <a:ext cx="148904" cy="148904"/>
            </a:xfrm>
            <a:custGeom>
              <a:avLst/>
              <a:gdLst/>
              <a:ahLst/>
              <a:cxnLst/>
              <a:rect l="l" t="t" r="r" b="b"/>
              <a:pathLst>
                <a:path w="4646" h="4646" extrusionOk="0">
                  <a:moveTo>
                    <a:pt x="4512" y="134"/>
                  </a:moveTo>
                  <a:lnTo>
                    <a:pt x="4512" y="4512"/>
                  </a:lnTo>
                  <a:lnTo>
                    <a:pt x="134" y="4512"/>
                  </a:lnTo>
                  <a:lnTo>
                    <a:pt x="134" y="134"/>
                  </a:lnTo>
                  <a:close/>
                  <a:moveTo>
                    <a:pt x="0" y="1"/>
                  </a:moveTo>
                  <a:lnTo>
                    <a:pt x="0" y="4646"/>
                  </a:lnTo>
                  <a:lnTo>
                    <a:pt x="4645" y="4646"/>
                  </a:lnTo>
                  <a:lnTo>
                    <a:pt x="464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020;p60"/>
            <p:cNvSpPr/>
            <p:nvPr/>
          </p:nvSpPr>
          <p:spPr>
            <a:xfrm>
              <a:off x="7261854" y="3364543"/>
              <a:ext cx="145699" cy="114611"/>
            </a:xfrm>
            <a:custGeom>
              <a:avLst/>
              <a:gdLst/>
              <a:ahLst/>
              <a:cxnLst/>
              <a:rect l="l" t="t" r="r" b="b"/>
              <a:pathLst>
                <a:path w="4546" h="3576" extrusionOk="0">
                  <a:moveTo>
                    <a:pt x="3994" y="0"/>
                  </a:moveTo>
                  <a:lnTo>
                    <a:pt x="1638" y="2273"/>
                  </a:lnTo>
                  <a:lnTo>
                    <a:pt x="602" y="1454"/>
                  </a:lnTo>
                  <a:lnTo>
                    <a:pt x="1" y="2122"/>
                  </a:lnTo>
                  <a:lnTo>
                    <a:pt x="1588" y="3576"/>
                  </a:lnTo>
                  <a:lnTo>
                    <a:pt x="4546" y="652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021;p60"/>
            <p:cNvSpPr/>
            <p:nvPr/>
          </p:nvSpPr>
          <p:spPr>
            <a:xfrm>
              <a:off x="7443930" y="3389702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022;p60"/>
            <p:cNvSpPr/>
            <p:nvPr/>
          </p:nvSpPr>
          <p:spPr>
            <a:xfrm>
              <a:off x="7443930" y="342075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7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7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023;p60"/>
            <p:cNvSpPr/>
            <p:nvPr/>
          </p:nvSpPr>
          <p:spPr>
            <a:xfrm>
              <a:off x="7443930" y="3451815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024;p60"/>
            <p:cNvSpPr/>
            <p:nvPr/>
          </p:nvSpPr>
          <p:spPr>
            <a:xfrm>
              <a:off x="7443930" y="348235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0"/>
                    <a:pt x="3226" y="67"/>
                    <a:pt x="7219" y="67"/>
                  </a:cubicBezTo>
                  <a:cubicBezTo>
                    <a:pt x="11196" y="67"/>
                    <a:pt x="14420" y="50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025;p60"/>
            <p:cNvSpPr/>
            <p:nvPr/>
          </p:nvSpPr>
          <p:spPr>
            <a:xfrm>
              <a:off x="7231887" y="3576586"/>
              <a:ext cx="148904" cy="148904"/>
            </a:xfrm>
            <a:custGeom>
              <a:avLst/>
              <a:gdLst/>
              <a:ahLst/>
              <a:cxnLst/>
              <a:rect l="l" t="t" r="r" b="b"/>
              <a:pathLst>
                <a:path w="4646" h="4646" extrusionOk="0">
                  <a:moveTo>
                    <a:pt x="4512" y="135"/>
                  </a:moveTo>
                  <a:lnTo>
                    <a:pt x="4512" y="4512"/>
                  </a:lnTo>
                  <a:lnTo>
                    <a:pt x="134" y="4512"/>
                  </a:lnTo>
                  <a:lnTo>
                    <a:pt x="134" y="135"/>
                  </a:lnTo>
                  <a:close/>
                  <a:moveTo>
                    <a:pt x="0" y="1"/>
                  </a:moveTo>
                  <a:lnTo>
                    <a:pt x="0" y="4646"/>
                  </a:lnTo>
                  <a:lnTo>
                    <a:pt x="4645" y="4646"/>
                  </a:lnTo>
                  <a:lnTo>
                    <a:pt x="464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026;p60"/>
            <p:cNvSpPr/>
            <p:nvPr/>
          </p:nvSpPr>
          <p:spPr>
            <a:xfrm>
              <a:off x="7261854" y="3586233"/>
              <a:ext cx="145699" cy="114643"/>
            </a:xfrm>
            <a:custGeom>
              <a:avLst/>
              <a:gdLst/>
              <a:ahLst/>
              <a:cxnLst/>
              <a:rect l="l" t="t" r="r" b="b"/>
              <a:pathLst>
                <a:path w="4546" h="3577" extrusionOk="0">
                  <a:moveTo>
                    <a:pt x="3994" y="1"/>
                  </a:moveTo>
                  <a:lnTo>
                    <a:pt x="1638" y="2273"/>
                  </a:lnTo>
                  <a:lnTo>
                    <a:pt x="602" y="1454"/>
                  </a:lnTo>
                  <a:lnTo>
                    <a:pt x="1" y="2123"/>
                  </a:lnTo>
                  <a:lnTo>
                    <a:pt x="1588" y="3576"/>
                  </a:lnTo>
                  <a:lnTo>
                    <a:pt x="4546" y="669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027;p60"/>
            <p:cNvSpPr/>
            <p:nvPr/>
          </p:nvSpPr>
          <p:spPr>
            <a:xfrm>
              <a:off x="7443930" y="3611392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8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8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028;p60"/>
            <p:cNvSpPr/>
            <p:nvPr/>
          </p:nvSpPr>
          <p:spPr>
            <a:xfrm>
              <a:off x="7443930" y="3642481"/>
              <a:ext cx="462193" cy="2147"/>
            </a:xfrm>
            <a:custGeom>
              <a:avLst/>
              <a:gdLst/>
              <a:ahLst/>
              <a:cxnLst/>
              <a:rect l="l" t="t" r="r" b="b"/>
              <a:pathLst>
                <a:path w="14421" h="67" extrusionOk="0">
                  <a:moveTo>
                    <a:pt x="7219" y="0"/>
                  </a:moveTo>
                  <a:cubicBezTo>
                    <a:pt x="3226" y="0"/>
                    <a:pt x="1" y="17"/>
                    <a:pt x="1" y="33"/>
                  </a:cubicBezTo>
                  <a:cubicBezTo>
                    <a:pt x="1" y="50"/>
                    <a:pt x="3226" y="67"/>
                    <a:pt x="7219" y="67"/>
                  </a:cubicBezTo>
                  <a:cubicBezTo>
                    <a:pt x="11196" y="67"/>
                    <a:pt x="14420" y="50"/>
                    <a:pt x="14420" y="33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029;p60"/>
            <p:cNvSpPr/>
            <p:nvPr/>
          </p:nvSpPr>
          <p:spPr>
            <a:xfrm>
              <a:off x="7443930" y="3673537"/>
              <a:ext cx="462193" cy="2147"/>
            </a:xfrm>
            <a:custGeom>
              <a:avLst/>
              <a:gdLst/>
              <a:ahLst/>
              <a:cxnLst/>
              <a:rect l="l" t="t" r="r" b="b"/>
              <a:pathLst>
                <a:path w="14421" h="67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0"/>
                    <a:pt x="3226" y="67"/>
                    <a:pt x="7219" y="67"/>
                  </a:cubicBezTo>
                  <a:cubicBezTo>
                    <a:pt x="11196" y="67"/>
                    <a:pt x="14420" y="50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030;p60"/>
            <p:cNvSpPr/>
            <p:nvPr/>
          </p:nvSpPr>
          <p:spPr>
            <a:xfrm>
              <a:off x="7443930" y="370404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7"/>
                    <a:pt x="1" y="34"/>
                  </a:cubicBezTo>
                  <a:cubicBezTo>
                    <a:pt x="1" y="67"/>
                    <a:pt x="3226" y="67"/>
                    <a:pt x="7219" y="67"/>
                  </a:cubicBezTo>
                  <a:cubicBezTo>
                    <a:pt x="11196" y="67"/>
                    <a:pt x="14420" y="67"/>
                    <a:pt x="14420" y="34"/>
                  </a:cubicBezTo>
                  <a:cubicBezTo>
                    <a:pt x="14420" y="17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031;p60"/>
            <p:cNvSpPr/>
            <p:nvPr/>
          </p:nvSpPr>
          <p:spPr>
            <a:xfrm>
              <a:off x="7231887" y="3790808"/>
              <a:ext cx="148904" cy="148904"/>
            </a:xfrm>
            <a:custGeom>
              <a:avLst/>
              <a:gdLst/>
              <a:ahLst/>
              <a:cxnLst/>
              <a:rect l="l" t="t" r="r" b="b"/>
              <a:pathLst>
                <a:path w="4646" h="4646" extrusionOk="0">
                  <a:moveTo>
                    <a:pt x="4512" y="134"/>
                  </a:moveTo>
                  <a:lnTo>
                    <a:pt x="4512" y="4512"/>
                  </a:lnTo>
                  <a:lnTo>
                    <a:pt x="134" y="4512"/>
                  </a:lnTo>
                  <a:lnTo>
                    <a:pt x="134" y="134"/>
                  </a:lnTo>
                  <a:close/>
                  <a:moveTo>
                    <a:pt x="0" y="0"/>
                  </a:moveTo>
                  <a:lnTo>
                    <a:pt x="0" y="4645"/>
                  </a:lnTo>
                  <a:lnTo>
                    <a:pt x="4645" y="4645"/>
                  </a:lnTo>
                  <a:lnTo>
                    <a:pt x="464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032;p60"/>
            <p:cNvSpPr/>
            <p:nvPr/>
          </p:nvSpPr>
          <p:spPr>
            <a:xfrm>
              <a:off x="7261854" y="3800455"/>
              <a:ext cx="145699" cy="114611"/>
            </a:xfrm>
            <a:custGeom>
              <a:avLst/>
              <a:gdLst/>
              <a:ahLst/>
              <a:cxnLst/>
              <a:rect l="l" t="t" r="r" b="b"/>
              <a:pathLst>
                <a:path w="4546" h="3576" extrusionOk="0">
                  <a:moveTo>
                    <a:pt x="3994" y="0"/>
                  </a:moveTo>
                  <a:lnTo>
                    <a:pt x="1638" y="2272"/>
                  </a:lnTo>
                  <a:lnTo>
                    <a:pt x="602" y="1454"/>
                  </a:lnTo>
                  <a:lnTo>
                    <a:pt x="1" y="2122"/>
                  </a:lnTo>
                  <a:lnTo>
                    <a:pt x="1588" y="3576"/>
                  </a:lnTo>
                  <a:lnTo>
                    <a:pt x="4546" y="652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033;p60"/>
            <p:cNvSpPr/>
            <p:nvPr/>
          </p:nvSpPr>
          <p:spPr>
            <a:xfrm>
              <a:off x="7443930" y="3825614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034;p60"/>
            <p:cNvSpPr/>
            <p:nvPr/>
          </p:nvSpPr>
          <p:spPr>
            <a:xfrm>
              <a:off x="7443930" y="3856671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035;p60"/>
            <p:cNvSpPr/>
            <p:nvPr/>
          </p:nvSpPr>
          <p:spPr>
            <a:xfrm>
              <a:off x="7443930" y="3887727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036;p60"/>
            <p:cNvSpPr/>
            <p:nvPr/>
          </p:nvSpPr>
          <p:spPr>
            <a:xfrm>
              <a:off x="7443930" y="391823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8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8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037;p60"/>
            <p:cNvSpPr/>
            <p:nvPr/>
          </p:nvSpPr>
          <p:spPr>
            <a:xfrm>
              <a:off x="7766866" y="3947693"/>
              <a:ext cx="96951" cy="200313"/>
            </a:xfrm>
            <a:custGeom>
              <a:avLst/>
              <a:gdLst/>
              <a:ahLst/>
              <a:cxnLst/>
              <a:rect l="l" t="t" r="r" b="b"/>
              <a:pathLst>
                <a:path w="3025" h="6250" extrusionOk="0">
                  <a:moveTo>
                    <a:pt x="3024" y="1"/>
                  </a:moveTo>
                  <a:lnTo>
                    <a:pt x="0" y="6250"/>
                  </a:lnTo>
                  <a:lnTo>
                    <a:pt x="2156" y="6250"/>
                  </a:lnTo>
                  <a:lnTo>
                    <a:pt x="302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038;p60"/>
            <p:cNvSpPr/>
            <p:nvPr/>
          </p:nvSpPr>
          <p:spPr>
            <a:xfrm>
              <a:off x="7835934" y="3948783"/>
              <a:ext cx="186403" cy="200313"/>
            </a:xfrm>
            <a:custGeom>
              <a:avLst/>
              <a:gdLst/>
              <a:ahLst/>
              <a:cxnLst/>
              <a:rect l="l" t="t" r="r" b="b"/>
              <a:pathLst>
                <a:path w="5816" h="6250" extrusionOk="0">
                  <a:moveTo>
                    <a:pt x="869" y="0"/>
                  </a:moveTo>
                  <a:lnTo>
                    <a:pt x="1" y="6249"/>
                  </a:lnTo>
                  <a:lnTo>
                    <a:pt x="1" y="6249"/>
                  </a:lnTo>
                  <a:lnTo>
                    <a:pt x="5815" y="1538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039;p60"/>
            <p:cNvSpPr/>
            <p:nvPr/>
          </p:nvSpPr>
          <p:spPr>
            <a:xfrm>
              <a:off x="7835934" y="3947693"/>
              <a:ext cx="189063" cy="201402"/>
            </a:xfrm>
            <a:custGeom>
              <a:avLst/>
              <a:gdLst/>
              <a:ahLst/>
              <a:cxnLst/>
              <a:rect l="l" t="t" r="r" b="b"/>
              <a:pathLst>
                <a:path w="5899" h="6284" extrusionOk="0">
                  <a:moveTo>
                    <a:pt x="17" y="6201"/>
                  </a:moveTo>
                  <a:cubicBezTo>
                    <a:pt x="14" y="6220"/>
                    <a:pt x="11" y="6237"/>
                    <a:pt x="8" y="6251"/>
                  </a:cubicBezTo>
                  <a:lnTo>
                    <a:pt x="8" y="6251"/>
                  </a:lnTo>
                  <a:cubicBezTo>
                    <a:pt x="14" y="6235"/>
                    <a:pt x="16" y="6221"/>
                    <a:pt x="17" y="6201"/>
                  </a:cubicBezTo>
                  <a:close/>
                  <a:moveTo>
                    <a:pt x="8" y="6251"/>
                  </a:moveTo>
                  <a:cubicBezTo>
                    <a:pt x="6" y="6256"/>
                    <a:pt x="3" y="6261"/>
                    <a:pt x="1" y="6267"/>
                  </a:cubicBezTo>
                  <a:cubicBezTo>
                    <a:pt x="1" y="6267"/>
                    <a:pt x="1" y="6283"/>
                    <a:pt x="1" y="6283"/>
                  </a:cubicBezTo>
                  <a:cubicBezTo>
                    <a:pt x="3" y="6274"/>
                    <a:pt x="5" y="6263"/>
                    <a:pt x="8" y="6251"/>
                  </a:cubicBezTo>
                  <a:close/>
                  <a:moveTo>
                    <a:pt x="836" y="1"/>
                  </a:moveTo>
                  <a:lnTo>
                    <a:pt x="836" y="34"/>
                  </a:lnTo>
                  <a:cubicBezTo>
                    <a:pt x="585" y="1856"/>
                    <a:pt x="385" y="3426"/>
                    <a:pt x="234" y="4546"/>
                  </a:cubicBezTo>
                  <a:cubicBezTo>
                    <a:pt x="168" y="5097"/>
                    <a:pt x="101" y="5531"/>
                    <a:pt x="67" y="5832"/>
                  </a:cubicBezTo>
                  <a:cubicBezTo>
                    <a:pt x="51" y="5983"/>
                    <a:pt x="34" y="6100"/>
                    <a:pt x="17" y="6166"/>
                  </a:cubicBezTo>
                  <a:cubicBezTo>
                    <a:pt x="17" y="6180"/>
                    <a:pt x="17" y="6192"/>
                    <a:pt x="17" y="6201"/>
                  </a:cubicBezTo>
                  <a:lnTo>
                    <a:pt x="17" y="6201"/>
                  </a:lnTo>
                  <a:cubicBezTo>
                    <a:pt x="55" y="5983"/>
                    <a:pt x="124" y="5445"/>
                    <a:pt x="268" y="4512"/>
                  </a:cubicBezTo>
                  <a:cubicBezTo>
                    <a:pt x="417" y="3419"/>
                    <a:pt x="632" y="1882"/>
                    <a:pt x="896" y="81"/>
                  </a:cubicBezTo>
                  <a:lnTo>
                    <a:pt x="896" y="81"/>
                  </a:lnTo>
                  <a:lnTo>
                    <a:pt x="3894" y="1003"/>
                  </a:lnTo>
                  <a:lnTo>
                    <a:pt x="5758" y="1571"/>
                  </a:lnTo>
                  <a:lnTo>
                    <a:pt x="5758" y="1571"/>
                  </a:lnTo>
                  <a:lnTo>
                    <a:pt x="1671" y="4913"/>
                  </a:lnTo>
                  <a:lnTo>
                    <a:pt x="1" y="6283"/>
                  </a:lnTo>
                  <a:cubicBezTo>
                    <a:pt x="1" y="6283"/>
                    <a:pt x="17" y="6283"/>
                    <a:pt x="34" y="6267"/>
                  </a:cubicBezTo>
                  <a:lnTo>
                    <a:pt x="118" y="6200"/>
                  </a:lnTo>
                  <a:lnTo>
                    <a:pt x="435" y="5949"/>
                  </a:lnTo>
                  <a:lnTo>
                    <a:pt x="1655" y="4963"/>
                  </a:lnTo>
                  <a:lnTo>
                    <a:pt x="5849" y="1588"/>
                  </a:lnTo>
                  <a:lnTo>
                    <a:pt x="5899" y="1555"/>
                  </a:lnTo>
                  <a:lnTo>
                    <a:pt x="5832" y="1538"/>
                  </a:lnTo>
                  <a:lnTo>
                    <a:pt x="3927" y="937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040;p60"/>
            <p:cNvSpPr/>
            <p:nvPr/>
          </p:nvSpPr>
          <p:spPr>
            <a:xfrm>
              <a:off x="7658152" y="2779759"/>
              <a:ext cx="25736" cy="66985"/>
            </a:xfrm>
            <a:custGeom>
              <a:avLst/>
              <a:gdLst/>
              <a:ahLst/>
              <a:cxnLst/>
              <a:rect l="l" t="t" r="r" b="b"/>
              <a:pathLst>
                <a:path w="803" h="2090" extrusionOk="0">
                  <a:moveTo>
                    <a:pt x="368" y="1"/>
                  </a:moveTo>
                  <a:lnTo>
                    <a:pt x="0" y="2089"/>
                  </a:lnTo>
                  <a:lnTo>
                    <a:pt x="451" y="2089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041;p60"/>
            <p:cNvSpPr/>
            <p:nvPr/>
          </p:nvSpPr>
          <p:spPr>
            <a:xfrm>
              <a:off x="7028915" y="3262304"/>
              <a:ext cx="108201" cy="222331"/>
            </a:xfrm>
            <a:custGeom>
              <a:avLst/>
              <a:gdLst/>
              <a:ahLst/>
              <a:cxnLst/>
              <a:rect l="l" t="t" r="r" b="b"/>
              <a:pathLst>
                <a:path w="3376" h="6937" extrusionOk="0">
                  <a:moveTo>
                    <a:pt x="1863" y="0"/>
                  </a:moveTo>
                  <a:cubicBezTo>
                    <a:pt x="1213" y="0"/>
                    <a:pt x="565" y="191"/>
                    <a:pt x="1" y="567"/>
                  </a:cubicBezTo>
                  <a:lnTo>
                    <a:pt x="68" y="3926"/>
                  </a:lnTo>
                  <a:lnTo>
                    <a:pt x="68" y="5713"/>
                  </a:lnTo>
                  <a:cubicBezTo>
                    <a:pt x="68" y="6315"/>
                    <a:pt x="385" y="6883"/>
                    <a:pt x="987" y="6933"/>
                  </a:cubicBezTo>
                  <a:cubicBezTo>
                    <a:pt x="1017" y="6935"/>
                    <a:pt x="1047" y="6937"/>
                    <a:pt x="1076" y="6937"/>
                  </a:cubicBezTo>
                  <a:cubicBezTo>
                    <a:pt x="1690" y="6937"/>
                    <a:pt x="2208" y="6451"/>
                    <a:pt x="2240" y="5814"/>
                  </a:cubicBezTo>
                  <a:cubicBezTo>
                    <a:pt x="2256" y="5179"/>
                    <a:pt x="2290" y="4544"/>
                    <a:pt x="2290" y="4544"/>
                  </a:cubicBezTo>
                  <a:cubicBezTo>
                    <a:pt x="2290" y="4544"/>
                    <a:pt x="3242" y="4460"/>
                    <a:pt x="3309" y="3508"/>
                  </a:cubicBezTo>
                  <a:cubicBezTo>
                    <a:pt x="3376" y="2555"/>
                    <a:pt x="3342" y="350"/>
                    <a:pt x="3342" y="350"/>
                  </a:cubicBezTo>
                  <a:cubicBezTo>
                    <a:pt x="2874" y="116"/>
                    <a:pt x="2368" y="0"/>
                    <a:pt x="186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042;p60"/>
            <p:cNvSpPr/>
            <p:nvPr/>
          </p:nvSpPr>
          <p:spPr>
            <a:xfrm>
              <a:off x="7012858" y="3237048"/>
              <a:ext cx="149449" cy="180217"/>
            </a:xfrm>
            <a:custGeom>
              <a:avLst/>
              <a:gdLst/>
              <a:ahLst/>
              <a:cxnLst/>
              <a:rect l="l" t="t" r="r" b="b"/>
              <a:pathLst>
                <a:path w="4663" h="5623" extrusionOk="0">
                  <a:moveTo>
                    <a:pt x="2874" y="3126"/>
                  </a:moveTo>
                  <a:lnTo>
                    <a:pt x="2874" y="3126"/>
                  </a:lnTo>
                  <a:cubicBezTo>
                    <a:pt x="2869" y="3126"/>
                    <a:pt x="2863" y="3126"/>
                    <a:pt x="2858" y="3126"/>
                  </a:cubicBezTo>
                  <a:lnTo>
                    <a:pt x="2874" y="3126"/>
                  </a:lnTo>
                  <a:cubicBezTo>
                    <a:pt x="2874" y="3126"/>
                    <a:pt x="2874" y="3126"/>
                    <a:pt x="2874" y="3126"/>
                  </a:cubicBezTo>
                  <a:close/>
                  <a:moveTo>
                    <a:pt x="2759" y="0"/>
                  </a:moveTo>
                  <a:cubicBezTo>
                    <a:pt x="2548" y="0"/>
                    <a:pt x="2340" y="56"/>
                    <a:pt x="2156" y="169"/>
                  </a:cubicBezTo>
                  <a:cubicBezTo>
                    <a:pt x="1872" y="353"/>
                    <a:pt x="1571" y="520"/>
                    <a:pt x="1254" y="653"/>
                  </a:cubicBezTo>
                  <a:cubicBezTo>
                    <a:pt x="986" y="737"/>
                    <a:pt x="686" y="754"/>
                    <a:pt x="452" y="904"/>
                  </a:cubicBezTo>
                  <a:cubicBezTo>
                    <a:pt x="251" y="1054"/>
                    <a:pt x="117" y="1272"/>
                    <a:pt x="67" y="1522"/>
                  </a:cubicBezTo>
                  <a:cubicBezTo>
                    <a:pt x="17" y="1773"/>
                    <a:pt x="0" y="2023"/>
                    <a:pt x="17" y="2274"/>
                  </a:cubicBezTo>
                  <a:cubicBezTo>
                    <a:pt x="34" y="2976"/>
                    <a:pt x="34" y="3678"/>
                    <a:pt x="51" y="4379"/>
                  </a:cubicBezTo>
                  <a:cubicBezTo>
                    <a:pt x="34" y="4680"/>
                    <a:pt x="101" y="4981"/>
                    <a:pt x="251" y="5231"/>
                  </a:cubicBezTo>
                  <a:cubicBezTo>
                    <a:pt x="454" y="5521"/>
                    <a:pt x="833" y="5623"/>
                    <a:pt x="1191" y="5623"/>
                  </a:cubicBezTo>
                  <a:cubicBezTo>
                    <a:pt x="1246" y="5623"/>
                    <a:pt x="1301" y="5620"/>
                    <a:pt x="1354" y="5616"/>
                  </a:cubicBezTo>
                  <a:cubicBezTo>
                    <a:pt x="1772" y="5566"/>
                    <a:pt x="2156" y="5382"/>
                    <a:pt x="2457" y="5081"/>
                  </a:cubicBezTo>
                  <a:cubicBezTo>
                    <a:pt x="2624" y="4914"/>
                    <a:pt x="2741" y="4680"/>
                    <a:pt x="2791" y="4429"/>
                  </a:cubicBezTo>
                  <a:cubicBezTo>
                    <a:pt x="2808" y="4246"/>
                    <a:pt x="2674" y="4079"/>
                    <a:pt x="2507" y="4028"/>
                  </a:cubicBezTo>
                  <a:cubicBezTo>
                    <a:pt x="2306" y="3978"/>
                    <a:pt x="2139" y="3861"/>
                    <a:pt x="2039" y="3678"/>
                  </a:cubicBezTo>
                  <a:cubicBezTo>
                    <a:pt x="1922" y="3427"/>
                    <a:pt x="1989" y="3143"/>
                    <a:pt x="2223" y="2993"/>
                  </a:cubicBezTo>
                  <a:cubicBezTo>
                    <a:pt x="2300" y="2945"/>
                    <a:pt x="2385" y="2923"/>
                    <a:pt x="2470" y="2923"/>
                  </a:cubicBezTo>
                  <a:cubicBezTo>
                    <a:pt x="2624" y="2923"/>
                    <a:pt x="2777" y="2997"/>
                    <a:pt x="2874" y="3126"/>
                  </a:cubicBezTo>
                  <a:lnTo>
                    <a:pt x="2874" y="3126"/>
                  </a:lnTo>
                  <a:cubicBezTo>
                    <a:pt x="3026" y="3115"/>
                    <a:pt x="3043" y="2956"/>
                    <a:pt x="3075" y="2859"/>
                  </a:cubicBezTo>
                  <a:cubicBezTo>
                    <a:pt x="3142" y="2642"/>
                    <a:pt x="3142" y="2408"/>
                    <a:pt x="3092" y="2191"/>
                  </a:cubicBezTo>
                  <a:lnTo>
                    <a:pt x="3092" y="2191"/>
                  </a:lnTo>
                  <a:cubicBezTo>
                    <a:pt x="3251" y="2268"/>
                    <a:pt x="3419" y="2304"/>
                    <a:pt x="3583" y="2304"/>
                  </a:cubicBezTo>
                  <a:cubicBezTo>
                    <a:pt x="4024" y="2304"/>
                    <a:pt x="4442" y="2044"/>
                    <a:pt x="4612" y="1606"/>
                  </a:cubicBezTo>
                  <a:cubicBezTo>
                    <a:pt x="4662" y="1439"/>
                    <a:pt x="4662" y="1272"/>
                    <a:pt x="4612" y="1121"/>
                  </a:cubicBezTo>
                  <a:cubicBezTo>
                    <a:pt x="4478" y="670"/>
                    <a:pt x="4044" y="703"/>
                    <a:pt x="3743" y="520"/>
                  </a:cubicBezTo>
                  <a:cubicBezTo>
                    <a:pt x="3526" y="403"/>
                    <a:pt x="3376" y="186"/>
                    <a:pt x="3158" y="69"/>
                  </a:cubicBezTo>
                  <a:cubicBezTo>
                    <a:pt x="3028" y="23"/>
                    <a:pt x="2893" y="0"/>
                    <a:pt x="27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043;p60"/>
            <p:cNvSpPr/>
            <p:nvPr/>
          </p:nvSpPr>
          <p:spPr>
            <a:xfrm>
              <a:off x="6966257" y="3207114"/>
              <a:ext cx="65895" cy="70286"/>
            </a:xfrm>
            <a:custGeom>
              <a:avLst/>
              <a:gdLst/>
              <a:ahLst/>
              <a:cxnLst/>
              <a:rect l="l" t="t" r="r" b="b"/>
              <a:pathLst>
                <a:path w="2056" h="2193" extrusionOk="0">
                  <a:moveTo>
                    <a:pt x="1070" y="0"/>
                  </a:moveTo>
                  <a:cubicBezTo>
                    <a:pt x="636" y="33"/>
                    <a:pt x="251" y="334"/>
                    <a:pt x="118" y="769"/>
                  </a:cubicBezTo>
                  <a:cubicBezTo>
                    <a:pt x="1" y="1203"/>
                    <a:pt x="151" y="1654"/>
                    <a:pt x="502" y="1938"/>
                  </a:cubicBezTo>
                  <a:cubicBezTo>
                    <a:pt x="719" y="2104"/>
                    <a:pt x="981" y="2192"/>
                    <a:pt x="1248" y="2192"/>
                  </a:cubicBezTo>
                  <a:cubicBezTo>
                    <a:pt x="1413" y="2192"/>
                    <a:pt x="1579" y="2159"/>
                    <a:pt x="1739" y="2089"/>
                  </a:cubicBezTo>
                  <a:lnTo>
                    <a:pt x="1739" y="2089"/>
                  </a:lnTo>
                  <a:lnTo>
                    <a:pt x="1688" y="2105"/>
                  </a:lnTo>
                  <a:cubicBezTo>
                    <a:pt x="1839" y="1805"/>
                    <a:pt x="1956" y="1487"/>
                    <a:pt x="2006" y="1153"/>
                  </a:cubicBezTo>
                  <a:cubicBezTo>
                    <a:pt x="2056" y="819"/>
                    <a:pt x="1939" y="468"/>
                    <a:pt x="1705" y="234"/>
                  </a:cubicBezTo>
                  <a:cubicBezTo>
                    <a:pt x="1521" y="84"/>
                    <a:pt x="1304" y="0"/>
                    <a:pt x="1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044;p60"/>
            <p:cNvSpPr/>
            <p:nvPr/>
          </p:nvSpPr>
          <p:spPr>
            <a:xfrm>
              <a:off x="7011800" y="3263329"/>
              <a:ext cx="14999" cy="14487"/>
            </a:xfrm>
            <a:custGeom>
              <a:avLst/>
              <a:gdLst/>
              <a:ahLst/>
              <a:cxnLst/>
              <a:rect l="l" t="t" r="r" b="b"/>
              <a:pathLst>
                <a:path w="468" h="452" extrusionOk="0">
                  <a:moveTo>
                    <a:pt x="468" y="0"/>
                  </a:moveTo>
                  <a:cubicBezTo>
                    <a:pt x="434" y="0"/>
                    <a:pt x="401" y="134"/>
                    <a:pt x="267" y="268"/>
                  </a:cubicBezTo>
                  <a:cubicBezTo>
                    <a:pt x="150" y="385"/>
                    <a:pt x="0" y="418"/>
                    <a:pt x="17" y="452"/>
                  </a:cubicBezTo>
                  <a:cubicBezTo>
                    <a:pt x="251" y="435"/>
                    <a:pt x="451" y="251"/>
                    <a:pt x="468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045;p60"/>
            <p:cNvSpPr/>
            <p:nvPr/>
          </p:nvSpPr>
          <p:spPr>
            <a:xfrm>
              <a:off x="6981256" y="3242977"/>
              <a:ext cx="35383" cy="37050"/>
            </a:xfrm>
            <a:custGeom>
              <a:avLst/>
              <a:gdLst/>
              <a:ahLst/>
              <a:cxnLst/>
              <a:rect l="l" t="t" r="r" b="b"/>
              <a:pathLst>
                <a:path w="1104" h="1156" extrusionOk="0">
                  <a:moveTo>
                    <a:pt x="418" y="1"/>
                  </a:moveTo>
                  <a:lnTo>
                    <a:pt x="418" y="1"/>
                  </a:lnTo>
                  <a:cubicBezTo>
                    <a:pt x="335" y="67"/>
                    <a:pt x="251" y="151"/>
                    <a:pt x="201" y="234"/>
                  </a:cubicBezTo>
                  <a:cubicBezTo>
                    <a:pt x="118" y="335"/>
                    <a:pt x="67" y="435"/>
                    <a:pt x="34" y="552"/>
                  </a:cubicBezTo>
                  <a:cubicBezTo>
                    <a:pt x="1" y="702"/>
                    <a:pt x="17" y="853"/>
                    <a:pt x="101" y="986"/>
                  </a:cubicBezTo>
                  <a:cubicBezTo>
                    <a:pt x="191" y="1091"/>
                    <a:pt x="321" y="1156"/>
                    <a:pt x="456" y="1156"/>
                  </a:cubicBezTo>
                  <a:cubicBezTo>
                    <a:pt x="471" y="1156"/>
                    <a:pt x="487" y="1155"/>
                    <a:pt x="502" y="1153"/>
                  </a:cubicBezTo>
                  <a:cubicBezTo>
                    <a:pt x="619" y="1153"/>
                    <a:pt x="736" y="1120"/>
                    <a:pt x="836" y="1053"/>
                  </a:cubicBezTo>
                  <a:cubicBezTo>
                    <a:pt x="936" y="1020"/>
                    <a:pt x="1020" y="953"/>
                    <a:pt x="1103" y="869"/>
                  </a:cubicBezTo>
                  <a:lnTo>
                    <a:pt x="1103" y="869"/>
                  </a:lnTo>
                  <a:cubicBezTo>
                    <a:pt x="1087" y="869"/>
                    <a:pt x="1003" y="936"/>
                    <a:pt x="819" y="1020"/>
                  </a:cubicBezTo>
                  <a:cubicBezTo>
                    <a:pt x="719" y="1070"/>
                    <a:pt x="619" y="1087"/>
                    <a:pt x="502" y="1087"/>
                  </a:cubicBezTo>
                  <a:cubicBezTo>
                    <a:pt x="488" y="1088"/>
                    <a:pt x="475" y="1089"/>
                    <a:pt x="461" y="1089"/>
                  </a:cubicBezTo>
                  <a:cubicBezTo>
                    <a:pt x="344" y="1089"/>
                    <a:pt x="243" y="1026"/>
                    <a:pt x="168" y="936"/>
                  </a:cubicBezTo>
                  <a:cubicBezTo>
                    <a:pt x="84" y="819"/>
                    <a:pt x="67" y="686"/>
                    <a:pt x="101" y="569"/>
                  </a:cubicBezTo>
                  <a:cubicBezTo>
                    <a:pt x="118" y="452"/>
                    <a:pt x="168" y="351"/>
                    <a:pt x="235" y="268"/>
                  </a:cubicBezTo>
                  <a:cubicBezTo>
                    <a:pt x="301" y="184"/>
                    <a:pt x="368" y="10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046;p60"/>
            <p:cNvSpPr/>
            <p:nvPr/>
          </p:nvSpPr>
          <p:spPr>
            <a:xfrm>
              <a:off x="6964654" y="3274354"/>
              <a:ext cx="50895" cy="50799"/>
            </a:xfrm>
            <a:custGeom>
              <a:avLst/>
              <a:gdLst/>
              <a:ahLst/>
              <a:cxnLst/>
              <a:rect l="l" t="t" r="r" b="b"/>
              <a:pathLst>
                <a:path w="1588" h="1585" extrusionOk="0">
                  <a:moveTo>
                    <a:pt x="1511" y="0"/>
                  </a:moveTo>
                  <a:cubicBezTo>
                    <a:pt x="1499" y="0"/>
                    <a:pt x="1486" y="2"/>
                    <a:pt x="1471" y="7"/>
                  </a:cubicBezTo>
                  <a:cubicBezTo>
                    <a:pt x="1371" y="24"/>
                    <a:pt x="1271" y="91"/>
                    <a:pt x="1204" y="158"/>
                  </a:cubicBezTo>
                  <a:cubicBezTo>
                    <a:pt x="1103" y="291"/>
                    <a:pt x="1037" y="442"/>
                    <a:pt x="1020" y="609"/>
                  </a:cubicBezTo>
                  <a:cubicBezTo>
                    <a:pt x="1003" y="793"/>
                    <a:pt x="970" y="976"/>
                    <a:pt x="920" y="1160"/>
                  </a:cubicBezTo>
                  <a:cubicBezTo>
                    <a:pt x="870" y="1327"/>
                    <a:pt x="736" y="1461"/>
                    <a:pt x="569" y="1511"/>
                  </a:cubicBezTo>
                  <a:cubicBezTo>
                    <a:pt x="553" y="1513"/>
                    <a:pt x="538" y="1514"/>
                    <a:pt x="523" y="1514"/>
                  </a:cubicBezTo>
                  <a:cubicBezTo>
                    <a:pt x="388" y="1514"/>
                    <a:pt x="260" y="1449"/>
                    <a:pt x="184" y="1344"/>
                  </a:cubicBezTo>
                  <a:cubicBezTo>
                    <a:pt x="134" y="1260"/>
                    <a:pt x="84" y="1177"/>
                    <a:pt x="51" y="1077"/>
                  </a:cubicBezTo>
                  <a:cubicBezTo>
                    <a:pt x="34" y="1043"/>
                    <a:pt x="17" y="993"/>
                    <a:pt x="1" y="960"/>
                  </a:cubicBezTo>
                  <a:lnTo>
                    <a:pt x="1" y="960"/>
                  </a:lnTo>
                  <a:cubicBezTo>
                    <a:pt x="1" y="1010"/>
                    <a:pt x="17" y="1043"/>
                    <a:pt x="17" y="1077"/>
                  </a:cubicBezTo>
                  <a:cubicBezTo>
                    <a:pt x="51" y="1177"/>
                    <a:pt x="101" y="1277"/>
                    <a:pt x="151" y="1377"/>
                  </a:cubicBezTo>
                  <a:cubicBezTo>
                    <a:pt x="201" y="1428"/>
                    <a:pt x="251" y="1494"/>
                    <a:pt x="318" y="1528"/>
                  </a:cubicBezTo>
                  <a:cubicBezTo>
                    <a:pt x="368" y="1565"/>
                    <a:pt x="437" y="1584"/>
                    <a:pt x="504" y="1584"/>
                  </a:cubicBezTo>
                  <a:cubicBezTo>
                    <a:pt x="526" y="1584"/>
                    <a:pt x="548" y="1582"/>
                    <a:pt x="569" y="1578"/>
                  </a:cubicBezTo>
                  <a:cubicBezTo>
                    <a:pt x="769" y="1528"/>
                    <a:pt x="936" y="1377"/>
                    <a:pt x="987" y="1177"/>
                  </a:cubicBezTo>
                  <a:cubicBezTo>
                    <a:pt x="1037" y="993"/>
                    <a:pt x="1070" y="809"/>
                    <a:pt x="1087" y="609"/>
                  </a:cubicBezTo>
                  <a:cubicBezTo>
                    <a:pt x="1087" y="458"/>
                    <a:pt x="1154" y="325"/>
                    <a:pt x="1237" y="191"/>
                  </a:cubicBezTo>
                  <a:cubicBezTo>
                    <a:pt x="1304" y="124"/>
                    <a:pt x="1388" y="57"/>
                    <a:pt x="1488" y="41"/>
                  </a:cubicBezTo>
                  <a:cubicBezTo>
                    <a:pt x="1555" y="24"/>
                    <a:pt x="1588" y="24"/>
                    <a:pt x="1588" y="24"/>
                  </a:cubicBezTo>
                  <a:cubicBezTo>
                    <a:pt x="1564" y="12"/>
                    <a:pt x="1541" y="0"/>
                    <a:pt x="15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047;p60"/>
            <p:cNvSpPr/>
            <p:nvPr/>
          </p:nvSpPr>
          <p:spPr>
            <a:xfrm>
              <a:off x="6934143" y="3561619"/>
              <a:ext cx="81407" cy="138296"/>
            </a:xfrm>
            <a:custGeom>
              <a:avLst/>
              <a:gdLst/>
              <a:ahLst/>
              <a:cxnLst/>
              <a:rect l="l" t="t" r="r" b="b"/>
              <a:pathLst>
                <a:path w="2540" h="4315" extrusionOk="0">
                  <a:moveTo>
                    <a:pt x="485" y="0"/>
                  </a:moveTo>
                  <a:cubicBezTo>
                    <a:pt x="485" y="0"/>
                    <a:pt x="0" y="3542"/>
                    <a:pt x="485" y="3993"/>
                  </a:cubicBezTo>
                  <a:cubicBezTo>
                    <a:pt x="685" y="4207"/>
                    <a:pt x="950" y="4314"/>
                    <a:pt x="1228" y="4314"/>
                  </a:cubicBezTo>
                  <a:cubicBezTo>
                    <a:pt x="1297" y="4314"/>
                    <a:pt x="1367" y="4308"/>
                    <a:pt x="1437" y="4294"/>
                  </a:cubicBezTo>
                  <a:lnTo>
                    <a:pt x="2356" y="3526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048;p60"/>
            <p:cNvSpPr/>
            <p:nvPr/>
          </p:nvSpPr>
          <p:spPr>
            <a:xfrm>
              <a:off x="7270956" y="3173910"/>
              <a:ext cx="146244" cy="114611"/>
            </a:xfrm>
            <a:custGeom>
              <a:avLst/>
              <a:gdLst/>
              <a:ahLst/>
              <a:cxnLst/>
              <a:rect l="l" t="t" r="r" b="b"/>
              <a:pathLst>
                <a:path w="4563" h="3576" extrusionOk="0">
                  <a:moveTo>
                    <a:pt x="3994" y="0"/>
                  </a:moveTo>
                  <a:lnTo>
                    <a:pt x="1655" y="2289"/>
                  </a:lnTo>
                  <a:lnTo>
                    <a:pt x="619" y="1454"/>
                  </a:lnTo>
                  <a:lnTo>
                    <a:pt x="1" y="2122"/>
                  </a:lnTo>
                  <a:lnTo>
                    <a:pt x="1605" y="3576"/>
                  </a:lnTo>
                  <a:lnTo>
                    <a:pt x="4562" y="668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049;p60"/>
            <p:cNvSpPr/>
            <p:nvPr/>
          </p:nvSpPr>
          <p:spPr>
            <a:xfrm>
              <a:off x="7195479" y="3247785"/>
              <a:ext cx="175121" cy="251721"/>
            </a:xfrm>
            <a:custGeom>
              <a:avLst/>
              <a:gdLst/>
              <a:ahLst/>
              <a:cxnLst/>
              <a:rect l="l" t="t" r="r" b="b"/>
              <a:pathLst>
                <a:path w="5464" h="7854" extrusionOk="0">
                  <a:moveTo>
                    <a:pt x="4086" y="0"/>
                  </a:moveTo>
                  <a:cubicBezTo>
                    <a:pt x="4070" y="0"/>
                    <a:pt x="4060" y="16"/>
                    <a:pt x="4060" y="51"/>
                  </a:cubicBezTo>
                  <a:cubicBezTo>
                    <a:pt x="4077" y="218"/>
                    <a:pt x="4077" y="1137"/>
                    <a:pt x="4077" y="1137"/>
                  </a:cubicBezTo>
                  <a:lnTo>
                    <a:pt x="2473" y="4495"/>
                  </a:lnTo>
                  <a:cubicBezTo>
                    <a:pt x="2306" y="4947"/>
                    <a:pt x="1938" y="5281"/>
                    <a:pt x="1487" y="5448"/>
                  </a:cubicBezTo>
                  <a:lnTo>
                    <a:pt x="0" y="5882"/>
                  </a:lnTo>
                  <a:lnTo>
                    <a:pt x="585" y="7854"/>
                  </a:lnTo>
                  <a:lnTo>
                    <a:pt x="2657" y="7169"/>
                  </a:lnTo>
                  <a:cubicBezTo>
                    <a:pt x="3191" y="6985"/>
                    <a:pt x="3609" y="6567"/>
                    <a:pt x="3793" y="6033"/>
                  </a:cubicBezTo>
                  <a:lnTo>
                    <a:pt x="5213" y="1688"/>
                  </a:lnTo>
                  <a:cubicBezTo>
                    <a:pt x="5313" y="1404"/>
                    <a:pt x="5380" y="1120"/>
                    <a:pt x="5447" y="836"/>
                  </a:cubicBezTo>
                  <a:cubicBezTo>
                    <a:pt x="5464" y="536"/>
                    <a:pt x="5397" y="252"/>
                    <a:pt x="5263" y="1"/>
                  </a:cubicBezTo>
                  <a:lnTo>
                    <a:pt x="4361" y="569"/>
                  </a:lnTo>
                  <a:cubicBezTo>
                    <a:pt x="4334" y="285"/>
                    <a:pt x="4153" y="0"/>
                    <a:pt x="4086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050;p60"/>
            <p:cNvSpPr/>
            <p:nvPr/>
          </p:nvSpPr>
          <p:spPr>
            <a:xfrm>
              <a:off x="7069073" y="4391105"/>
              <a:ext cx="111438" cy="48492"/>
            </a:xfrm>
            <a:custGeom>
              <a:avLst/>
              <a:gdLst/>
              <a:ahLst/>
              <a:cxnLst/>
              <a:rect l="l" t="t" r="r" b="b"/>
              <a:pathLst>
                <a:path w="3477" h="1513" extrusionOk="0">
                  <a:moveTo>
                    <a:pt x="1856" y="1"/>
                  </a:moveTo>
                  <a:lnTo>
                    <a:pt x="1" y="17"/>
                  </a:lnTo>
                  <a:lnTo>
                    <a:pt x="18" y="1488"/>
                  </a:lnTo>
                  <a:lnTo>
                    <a:pt x="135" y="1488"/>
                  </a:lnTo>
                  <a:cubicBezTo>
                    <a:pt x="394" y="1496"/>
                    <a:pt x="1045" y="1513"/>
                    <a:pt x="1676" y="1513"/>
                  </a:cubicBezTo>
                  <a:cubicBezTo>
                    <a:pt x="2307" y="1513"/>
                    <a:pt x="2917" y="1496"/>
                    <a:pt x="3092" y="1438"/>
                  </a:cubicBezTo>
                  <a:cubicBezTo>
                    <a:pt x="3476" y="1321"/>
                    <a:pt x="1889" y="986"/>
                    <a:pt x="1889" y="986"/>
                  </a:cubicBezTo>
                  <a:lnTo>
                    <a:pt x="1856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051;p60"/>
            <p:cNvSpPr/>
            <p:nvPr/>
          </p:nvSpPr>
          <p:spPr>
            <a:xfrm>
              <a:off x="7069073" y="4421007"/>
              <a:ext cx="21986" cy="16730"/>
            </a:xfrm>
            <a:custGeom>
              <a:avLst/>
              <a:gdLst/>
              <a:ahLst/>
              <a:cxnLst/>
              <a:rect l="l" t="t" r="r" b="b"/>
              <a:pathLst>
                <a:path w="686" h="522" extrusionOk="0">
                  <a:moveTo>
                    <a:pt x="65" y="0"/>
                  </a:moveTo>
                  <a:cubicBezTo>
                    <a:pt x="44" y="0"/>
                    <a:pt x="22" y="1"/>
                    <a:pt x="1" y="3"/>
                  </a:cubicBezTo>
                  <a:lnTo>
                    <a:pt x="18" y="521"/>
                  </a:lnTo>
                  <a:lnTo>
                    <a:pt x="686" y="521"/>
                  </a:lnTo>
                  <a:cubicBezTo>
                    <a:pt x="653" y="371"/>
                    <a:pt x="569" y="220"/>
                    <a:pt x="452" y="120"/>
                  </a:cubicBezTo>
                  <a:cubicBezTo>
                    <a:pt x="336" y="47"/>
                    <a:pt x="207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052;p60"/>
            <p:cNvSpPr/>
            <p:nvPr/>
          </p:nvSpPr>
          <p:spPr>
            <a:xfrm>
              <a:off x="7069618" y="4429116"/>
              <a:ext cx="102304" cy="10801"/>
            </a:xfrm>
            <a:custGeom>
              <a:avLst/>
              <a:gdLst/>
              <a:ahLst/>
              <a:cxnLst/>
              <a:rect l="l" t="t" r="r" b="b"/>
              <a:pathLst>
                <a:path w="3192" h="337" extrusionOk="0">
                  <a:moveTo>
                    <a:pt x="2641" y="1"/>
                  </a:moveTo>
                  <a:cubicBezTo>
                    <a:pt x="2540" y="1"/>
                    <a:pt x="2473" y="235"/>
                    <a:pt x="2473" y="235"/>
                  </a:cubicBezTo>
                  <a:lnTo>
                    <a:pt x="1" y="252"/>
                  </a:lnTo>
                  <a:lnTo>
                    <a:pt x="1" y="302"/>
                  </a:lnTo>
                  <a:cubicBezTo>
                    <a:pt x="332" y="325"/>
                    <a:pt x="812" y="336"/>
                    <a:pt x="1297" y="336"/>
                  </a:cubicBezTo>
                  <a:cubicBezTo>
                    <a:pt x="2182" y="336"/>
                    <a:pt x="3082" y="300"/>
                    <a:pt x="3125" y="235"/>
                  </a:cubicBezTo>
                  <a:cubicBezTo>
                    <a:pt x="3192" y="151"/>
                    <a:pt x="2641" y="1"/>
                    <a:pt x="2641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053;p60"/>
            <p:cNvSpPr/>
            <p:nvPr/>
          </p:nvSpPr>
          <p:spPr>
            <a:xfrm>
              <a:off x="7072823" y="4435558"/>
              <a:ext cx="95894" cy="2404"/>
            </a:xfrm>
            <a:custGeom>
              <a:avLst/>
              <a:gdLst/>
              <a:ahLst/>
              <a:cxnLst/>
              <a:rect l="l" t="t" r="r" b="b"/>
              <a:pathLst>
                <a:path w="2992" h="75" extrusionOk="0">
                  <a:moveTo>
                    <a:pt x="2908" y="0"/>
                  </a:moveTo>
                  <a:lnTo>
                    <a:pt x="2574" y="17"/>
                  </a:lnTo>
                  <a:cubicBezTo>
                    <a:pt x="2290" y="34"/>
                    <a:pt x="1889" y="34"/>
                    <a:pt x="1454" y="51"/>
                  </a:cubicBezTo>
                  <a:lnTo>
                    <a:pt x="1" y="51"/>
                  </a:lnTo>
                  <a:lnTo>
                    <a:pt x="335" y="67"/>
                  </a:lnTo>
                  <a:cubicBezTo>
                    <a:pt x="524" y="67"/>
                    <a:pt x="766" y="75"/>
                    <a:pt x="1034" y="75"/>
                  </a:cubicBezTo>
                  <a:cubicBezTo>
                    <a:pt x="1169" y="75"/>
                    <a:pt x="1310" y="73"/>
                    <a:pt x="1454" y="67"/>
                  </a:cubicBezTo>
                  <a:cubicBezTo>
                    <a:pt x="1889" y="67"/>
                    <a:pt x="2290" y="51"/>
                    <a:pt x="2574" y="34"/>
                  </a:cubicBezTo>
                  <a:lnTo>
                    <a:pt x="2908" y="17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054;p60"/>
            <p:cNvSpPr/>
            <p:nvPr/>
          </p:nvSpPr>
          <p:spPr>
            <a:xfrm>
              <a:off x="7148878" y="4428058"/>
              <a:ext cx="5929" cy="9679"/>
            </a:xfrm>
            <a:custGeom>
              <a:avLst/>
              <a:gdLst/>
              <a:ahLst/>
              <a:cxnLst/>
              <a:rect l="l" t="t" r="r" b="b"/>
              <a:pathLst>
                <a:path w="185" h="302" extrusionOk="0">
                  <a:moveTo>
                    <a:pt x="184" y="0"/>
                  </a:moveTo>
                  <a:lnTo>
                    <a:pt x="184" y="0"/>
                  </a:lnTo>
                  <a:cubicBezTo>
                    <a:pt x="67" y="51"/>
                    <a:pt x="0" y="168"/>
                    <a:pt x="0" y="301"/>
                  </a:cubicBezTo>
                  <a:cubicBezTo>
                    <a:pt x="17" y="234"/>
                    <a:pt x="34" y="184"/>
                    <a:pt x="67" y="134"/>
                  </a:cubicBezTo>
                  <a:cubicBezTo>
                    <a:pt x="101" y="84"/>
                    <a:pt x="134" y="51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055;p60"/>
            <p:cNvSpPr/>
            <p:nvPr/>
          </p:nvSpPr>
          <p:spPr>
            <a:xfrm>
              <a:off x="7131218" y="4423764"/>
              <a:ext cx="3237" cy="5384"/>
            </a:xfrm>
            <a:custGeom>
              <a:avLst/>
              <a:gdLst/>
              <a:ahLst/>
              <a:cxnLst/>
              <a:rect l="l" t="t" r="r" b="b"/>
              <a:pathLst>
                <a:path w="101" h="168" extrusionOk="0">
                  <a:moveTo>
                    <a:pt x="100" y="1"/>
                  </a:moveTo>
                  <a:cubicBezTo>
                    <a:pt x="100" y="1"/>
                    <a:pt x="67" y="34"/>
                    <a:pt x="50" y="84"/>
                  </a:cubicBezTo>
                  <a:cubicBezTo>
                    <a:pt x="17" y="118"/>
                    <a:pt x="0" y="151"/>
                    <a:pt x="0" y="168"/>
                  </a:cubicBezTo>
                  <a:cubicBezTo>
                    <a:pt x="17" y="168"/>
                    <a:pt x="33" y="134"/>
                    <a:pt x="67" y="84"/>
                  </a:cubicBezTo>
                  <a:cubicBezTo>
                    <a:pt x="84" y="51"/>
                    <a:pt x="100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056;p60"/>
            <p:cNvSpPr/>
            <p:nvPr/>
          </p:nvSpPr>
          <p:spPr>
            <a:xfrm>
              <a:off x="7126379" y="4423091"/>
              <a:ext cx="3782" cy="3397"/>
            </a:xfrm>
            <a:custGeom>
              <a:avLst/>
              <a:gdLst/>
              <a:ahLst/>
              <a:cxnLst/>
              <a:rect l="l" t="t" r="r" b="b"/>
              <a:pathLst>
                <a:path w="118" h="106" extrusionOk="0">
                  <a:moveTo>
                    <a:pt x="114" y="1"/>
                  </a:moveTo>
                  <a:cubicBezTo>
                    <a:pt x="105" y="1"/>
                    <a:pt x="78" y="25"/>
                    <a:pt x="51" y="39"/>
                  </a:cubicBezTo>
                  <a:cubicBezTo>
                    <a:pt x="17" y="72"/>
                    <a:pt x="1" y="105"/>
                    <a:pt x="1" y="105"/>
                  </a:cubicBezTo>
                  <a:cubicBezTo>
                    <a:pt x="1" y="105"/>
                    <a:pt x="34" y="89"/>
                    <a:pt x="68" y="55"/>
                  </a:cubicBezTo>
                  <a:cubicBezTo>
                    <a:pt x="101" y="22"/>
                    <a:pt x="118" y="5"/>
                    <a:pt x="118" y="5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057;p60"/>
            <p:cNvSpPr/>
            <p:nvPr/>
          </p:nvSpPr>
          <p:spPr>
            <a:xfrm>
              <a:off x="7123174" y="4420559"/>
              <a:ext cx="6442" cy="577"/>
            </a:xfrm>
            <a:custGeom>
              <a:avLst/>
              <a:gdLst/>
              <a:ahLst/>
              <a:cxnLst/>
              <a:rect l="l" t="t" r="r" b="b"/>
              <a:pathLst>
                <a:path w="201" h="18" extrusionOk="0">
                  <a:moveTo>
                    <a:pt x="0" y="1"/>
                  </a:moveTo>
                  <a:lnTo>
                    <a:pt x="0" y="17"/>
                  </a:lnTo>
                  <a:lnTo>
                    <a:pt x="101" y="17"/>
                  </a:lnTo>
                  <a:cubicBezTo>
                    <a:pt x="134" y="17"/>
                    <a:pt x="168" y="17"/>
                    <a:pt x="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058;p60"/>
            <p:cNvSpPr/>
            <p:nvPr/>
          </p:nvSpPr>
          <p:spPr>
            <a:xfrm>
              <a:off x="7122116" y="4416809"/>
              <a:ext cx="6987" cy="1154"/>
            </a:xfrm>
            <a:custGeom>
              <a:avLst/>
              <a:gdLst/>
              <a:ahLst/>
              <a:cxnLst/>
              <a:rect l="l" t="t" r="r" b="b"/>
              <a:pathLst>
                <a:path w="218" h="36" extrusionOk="0">
                  <a:moveTo>
                    <a:pt x="0" y="1"/>
                  </a:moveTo>
                  <a:cubicBezTo>
                    <a:pt x="41" y="21"/>
                    <a:pt x="89" y="36"/>
                    <a:pt x="135" y="36"/>
                  </a:cubicBezTo>
                  <a:cubicBezTo>
                    <a:pt x="164" y="36"/>
                    <a:pt x="192" y="30"/>
                    <a:pt x="217" y="17"/>
                  </a:cubicBezTo>
                  <a:cubicBezTo>
                    <a:pt x="195" y="17"/>
                    <a:pt x="173" y="10"/>
                    <a:pt x="150" y="10"/>
                  </a:cubicBezTo>
                  <a:cubicBezTo>
                    <a:pt x="139" y="10"/>
                    <a:pt x="128" y="12"/>
                    <a:pt x="117" y="17"/>
                  </a:cubicBezTo>
                  <a:cubicBezTo>
                    <a:pt x="84" y="1"/>
                    <a:pt x="33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059;p60"/>
            <p:cNvSpPr/>
            <p:nvPr/>
          </p:nvSpPr>
          <p:spPr>
            <a:xfrm>
              <a:off x="7133334" y="4418187"/>
              <a:ext cx="11282" cy="6698"/>
            </a:xfrm>
            <a:custGeom>
              <a:avLst/>
              <a:gdLst/>
              <a:ahLst/>
              <a:cxnLst/>
              <a:rect l="l" t="t" r="r" b="b"/>
              <a:pathLst>
                <a:path w="352" h="209" extrusionOk="0">
                  <a:moveTo>
                    <a:pt x="212" y="17"/>
                  </a:moveTo>
                  <a:cubicBezTo>
                    <a:pt x="247" y="17"/>
                    <a:pt x="283" y="29"/>
                    <a:pt x="318" y="41"/>
                  </a:cubicBezTo>
                  <a:cubicBezTo>
                    <a:pt x="335" y="58"/>
                    <a:pt x="318" y="75"/>
                    <a:pt x="302" y="91"/>
                  </a:cubicBezTo>
                  <a:cubicBezTo>
                    <a:pt x="285" y="108"/>
                    <a:pt x="268" y="108"/>
                    <a:pt x="235" y="125"/>
                  </a:cubicBezTo>
                  <a:cubicBezTo>
                    <a:pt x="201" y="141"/>
                    <a:pt x="151" y="141"/>
                    <a:pt x="118" y="158"/>
                  </a:cubicBezTo>
                  <a:cubicBezTo>
                    <a:pt x="82" y="167"/>
                    <a:pt x="51" y="171"/>
                    <a:pt x="30" y="173"/>
                  </a:cubicBezTo>
                  <a:lnTo>
                    <a:pt x="30" y="173"/>
                  </a:lnTo>
                  <a:cubicBezTo>
                    <a:pt x="43" y="142"/>
                    <a:pt x="55" y="120"/>
                    <a:pt x="68" y="108"/>
                  </a:cubicBezTo>
                  <a:cubicBezTo>
                    <a:pt x="101" y="75"/>
                    <a:pt x="135" y="41"/>
                    <a:pt x="168" y="24"/>
                  </a:cubicBezTo>
                  <a:cubicBezTo>
                    <a:pt x="183" y="20"/>
                    <a:pt x="197" y="17"/>
                    <a:pt x="212" y="17"/>
                  </a:cubicBezTo>
                  <a:close/>
                  <a:moveTo>
                    <a:pt x="236" y="1"/>
                  </a:moveTo>
                  <a:cubicBezTo>
                    <a:pt x="165" y="1"/>
                    <a:pt x="96" y="34"/>
                    <a:pt x="51" y="91"/>
                  </a:cubicBezTo>
                  <a:cubicBezTo>
                    <a:pt x="34" y="108"/>
                    <a:pt x="34" y="141"/>
                    <a:pt x="18" y="174"/>
                  </a:cubicBezTo>
                  <a:lnTo>
                    <a:pt x="18" y="174"/>
                  </a:lnTo>
                  <a:cubicBezTo>
                    <a:pt x="7" y="175"/>
                    <a:pt x="1" y="175"/>
                    <a:pt x="1" y="175"/>
                  </a:cubicBezTo>
                  <a:lnTo>
                    <a:pt x="18" y="175"/>
                  </a:lnTo>
                  <a:cubicBezTo>
                    <a:pt x="18" y="192"/>
                    <a:pt x="18" y="208"/>
                    <a:pt x="18" y="208"/>
                  </a:cubicBezTo>
                  <a:cubicBezTo>
                    <a:pt x="22" y="196"/>
                    <a:pt x="26" y="185"/>
                    <a:pt x="30" y="175"/>
                  </a:cubicBezTo>
                  <a:lnTo>
                    <a:pt x="118" y="175"/>
                  </a:lnTo>
                  <a:cubicBezTo>
                    <a:pt x="168" y="158"/>
                    <a:pt x="201" y="158"/>
                    <a:pt x="252" y="141"/>
                  </a:cubicBezTo>
                  <a:cubicBezTo>
                    <a:pt x="268" y="125"/>
                    <a:pt x="302" y="125"/>
                    <a:pt x="318" y="108"/>
                  </a:cubicBezTo>
                  <a:cubicBezTo>
                    <a:pt x="335" y="91"/>
                    <a:pt x="335" y="91"/>
                    <a:pt x="352" y="75"/>
                  </a:cubicBezTo>
                  <a:cubicBezTo>
                    <a:pt x="352" y="58"/>
                    <a:pt x="335" y="41"/>
                    <a:pt x="335" y="24"/>
                  </a:cubicBezTo>
                  <a:cubicBezTo>
                    <a:pt x="303" y="8"/>
                    <a:pt x="269" y="1"/>
                    <a:pt x="2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060;p60"/>
            <p:cNvSpPr/>
            <p:nvPr/>
          </p:nvSpPr>
          <p:spPr>
            <a:xfrm>
              <a:off x="7129071" y="4416264"/>
              <a:ext cx="5929" cy="7532"/>
            </a:xfrm>
            <a:custGeom>
              <a:avLst/>
              <a:gdLst/>
              <a:ahLst/>
              <a:cxnLst/>
              <a:rect l="l" t="t" r="r" b="b"/>
              <a:pathLst>
                <a:path w="185" h="235" extrusionOk="0">
                  <a:moveTo>
                    <a:pt x="34" y="1"/>
                  </a:moveTo>
                  <a:cubicBezTo>
                    <a:pt x="17" y="18"/>
                    <a:pt x="0" y="34"/>
                    <a:pt x="0" y="68"/>
                  </a:cubicBezTo>
                  <a:cubicBezTo>
                    <a:pt x="0" y="84"/>
                    <a:pt x="17" y="101"/>
                    <a:pt x="34" y="118"/>
                  </a:cubicBezTo>
                  <a:cubicBezTo>
                    <a:pt x="50" y="135"/>
                    <a:pt x="67" y="168"/>
                    <a:pt x="84" y="185"/>
                  </a:cubicBezTo>
                  <a:cubicBezTo>
                    <a:pt x="100" y="201"/>
                    <a:pt x="134" y="218"/>
                    <a:pt x="151" y="235"/>
                  </a:cubicBezTo>
                  <a:cubicBezTo>
                    <a:pt x="151" y="235"/>
                    <a:pt x="134" y="218"/>
                    <a:pt x="100" y="168"/>
                  </a:cubicBezTo>
                  <a:cubicBezTo>
                    <a:pt x="84" y="151"/>
                    <a:pt x="50" y="135"/>
                    <a:pt x="50" y="101"/>
                  </a:cubicBezTo>
                  <a:cubicBezTo>
                    <a:pt x="34" y="84"/>
                    <a:pt x="17" y="34"/>
                    <a:pt x="50" y="34"/>
                  </a:cubicBezTo>
                  <a:cubicBezTo>
                    <a:pt x="53" y="31"/>
                    <a:pt x="57" y="30"/>
                    <a:pt x="61" y="30"/>
                  </a:cubicBezTo>
                  <a:cubicBezTo>
                    <a:pt x="79" y="30"/>
                    <a:pt x="104" y="57"/>
                    <a:pt x="117" y="84"/>
                  </a:cubicBezTo>
                  <a:cubicBezTo>
                    <a:pt x="134" y="101"/>
                    <a:pt x="151" y="135"/>
                    <a:pt x="167" y="151"/>
                  </a:cubicBezTo>
                  <a:cubicBezTo>
                    <a:pt x="167" y="118"/>
                    <a:pt x="167" y="84"/>
                    <a:pt x="134" y="68"/>
                  </a:cubicBezTo>
                  <a:cubicBezTo>
                    <a:pt x="117" y="34"/>
                    <a:pt x="84" y="1"/>
                    <a:pt x="34" y="1"/>
                  </a:cubicBezTo>
                  <a:close/>
                  <a:moveTo>
                    <a:pt x="167" y="151"/>
                  </a:moveTo>
                  <a:cubicBezTo>
                    <a:pt x="167" y="185"/>
                    <a:pt x="167" y="201"/>
                    <a:pt x="167" y="235"/>
                  </a:cubicBezTo>
                  <a:cubicBezTo>
                    <a:pt x="184" y="218"/>
                    <a:pt x="184" y="185"/>
                    <a:pt x="167" y="15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061;p60"/>
            <p:cNvSpPr/>
            <p:nvPr/>
          </p:nvSpPr>
          <p:spPr>
            <a:xfrm>
              <a:off x="7069618" y="4420559"/>
              <a:ext cx="21441" cy="16634"/>
            </a:xfrm>
            <a:custGeom>
              <a:avLst/>
              <a:gdLst/>
              <a:ahLst/>
              <a:cxnLst/>
              <a:rect l="l" t="t" r="r" b="b"/>
              <a:pathLst>
                <a:path w="669" h="519" extrusionOk="0">
                  <a:moveTo>
                    <a:pt x="1" y="1"/>
                  </a:moveTo>
                  <a:cubicBezTo>
                    <a:pt x="1" y="9"/>
                    <a:pt x="13" y="9"/>
                    <a:pt x="36" y="9"/>
                  </a:cubicBezTo>
                  <a:cubicBezTo>
                    <a:pt x="59" y="9"/>
                    <a:pt x="92" y="9"/>
                    <a:pt x="134" y="17"/>
                  </a:cubicBezTo>
                  <a:cubicBezTo>
                    <a:pt x="368" y="34"/>
                    <a:pt x="552" y="184"/>
                    <a:pt x="636" y="385"/>
                  </a:cubicBezTo>
                  <a:cubicBezTo>
                    <a:pt x="669" y="468"/>
                    <a:pt x="669" y="519"/>
                    <a:pt x="669" y="519"/>
                  </a:cubicBezTo>
                  <a:cubicBezTo>
                    <a:pt x="669" y="519"/>
                    <a:pt x="669" y="502"/>
                    <a:pt x="669" y="485"/>
                  </a:cubicBezTo>
                  <a:cubicBezTo>
                    <a:pt x="669" y="452"/>
                    <a:pt x="652" y="418"/>
                    <a:pt x="652" y="385"/>
                  </a:cubicBezTo>
                  <a:cubicBezTo>
                    <a:pt x="569" y="168"/>
                    <a:pt x="368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062;p60"/>
            <p:cNvSpPr/>
            <p:nvPr/>
          </p:nvSpPr>
          <p:spPr>
            <a:xfrm>
              <a:off x="7074971" y="4395912"/>
              <a:ext cx="1122" cy="24679"/>
            </a:xfrm>
            <a:custGeom>
              <a:avLst/>
              <a:gdLst/>
              <a:ahLst/>
              <a:cxnLst/>
              <a:rect l="l" t="t" r="r" b="b"/>
              <a:pathLst>
                <a:path w="35" h="770" extrusionOk="0">
                  <a:moveTo>
                    <a:pt x="17" y="1"/>
                  </a:moveTo>
                  <a:cubicBezTo>
                    <a:pt x="1" y="252"/>
                    <a:pt x="1" y="502"/>
                    <a:pt x="17" y="770"/>
                  </a:cubicBezTo>
                  <a:cubicBezTo>
                    <a:pt x="34" y="502"/>
                    <a:pt x="34" y="252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063;p60"/>
            <p:cNvSpPr/>
            <p:nvPr/>
          </p:nvSpPr>
          <p:spPr>
            <a:xfrm>
              <a:off x="7098527" y="4431552"/>
              <a:ext cx="17724" cy="1058"/>
            </a:xfrm>
            <a:custGeom>
              <a:avLst/>
              <a:gdLst/>
              <a:ahLst/>
              <a:cxnLst/>
              <a:rect l="l" t="t" r="r" b="b"/>
              <a:pathLst>
                <a:path w="553" h="33" extrusionOk="0">
                  <a:moveTo>
                    <a:pt x="512" y="1"/>
                  </a:moveTo>
                  <a:cubicBezTo>
                    <a:pt x="461" y="1"/>
                    <a:pt x="368" y="8"/>
                    <a:pt x="268" y="8"/>
                  </a:cubicBezTo>
                  <a:lnTo>
                    <a:pt x="1" y="8"/>
                  </a:lnTo>
                  <a:cubicBezTo>
                    <a:pt x="60" y="20"/>
                    <a:pt x="127" y="32"/>
                    <a:pt x="191" y="32"/>
                  </a:cubicBezTo>
                  <a:cubicBezTo>
                    <a:pt x="218" y="32"/>
                    <a:pt x="244" y="30"/>
                    <a:pt x="268" y="25"/>
                  </a:cubicBezTo>
                  <a:cubicBezTo>
                    <a:pt x="368" y="25"/>
                    <a:pt x="452" y="25"/>
                    <a:pt x="552" y="8"/>
                  </a:cubicBezTo>
                  <a:cubicBezTo>
                    <a:pt x="552" y="3"/>
                    <a:pt x="537" y="1"/>
                    <a:pt x="5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064;p60"/>
            <p:cNvSpPr/>
            <p:nvPr/>
          </p:nvSpPr>
          <p:spPr>
            <a:xfrm>
              <a:off x="7086765" y="4431808"/>
              <a:ext cx="2179" cy="3782"/>
            </a:xfrm>
            <a:custGeom>
              <a:avLst/>
              <a:gdLst/>
              <a:ahLst/>
              <a:cxnLst/>
              <a:rect l="l" t="t" r="r" b="b"/>
              <a:pathLst>
                <a:path w="68" h="118" extrusionOk="0">
                  <a:moveTo>
                    <a:pt x="0" y="0"/>
                  </a:moveTo>
                  <a:cubicBezTo>
                    <a:pt x="0" y="17"/>
                    <a:pt x="17" y="34"/>
                    <a:pt x="34" y="51"/>
                  </a:cubicBezTo>
                  <a:cubicBezTo>
                    <a:pt x="34" y="84"/>
                    <a:pt x="50" y="117"/>
                    <a:pt x="50" y="117"/>
                  </a:cubicBezTo>
                  <a:cubicBezTo>
                    <a:pt x="67" y="101"/>
                    <a:pt x="67" y="84"/>
                    <a:pt x="50" y="51"/>
                  </a:cubicBezTo>
                  <a:cubicBezTo>
                    <a:pt x="34" y="1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065;p60"/>
            <p:cNvSpPr/>
            <p:nvPr/>
          </p:nvSpPr>
          <p:spPr>
            <a:xfrm>
              <a:off x="7082470" y="4426456"/>
              <a:ext cx="2179" cy="2404"/>
            </a:xfrm>
            <a:custGeom>
              <a:avLst/>
              <a:gdLst/>
              <a:ahLst/>
              <a:cxnLst/>
              <a:rect l="l" t="t" r="r" b="b"/>
              <a:pathLst>
                <a:path w="68" h="75" extrusionOk="0">
                  <a:moveTo>
                    <a:pt x="1" y="0"/>
                  </a:moveTo>
                  <a:cubicBezTo>
                    <a:pt x="1" y="0"/>
                    <a:pt x="1" y="34"/>
                    <a:pt x="17" y="50"/>
                  </a:cubicBezTo>
                  <a:cubicBezTo>
                    <a:pt x="41" y="62"/>
                    <a:pt x="56" y="74"/>
                    <a:pt x="63" y="74"/>
                  </a:cubicBezTo>
                  <a:cubicBezTo>
                    <a:pt x="66" y="74"/>
                    <a:pt x="67" y="72"/>
                    <a:pt x="67" y="67"/>
                  </a:cubicBezTo>
                  <a:cubicBezTo>
                    <a:pt x="67" y="67"/>
                    <a:pt x="67" y="50"/>
                    <a:pt x="34" y="34"/>
                  </a:cubicBezTo>
                  <a:cubicBezTo>
                    <a:pt x="17" y="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066;p60"/>
            <p:cNvSpPr/>
            <p:nvPr/>
          </p:nvSpPr>
          <p:spPr>
            <a:xfrm>
              <a:off x="7076060" y="4423764"/>
              <a:ext cx="3782" cy="1635"/>
            </a:xfrm>
            <a:custGeom>
              <a:avLst/>
              <a:gdLst/>
              <a:ahLst/>
              <a:cxnLst/>
              <a:rect l="l" t="t" r="r" b="b"/>
              <a:pathLst>
                <a:path w="118" h="51" extrusionOk="0">
                  <a:moveTo>
                    <a:pt x="67" y="1"/>
                  </a:moveTo>
                  <a:cubicBezTo>
                    <a:pt x="33" y="1"/>
                    <a:pt x="0" y="1"/>
                    <a:pt x="0" y="18"/>
                  </a:cubicBezTo>
                  <a:cubicBezTo>
                    <a:pt x="0" y="18"/>
                    <a:pt x="33" y="18"/>
                    <a:pt x="50" y="34"/>
                  </a:cubicBezTo>
                  <a:cubicBezTo>
                    <a:pt x="84" y="34"/>
                    <a:pt x="100" y="51"/>
                    <a:pt x="100" y="51"/>
                  </a:cubicBezTo>
                  <a:cubicBezTo>
                    <a:pt x="117" y="34"/>
                    <a:pt x="100" y="18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067;p60"/>
            <p:cNvSpPr/>
            <p:nvPr/>
          </p:nvSpPr>
          <p:spPr>
            <a:xfrm>
              <a:off x="7071221" y="4422834"/>
              <a:ext cx="2179" cy="961"/>
            </a:xfrm>
            <a:custGeom>
              <a:avLst/>
              <a:gdLst/>
              <a:ahLst/>
              <a:cxnLst/>
              <a:rect l="l" t="t" r="r" b="b"/>
              <a:pathLst>
                <a:path w="68" h="30" extrusionOk="0">
                  <a:moveTo>
                    <a:pt x="26" y="1"/>
                  </a:moveTo>
                  <a:cubicBezTo>
                    <a:pt x="22" y="1"/>
                    <a:pt x="17" y="5"/>
                    <a:pt x="17" y="13"/>
                  </a:cubicBezTo>
                  <a:cubicBezTo>
                    <a:pt x="1" y="13"/>
                    <a:pt x="17" y="13"/>
                    <a:pt x="34" y="30"/>
                  </a:cubicBezTo>
                  <a:lnTo>
                    <a:pt x="68" y="30"/>
                  </a:lnTo>
                  <a:cubicBezTo>
                    <a:pt x="68" y="13"/>
                    <a:pt x="51" y="13"/>
                    <a:pt x="34" y="13"/>
                  </a:cubicBezTo>
                  <a:cubicBezTo>
                    <a:pt x="34" y="5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068;p60"/>
            <p:cNvSpPr/>
            <p:nvPr/>
          </p:nvSpPr>
          <p:spPr>
            <a:xfrm>
              <a:off x="6862928" y="4349888"/>
              <a:ext cx="83907" cy="99483"/>
            </a:xfrm>
            <a:custGeom>
              <a:avLst/>
              <a:gdLst/>
              <a:ahLst/>
              <a:cxnLst/>
              <a:rect l="l" t="t" r="r" b="b"/>
              <a:pathLst>
                <a:path w="2618" h="3104" extrusionOk="0">
                  <a:moveTo>
                    <a:pt x="936" y="0"/>
                  </a:moveTo>
                  <a:lnTo>
                    <a:pt x="0" y="1119"/>
                  </a:lnTo>
                  <a:lnTo>
                    <a:pt x="84" y="1186"/>
                  </a:lnTo>
                  <a:cubicBezTo>
                    <a:pt x="468" y="1537"/>
                    <a:pt x="2022" y="2941"/>
                    <a:pt x="2356" y="3091"/>
                  </a:cubicBezTo>
                  <a:cubicBezTo>
                    <a:pt x="2376" y="3099"/>
                    <a:pt x="2392" y="3103"/>
                    <a:pt x="2405" y="3103"/>
                  </a:cubicBezTo>
                  <a:cubicBezTo>
                    <a:pt x="2618" y="3103"/>
                    <a:pt x="1738" y="1955"/>
                    <a:pt x="1738" y="1955"/>
                  </a:cubicBezTo>
                  <a:lnTo>
                    <a:pt x="2373" y="1186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069;p60"/>
            <p:cNvSpPr/>
            <p:nvPr/>
          </p:nvSpPr>
          <p:spPr>
            <a:xfrm>
              <a:off x="6863441" y="4371843"/>
              <a:ext cx="19839" cy="27339"/>
            </a:xfrm>
            <a:custGeom>
              <a:avLst/>
              <a:gdLst/>
              <a:ahLst/>
              <a:cxnLst/>
              <a:rect l="l" t="t" r="r" b="b"/>
              <a:pathLst>
                <a:path w="619" h="853" extrusionOk="0">
                  <a:moveTo>
                    <a:pt x="335" y="0"/>
                  </a:moveTo>
                  <a:lnTo>
                    <a:pt x="1" y="401"/>
                  </a:lnTo>
                  <a:lnTo>
                    <a:pt x="519" y="852"/>
                  </a:lnTo>
                  <a:cubicBezTo>
                    <a:pt x="602" y="702"/>
                    <a:pt x="619" y="551"/>
                    <a:pt x="586" y="384"/>
                  </a:cubicBezTo>
                  <a:cubicBezTo>
                    <a:pt x="552" y="234"/>
                    <a:pt x="469" y="10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070;p60"/>
            <p:cNvSpPr/>
            <p:nvPr/>
          </p:nvSpPr>
          <p:spPr>
            <a:xfrm>
              <a:off x="6862928" y="4384695"/>
              <a:ext cx="80894" cy="64837"/>
            </a:xfrm>
            <a:custGeom>
              <a:avLst/>
              <a:gdLst/>
              <a:ahLst/>
              <a:cxnLst/>
              <a:rect l="l" t="t" r="r" b="b"/>
              <a:pathLst>
                <a:path w="2524" h="2023" extrusionOk="0">
                  <a:moveTo>
                    <a:pt x="33" y="0"/>
                  </a:moveTo>
                  <a:lnTo>
                    <a:pt x="0" y="17"/>
                  </a:lnTo>
                  <a:cubicBezTo>
                    <a:pt x="660" y="677"/>
                    <a:pt x="2267" y="2022"/>
                    <a:pt x="2418" y="2022"/>
                  </a:cubicBezTo>
                  <a:cubicBezTo>
                    <a:pt x="2420" y="2022"/>
                    <a:pt x="2421" y="2022"/>
                    <a:pt x="2423" y="2022"/>
                  </a:cubicBezTo>
                  <a:cubicBezTo>
                    <a:pt x="2523" y="2005"/>
                    <a:pt x="2206" y="1521"/>
                    <a:pt x="2206" y="1521"/>
                  </a:cubicBezTo>
                  <a:cubicBezTo>
                    <a:pt x="2190" y="1508"/>
                    <a:pt x="2171" y="1503"/>
                    <a:pt x="2150" y="1503"/>
                  </a:cubicBezTo>
                  <a:cubicBezTo>
                    <a:pt x="2056" y="1503"/>
                    <a:pt x="1922" y="1604"/>
                    <a:pt x="1922" y="1604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071;p60"/>
            <p:cNvSpPr/>
            <p:nvPr/>
          </p:nvSpPr>
          <p:spPr>
            <a:xfrm>
              <a:off x="6863441" y="4383605"/>
              <a:ext cx="77369" cy="64933"/>
            </a:xfrm>
            <a:custGeom>
              <a:avLst/>
              <a:gdLst/>
              <a:ahLst/>
              <a:cxnLst/>
              <a:rect l="l" t="t" r="r" b="b"/>
              <a:pathLst>
                <a:path w="2414" h="2026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17"/>
                    <a:pt x="17" y="17"/>
                    <a:pt x="17" y="34"/>
                  </a:cubicBezTo>
                  <a:cubicBezTo>
                    <a:pt x="17" y="17"/>
                    <a:pt x="1" y="17"/>
                    <a:pt x="1" y="1"/>
                  </a:cubicBezTo>
                  <a:close/>
                  <a:moveTo>
                    <a:pt x="17" y="34"/>
                  </a:moveTo>
                  <a:lnTo>
                    <a:pt x="84" y="101"/>
                  </a:lnTo>
                  <a:lnTo>
                    <a:pt x="335" y="318"/>
                  </a:lnTo>
                  <a:cubicBezTo>
                    <a:pt x="552" y="519"/>
                    <a:pt x="853" y="769"/>
                    <a:pt x="1187" y="1053"/>
                  </a:cubicBezTo>
                  <a:cubicBezTo>
                    <a:pt x="1521" y="1337"/>
                    <a:pt x="1822" y="1588"/>
                    <a:pt x="2056" y="1755"/>
                  </a:cubicBezTo>
                  <a:lnTo>
                    <a:pt x="2323" y="1956"/>
                  </a:lnTo>
                  <a:lnTo>
                    <a:pt x="2056" y="1738"/>
                  </a:lnTo>
                  <a:cubicBezTo>
                    <a:pt x="1839" y="1571"/>
                    <a:pt x="1538" y="1321"/>
                    <a:pt x="1204" y="1037"/>
                  </a:cubicBezTo>
                  <a:cubicBezTo>
                    <a:pt x="870" y="753"/>
                    <a:pt x="569" y="502"/>
                    <a:pt x="352" y="318"/>
                  </a:cubicBezTo>
                  <a:lnTo>
                    <a:pt x="101" y="84"/>
                  </a:lnTo>
                  <a:lnTo>
                    <a:pt x="17" y="34"/>
                  </a:lnTo>
                  <a:close/>
                  <a:moveTo>
                    <a:pt x="2323" y="1956"/>
                  </a:moveTo>
                  <a:lnTo>
                    <a:pt x="2390" y="2022"/>
                  </a:lnTo>
                  <a:cubicBezTo>
                    <a:pt x="2390" y="2025"/>
                    <a:pt x="2391" y="2026"/>
                    <a:pt x="2392" y="2026"/>
                  </a:cubicBezTo>
                  <a:cubicBezTo>
                    <a:pt x="2398" y="2026"/>
                    <a:pt x="2414" y="2002"/>
                    <a:pt x="2411" y="2002"/>
                  </a:cubicBezTo>
                  <a:lnTo>
                    <a:pt x="2411" y="2002"/>
                  </a:lnTo>
                  <a:cubicBezTo>
                    <a:pt x="2411" y="2002"/>
                    <a:pt x="2409" y="2003"/>
                    <a:pt x="2407" y="2006"/>
                  </a:cubicBezTo>
                  <a:lnTo>
                    <a:pt x="2323" y="195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072;p60"/>
            <p:cNvSpPr/>
            <p:nvPr/>
          </p:nvSpPr>
          <p:spPr>
            <a:xfrm>
              <a:off x="6923951" y="4432770"/>
              <a:ext cx="10769" cy="3878"/>
            </a:xfrm>
            <a:custGeom>
              <a:avLst/>
              <a:gdLst/>
              <a:ahLst/>
              <a:cxnLst/>
              <a:rect l="l" t="t" r="r" b="b"/>
              <a:pathLst>
                <a:path w="336" h="121" extrusionOk="0">
                  <a:moveTo>
                    <a:pt x="231" y="1"/>
                  </a:moveTo>
                  <a:cubicBezTo>
                    <a:pt x="141" y="1"/>
                    <a:pt x="62" y="47"/>
                    <a:pt x="1" y="121"/>
                  </a:cubicBezTo>
                  <a:cubicBezTo>
                    <a:pt x="88" y="63"/>
                    <a:pt x="188" y="17"/>
                    <a:pt x="289" y="17"/>
                  </a:cubicBezTo>
                  <a:cubicBezTo>
                    <a:pt x="304" y="17"/>
                    <a:pt x="320" y="18"/>
                    <a:pt x="335" y="21"/>
                  </a:cubicBezTo>
                  <a:cubicBezTo>
                    <a:pt x="299" y="7"/>
                    <a:pt x="265" y="1"/>
                    <a:pt x="2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073;p60"/>
            <p:cNvSpPr/>
            <p:nvPr/>
          </p:nvSpPr>
          <p:spPr>
            <a:xfrm>
              <a:off x="6915938" y="4416809"/>
              <a:ext cx="5897" cy="1635"/>
            </a:xfrm>
            <a:custGeom>
              <a:avLst/>
              <a:gdLst/>
              <a:ahLst/>
              <a:cxnLst/>
              <a:rect l="l" t="t" r="r" b="b"/>
              <a:pathLst>
                <a:path w="184" h="51" extrusionOk="0">
                  <a:moveTo>
                    <a:pt x="184" y="1"/>
                  </a:moveTo>
                  <a:cubicBezTo>
                    <a:pt x="151" y="1"/>
                    <a:pt x="117" y="1"/>
                    <a:pt x="100" y="17"/>
                  </a:cubicBezTo>
                  <a:cubicBezTo>
                    <a:pt x="50" y="34"/>
                    <a:pt x="0" y="51"/>
                    <a:pt x="17" y="51"/>
                  </a:cubicBezTo>
                  <a:cubicBezTo>
                    <a:pt x="34" y="51"/>
                    <a:pt x="67" y="51"/>
                    <a:pt x="100" y="34"/>
                  </a:cubicBezTo>
                  <a:cubicBezTo>
                    <a:pt x="151" y="17"/>
                    <a:pt x="184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074;p60"/>
            <p:cNvSpPr/>
            <p:nvPr/>
          </p:nvSpPr>
          <p:spPr>
            <a:xfrm>
              <a:off x="6914336" y="4413059"/>
              <a:ext cx="4840" cy="577"/>
            </a:xfrm>
            <a:custGeom>
              <a:avLst/>
              <a:gdLst/>
              <a:ahLst/>
              <a:cxnLst/>
              <a:rect l="l" t="t" r="r" b="b"/>
              <a:pathLst>
                <a:path w="151" h="18" extrusionOk="0">
                  <a:moveTo>
                    <a:pt x="67" y="1"/>
                  </a:moveTo>
                  <a:cubicBezTo>
                    <a:pt x="34" y="1"/>
                    <a:pt x="0" y="1"/>
                    <a:pt x="0" y="17"/>
                  </a:cubicBezTo>
                  <a:lnTo>
                    <a:pt x="67" y="17"/>
                  </a:lnTo>
                  <a:cubicBezTo>
                    <a:pt x="117" y="17"/>
                    <a:pt x="150" y="17"/>
                    <a:pt x="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075;p60"/>
            <p:cNvSpPr/>
            <p:nvPr/>
          </p:nvSpPr>
          <p:spPr>
            <a:xfrm>
              <a:off x="6915394" y="4407162"/>
              <a:ext cx="4840" cy="4327"/>
            </a:xfrm>
            <a:custGeom>
              <a:avLst/>
              <a:gdLst/>
              <a:ahLst/>
              <a:cxnLst/>
              <a:rect l="l" t="t" r="r" b="b"/>
              <a:pathLst>
                <a:path w="151" h="13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4" y="34"/>
                    <a:pt x="67" y="68"/>
                  </a:cubicBezTo>
                  <a:cubicBezTo>
                    <a:pt x="117" y="101"/>
                    <a:pt x="151" y="134"/>
                    <a:pt x="151" y="134"/>
                  </a:cubicBezTo>
                  <a:cubicBezTo>
                    <a:pt x="151" y="118"/>
                    <a:pt x="117" y="84"/>
                    <a:pt x="84" y="51"/>
                  </a:cubicBezTo>
                  <a:cubicBezTo>
                    <a:pt x="51" y="1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076;p60"/>
            <p:cNvSpPr/>
            <p:nvPr/>
          </p:nvSpPr>
          <p:spPr>
            <a:xfrm>
              <a:off x="6916996" y="4403412"/>
              <a:ext cx="5384" cy="4872"/>
            </a:xfrm>
            <a:custGeom>
              <a:avLst/>
              <a:gdLst/>
              <a:ahLst/>
              <a:cxnLst/>
              <a:rect l="l" t="t" r="r" b="b"/>
              <a:pathLst>
                <a:path w="168" h="152" extrusionOk="0">
                  <a:moveTo>
                    <a:pt x="1" y="1"/>
                  </a:moveTo>
                  <a:cubicBezTo>
                    <a:pt x="34" y="68"/>
                    <a:pt x="101" y="135"/>
                    <a:pt x="168" y="151"/>
                  </a:cubicBezTo>
                  <a:cubicBezTo>
                    <a:pt x="168" y="151"/>
                    <a:pt x="134" y="118"/>
                    <a:pt x="84" y="84"/>
                  </a:cubicBezTo>
                  <a:cubicBezTo>
                    <a:pt x="34" y="34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077;p60"/>
            <p:cNvSpPr/>
            <p:nvPr/>
          </p:nvSpPr>
          <p:spPr>
            <a:xfrm>
              <a:off x="6920746" y="4414886"/>
              <a:ext cx="11826" cy="6250"/>
            </a:xfrm>
            <a:custGeom>
              <a:avLst/>
              <a:gdLst/>
              <a:ahLst/>
              <a:cxnLst/>
              <a:rect l="l" t="t" r="r" b="b"/>
              <a:pathLst>
                <a:path w="369" h="195" extrusionOk="0">
                  <a:moveTo>
                    <a:pt x="150" y="20"/>
                  </a:moveTo>
                  <a:cubicBezTo>
                    <a:pt x="179" y="20"/>
                    <a:pt x="211" y="32"/>
                    <a:pt x="235" y="44"/>
                  </a:cubicBezTo>
                  <a:cubicBezTo>
                    <a:pt x="285" y="61"/>
                    <a:pt x="318" y="94"/>
                    <a:pt x="335" y="127"/>
                  </a:cubicBezTo>
                  <a:cubicBezTo>
                    <a:pt x="335" y="152"/>
                    <a:pt x="326" y="167"/>
                    <a:pt x="314" y="167"/>
                  </a:cubicBezTo>
                  <a:cubicBezTo>
                    <a:pt x="310" y="167"/>
                    <a:pt x="306" y="165"/>
                    <a:pt x="301" y="161"/>
                  </a:cubicBezTo>
                  <a:cubicBezTo>
                    <a:pt x="268" y="161"/>
                    <a:pt x="251" y="161"/>
                    <a:pt x="235" y="144"/>
                  </a:cubicBezTo>
                  <a:cubicBezTo>
                    <a:pt x="184" y="127"/>
                    <a:pt x="151" y="111"/>
                    <a:pt x="118" y="94"/>
                  </a:cubicBezTo>
                  <a:cubicBezTo>
                    <a:pt x="80" y="75"/>
                    <a:pt x="53" y="57"/>
                    <a:pt x="37" y="44"/>
                  </a:cubicBezTo>
                  <a:lnTo>
                    <a:pt x="37" y="44"/>
                  </a:lnTo>
                  <a:cubicBezTo>
                    <a:pt x="60" y="34"/>
                    <a:pt x="85" y="27"/>
                    <a:pt x="118" y="27"/>
                  </a:cubicBezTo>
                  <a:cubicBezTo>
                    <a:pt x="127" y="22"/>
                    <a:pt x="139" y="20"/>
                    <a:pt x="150" y="20"/>
                  </a:cubicBezTo>
                  <a:close/>
                  <a:moveTo>
                    <a:pt x="171" y="0"/>
                  </a:moveTo>
                  <a:cubicBezTo>
                    <a:pt x="149" y="0"/>
                    <a:pt x="125" y="3"/>
                    <a:pt x="101" y="10"/>
                  </a:cubicBezTo>
                  <a:cubicBezTo>
                    <a:pt x="85" y="10"/>
                    <a:pt x="52" y="26"/>
                    <a:pt x="35" y="43"/>
                  </a:cubicBezTo>
                  <a:lnTo>
                    <a:pt x="35" y="43"/>
                  </a:lnTo>
                  <a:cubicBezTo>
                    <a:pt x="23" y="33"/>
                    <a:pt x="17" y="27"/>
                    <a:pt x="17" y="27"/>
                  </a:cubicBezTo>
                  <a:lnTo>
                    <a:pt x="17" y="27"/>
                  </a:lnTo>
                  <a:cubicBezTo>
                    <a:pt x="21" y="34"/>
                    <a:pt x="25" y="40"/>
                    <a:pt x="29" y="47"/>
                  </a:cubicBezTo>
                  <a:lnTo>
                    <a:pt x="29" y="47"/>
                  </a:lnTo>
                  <a:cubicBezTo>
                    <a:pt x="30" y="46"/>
                    <a:pt x="31" y="46"/>
                    <a:pt x="32" y="45"/>
                  </a:cubicBezTo>
                  <a:lnTo>
                    <a:pt x="32" y="45"/>
                  </a:lnTo>
                  <a:cubicBezTo>
                    <a:pt x="31" y="46"/>
                    <a:pt x="31" y="47"/>
                    <a:pt x="30" y="48"/>
                  </a:cubicBezTo>
                  <a:lnTo>
                    <a:pt x="30" y="48"/>
                  </a:lnTo>
                  <a:cubicBezTo>
                    <a:pt x="29" y="48"/>
                    <a:pt x="29" y="47"/>
                    <a:pt x="29" y="47"/>
                  </a:cubicBezTo>
                  <a:lnTo>
                    <a:pt x="29" y="47"/>
                  </a:lnTo>
                  <a:cubicBezTo>
                    <a:pt x="19" y="51"/>
                    <a:pt x="10" y="56"/>
                    <a:pt x="1" y="61"/>
                  </a:cubicBezTo>
                  <a:cubicBezTo>
                    <a:pt x="1" y="61"/>
                    <a:pt x="15" y="61"/>
                    <a:pt x="30" y="48"/>
                  </a:cubicBezTo>
                  <a:lnTo>
                    <a:pt x="30" y="48"/>
                  </a:lnTo>
                  <a:cubicBezTo>
                    <a:pt x="48" y="74"/>
                    <a:pt x="74" y="97"/>
                    <a:pt x="101" y="111"/>
                  </a:cubicBezTo>
                  <a:cubicBezTo>
                    <a:pt x="134" y="127"/>
                    <a:pt x="184" y="144"/>
                    <a:pt x="218" y="161"/>
                  </a:cubicBezTo>
                  <a:cubicBezTo>
                    <a:pt x="251" y="178"/>
                    <a:pt x="268" y="178"/>
                    <a:pt x="301" y="194"/>
                  </a:cubicBezTo>
                  <a:cubicBezTo>
                    <a:pt x="318" y="194"/>
                    <a:pt x="335" y="194"/>
                    <a:pt x="351" y="178"/>
                  </a:cubicBezTo>
                  <a:cubicBezTo>
                    <a:pt x="351" y="161"/>
                    <a:pt x="368" y="144"/>
                    <a:pt x="351" y="127"/>
                  </a:cubicBezTo>
                  <a:cubicBezTo>
                    <a:pt x="325" y="48"/>
                    <a:pt x="257" y="0"/>
                    <a:pt x="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078;p60"/>
            <p:cNvSpPr/>
            <p:nvPr/>
          </p:nvSpPr>
          <p:spPr>
            <a:xfrm>
              <a:off x="6920746" y="4408251"/>
              <a:ext cx="4327" cy="8589"/>
            </a:xfrm>
            <a:custGeom>
              <a:avLst/>
              <a:gdLst/>
              <a:ahLst/>
              <a:cxnLst/>
              <a:rect l="l" t="t" r="r" b="b"/>
              <a:pathLst>
                <a:path w="135" h="268" extrusionOk="0">
                  <a:moveTo>
                    <a:pt x="84" y="0"/>
                  </a:moveTo>
                  <a:cubicBezTo>
                    <a:pt x="67" y="0"/>
                    <a:pt x="34" y="0"/>
                    <a:pt x="34" y="34"/>
                  </a:cubicBezTo>
                  <a:cubicBezTo>
                    <a:pt x="17" y="50"/>
                    <a:pt x="17" y="67"/>
                    <a:pt x="1" y="84"/>
                  </a:cubicBezTo>
                  <a:cubicBezTo>
                    <a:pt x="1" y="117"/>
                    <a:pt x="1" y="134"/>
                    <a:pt x="1" y="167"/>
                  </a:cubicBezTo>
                  <a:cubicBezTo>
                    <a:pt x="1" y="201"/>
                    <a:pt x="17" y="234"/>
                    <a:pt x="34" y="251"/>
                  </a:cubicBezTo>
                  <a:cubicBezTo>
                    <a:pt x="34" y="251"/>
                    <a:pt x="17" y="217"/>
                    <a:pt x="17" y="167"/>
                  </a:cubicBezTo>
                  <a:cubicBezTo>
                    <a:pt x="17" y="134"/>
                    <a:pt x="17" y="117"/>
                    <a:pt x="34" y="84"/>
                  </a:cubicBezTo>
                  <a:cubicBezTo>
                    <a:pt x="34" y="57"/>
                    <a:pt x="45" y="29"/>
                    <a:pt x="67" y="29"/>
                  </a:cubicBezTo>
                  <a:cubicBezTo>
                    <a:pt x="72" y="29"/>
                    <a:pt x="78" y="31"/>
                    <a:pt x="84" y="34"/>
                  </a:cubicBezTo>
                  <a:cubicBezTo>
                    <a:pt x="101" y="50"/>
                    <a:pt x="118" y="84"/>
                    <a:pt x="101" y="117"/>
                  </a:cubicBezTo>
                  <a:cubicBezTo>
                    <a:pt x="101" y="151"/>
                    <a:pt x="101" y="167"/>
                    <a:pt x="84" y="201"/>
                  </a:cubicBezTo>
                  <a:cubicBezTo>
                    <a:pt x="67" y="217"/>
                    <a:pt x="51" y="234"/>
                    <a:pt x="34" y="268"/>
                  </a:cubicBezTo>
                  <a:cubicBezTo>
                    <a:pt x="34" y="268"/>
                    <a:pt x="67" y="251"/>
                    <a:pt x="101" y="201"/>
                  </a:cubicBezTo>
                  <a:cubicBezTo>
                    <a:pt x="118" y="184"/>
                    <a:pt x="118" y="151"/>
                    <a:pt x="134" y="117"/>
                  </a:cubicBezTo>
                  <a:cubicBezTo>
                    <a:pt x="134" y="84"/>
                    <a:pt x="118" y="34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079;p60"/>
            <p:cNvSpPr/>
            <p:nvPr/>
          </p:nvSpPr>
          <p:spPr>
            <a:xfrm>
              <a:off x="6874690" y="4372355"/>
              <a:ext cx="10737" cy="26281"/>
            </a:xfrm>
            <a:custGeom>
              <a:avLst/>
              <a:gdLst/>
              <a:ahLst/>
              <a:cxnLst/>
              <a:rect l="l" t="t" r="r" b="b"/>
              <a:pathLst>
                <a:path w="335" h="820" extrusionOk="0">
                  <a:moveTo>
                    <a:pt x="1" y="1"/>
                  </a:moveTo>
                  <a:cubicBezTo>
                    <a:pt x="1" y="1"/>
                    <a:pt x="51" y="17"/>
                    <a:pt x="101" y="84"/>
                  </a:cubicBezTo>
                  <a:cubicBezTo>
                    <a:pt x="268" y="251"/>
                    <a:pt x="301" y="485"/>
                    <a:pt x="235" y="703"/>
                  </a:cubicBezTo>
                  <a:cubicBezTo>
                    <a:pt x="201" y="769"/>
                    <a:pt x="168" y="819"/>
                    <a:pt x="168" y="819"/>
                  </a:cubicBezTo>
                  <a:cubicBezTo>
                    <a:pt x="184" y="819"/>
                    <a:pt x="184" y="803"/>
                    <a:pt x="201" y="786"/>
                  </a:cubicBezTo>
                  <a:cubicBezTo>
                    <a:pt x="218" y="769"/>
                    <a:pt x="235" y="736"/>
                    <a:pt x="251" y="703"/>
                  </a:cubicBezTo>
                  <a:cubicBezTo>
                    <a:pt x="335" y="485"/>
                    <a:pt x="285" y="235"/>
                    <a:pt x="118" y="68"/>
                  </a:cubicBezTo>
                  <a:cubicBezTo>
                    <a:pt x="84" y="51"/>
                    <a:pt x="67" y="34"/>
                    <a:pt x="34" y="17"/>
                  </a:cubicBezTo>
                  <a:cubicBezTo>
                    <a:pt x="17" y="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080;p60"/>
            <p:cNvSpPr/>
            <p:nvPr/>
          </p:nvSpPr>
          <p:spPr>
            <a:xfrm>
              <a:off x="6879530" y="4356843"/>
              <a:ext cx="16089" cy="18781"/>
            </a:xfrm>
            <a:custGeom>
              <a:avLst/>
              <a:gdLst/>
              <a:ahLst/>
              <a:cxnLst/>
              <a:rect l="l" t="t" r="r" b="b"/>
              <a:pathLst>
                <a:path w="502" h="586" extrusionOk="0">
                  <a:moveTo>
                    <a:pt x="501" y="0"/>
                  </a:moveTo>
                  <a:cubicBezTo>
                    <a:pt x="401" y="100"/>
                    <a:pt x="317" y="184"/>
                    <a:pt x="234" y="284"/>
                  </a:cubicBezTo>
                  <a:cubicBezTo>
                    <a:pt x="150" y="385"/>
                    <a:pt x="67" y="485"/>
                    <a:pt x="0" y="585"/>
                  </a:cubicBezTo>
                  <a:cubicBezTo>
                    <a:pt x="167" y="401"/>
                    <a:pt x="334" y="217"/>
                    <a:pt x="5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081;p60"/>
            <p:cNvSpPr/>
            <p:nvPr/>
          </p:nvSpPr>
          <p:spPr>
            <a:xfrm>
              <a:off x="6889689" y="4399149"/>
              <a:ext cx="13429" cy="11282"/>
            </a:xfrm>
            <a:custGeom>
              <a:avLst/>
              <a:gdLst/>
              <a:ahLst/>
              <a:cxnLst/>
              <a:rect l="l" t="t" r="r" b="b"/>
              <a:pathLst>
                <a:path w="419" h="352" extrusionOk="0">
                  <a:moveTo>
                    <a:pt x="0" y="0"/>
                  </a:moveTo>
                  <a:lnTo>
                    <a:pt x="0" y="0"/>
                  </a:lnTo>
                  <a:cubicBezTo>
                    <a:pt x="117" y="151"/>
                    <a:pt x="251" y="268"/>
                    <a:pt x="418" y="351"/>
                  </a:cubicBezTo>
                  <a:cubicBezTo>
                    <a:pt x="418" y="351"/>
                    <a:pt x="318" y="284"/>
                    <a:pt x="201" y="184"/>
                  </a:cubicBezTo>
                  <a:cubicBezTo>
                    <a:pt x="84" y="8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082;p60"/>
            <p:cNvSpPr/>
            <p:nvPr/>
          </p:nvSpPr>
          <p:spPr>
            <a:xfrm>
              <a:off x="6879530" y="4391649"/>
              <a:ext cx="1635" cy="3782"/>
            </a:xfrm>
            <a:custGeom>
              <a:avLst/>
              <a:gdLst/>
              <a:ahLst/>
              <a:cxnLst/>
              <a:rect l="l" t="t" r="r" b="b"/>
              <a:pathLst>
                <a:path w="51" h="118" extrusionOk="0">
                  <a:moveTo>
                    <a:pt x="33" y="0"/>
                  </a:moveTo>
                  <a:cubicBezTo>
                    <a:pt x="33" y="0"/>
                    <a:pt x="17" y="34"/>
                    <a:pt x="17" y="67"/>
                  </a:cubicBezTo>
                  <a:cubicBezTo>
                    <a:pt x="0" y="84"/>
                    <a:pt x="0" y="117"/>
                    <a:pt x="0" y="117"/>
                  </a:cubicBezTo>
                  <a:cubicBezTo>
                    <a:pt x="0" y="117"/>
                    <a:pt x="33" y="101"/>
                    <a:pt x="33" y="67"/>
                  </a:cubicBezTo>
                  <a:cubicBezTo>
                    <a:pt x="50" y="34"/>
                    <a:pt x="33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083;p60"/>
            <p:cNvSpPr/>
            <p:nvPr/>
          </p:nvSpPr>
          <p:spPr>
            <a:xfrm>
              <a:off x="6880587" y="4384695"/>
              <a:ext cx="577" cy="3237"/>
            </a:xfrm>
            <a:custGeom>
              <a:avLst/>
              <a:gdLst/>
              <a:ahLst/>
              <a:cxnLst/>
              <a:rect l="l" t="t" r="r" b="b"/>
              <a:pathLst>
                <a:path w="18" h="101" extrusionOk="0">
                  <a:moveTo>
                    <a:pt x="0" y="0"/>
                  </a:moveTo>
                  <a:cubicBezTo>
                    <a:pt x="0" y="0"/>
                    <a:pt x="0" y="33"/>
                    <a:pt x="0" y="50"/>
                  </a:cubicBezTo>
                  <a:cubicBezTo>
                    <a:pt x="0" y="84"/>
                    <a:pt x="0" y="100"/>
                    <a:pt x="17" y="100"/>
                  </a:cubicBezTo>
                  <a:cubicBezTo>
                    <a:pt x="17" y="100"/>
                    <a:pt x="17" y="84"/>
                    <a:pt x="17" y="50"/>
                  </a:cubicBezTo>
                  <a:cubicBezTo>
                    <a:pt x="17" y="17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084;p60"/>
            <p:cNvSpPr/>
            <p:nvPr/>
          </p:nvSpPr>
          <p:spPr>
            <a:xfrm>
              <a:off x="6877382" y="4378797"/>
              <a:ext cx="2179" cy="3237"/>
            </a:xfrm>
            <a:custGeom>
              <a:avLst/>
              <a:gdLst/>
              <a:ahLst/>
              <a:cxnLst/>
              <a:rect l="l" t="t" r="r" b="b"/>
              <a:pathLst>
                <a:path w="68" h="101" extrusionOk="0">
                  <a:moveTo>
                    <a:pt x="0" y="0"/>
                  </a:moveTo>
                  <a:cubicBezTo>
                    <a:pt x="0" y="0"/>
                    <a:pt x="17" y="17"/>
                    <a:pt x="34" y="50"/>
                  </a:cubicBezTo>
                  <a:cubicBezTo>
                    <a:pt x="50" y="67"/>
                    <a:pt x="50" y="101"/>
                    <a:pt x="67" y="101"/>
                  </a:cubicBezTo>
                  <a:cubicBezTo>
                    <a:pt x="67" y="101"/>
                    <a:pt x="67" y="67"/>
                    <a:pt x="50" y="34"/>
                  </a:cubicBezTo>
                  <a:cubicBezTo>
                    <a:pt x="3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085;p60"/>
            <p:cNvSpPr/>
            <p:nvPr/>
          </p:nvSpPr>
          <p:spPr>
            <a:xfrm>
              <a:off x="6874690" y="4375048"/>
              <a:ext cx="1122" cy="1635"/>
            </a:xfrm>
            <a:custGeom>
              <a:avLst/>
              <a:gdLst/>
              <a:ahLst/>
              <a:cxnLst/>
              <a:rect l="l" t="t" r="r" b="b"/>
              <a:pathLst>
                <a:path w="35" h="51" extrusionOk="0">
                  <a:moveTo>
                    <a:pt x="1" y="0"/>
                  </a:moveTo>
                  <a:cubicBezTo>
                    <a:pt x="1" y="0"/>
                    <a:pt x="1" y="17"/>
                    <a:pt x="1" y="34"/>
                  </a:cubicBezTo>
                  <a:cubicBezTo>
                    <a:pt x="17" y="50"/>
                    <a:pt x="34" y="50"/>
                    <a:pt x="34" y="50"/>
                  </a:cubicBezTo>
                  <a:cubicBezTo>
                    <a:pt x="34" y="50"/>
                    <a:pt x="34" y="34"/>
                    <a:pt x="34" y="17"/>
                  </a:cubicBezTo>
                  <a:cubicBezTo>
                    <a:pt x="17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086;p60"/>
            <p:cNvSpPr/>
            <p:nvPr/>
          </p:nvSpPr>
          <p:spPr>
            <a:xfrm>
              <a:off x="6868280" y="3742060"/>
              <a:ext cx="330435" cy="671031"/>
            </a:xfrm>
            <a:custGeom>
              <a:avLst/>
              <a:gdLst/>
              <a:ahLst/>
              <a:cxnLst/>
              <a:rect l="l" t="t" r="r" b="b"/>
              <a:pathLst>
                <a:path w="10310" h="20937" extrusionOk="0">
                  <a:moveTo>
                    <a:pt x="9340" y="1"/>
                  </a:moveTo>
                  <a:lnTo>
                    <a:pt x="5447" y="118"/>
                  </a:lnTo>
                  <a:cubicBezTo>
                    <a:pt x="5447" y="118"/>
                    <a:pt x="4829" y="2741"/>
                    <a:pt x="5013" y="3259"/>
                  </a:cubicBezTo>
                  <a:cubicBezTo>
                    <a:pt x="5180" y="3777"/>
                    <a:pt x="6316" y="4078"/>
                    <a:pt x="6316" y="4078"/>
                  </a:cubicBezTo>
                  <a:lnTo>
                    <a:pt x="6283" y="11262"/>
                  </a:lnTo>
                  <a:lnTo>
                    <a:pt x="0" y="19032"/>
                  </a:lnTo>
                  <a:lnTo>
                    <a:pt x="2323" y="20937"/>
                  </a:lnTo>
                  <a:cubicBezTo>
                    <a:pt x="2323" y="20937"/>
                    <a:pt x="9123" y="13150"/>
                    <a:pt x="9725" y="11747"/>
                  </a:cubicBezTo>
                  <a:cubicBezTo>
                    <a:pt x="10309" y="10327"/>
                    <a:pt x="9340" y="1"/>
                    <a:pt x="9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087;p60"/>
            <p:cNvSpPr/>
            <p:nvPr/>
          </p:nvSpPr>
          <p:spPr>
            <a:xfrm>
              <a:off x="6975904" y="3711548"/>
              <a:ext cx="179961" cy="699940"/>
            </a:xfrm>
            <a:custGeom>
              <a:avLst/>
              <a:gdLst/>
              <a:ahLst/>
              <a:cxnLst/>
              <a:rect l="l" t="t" r="r" b="b"/>
              <a:pathLst>
                <a:path w="5615" h="21839" extrusionOk="0">
                  <a:moveTo>
                    <a:pt x="5297" y="0"/>
                  </a:moveTo>
                  <a:lnTo>
                    <a:pt x="134" y="518"/>
                  </a:lnTo>
                  <a:lnTo>
                    <a:pt x="67" y="1955"/>
                  </a:lnTo>
                  <a:cubicBezTo>
                    <a:pt x="1" y="3192"/>
                    <a:pt x="468" y="3743"/>
                    <a:pt x="803" y="4061"/>
                  </a:cubicBezTo>
                  <a:lnTo>
                    <a:pt x="2407" y="21838"/>
                  </a:lnTo>
                  <a:lnTo>
                    <a:pt x="5615" y="21822"/>
                  </a:lnTo>
                  <a:lnTo>
                    <a:pt x="529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088;p60"/>
            <p:cNvSpPr/>
            <p:nvPr/>
          </p:nvSpPr>
          <p:spPr>
            <a:xfrm>
              <a:off x="7037504" y="3852921"/>
              <a:ext cx="39646" cy="289219"/>
            </a:xfrm>
            <a:custGeom>
              <a:avLst/>
              <a:gdLst/>
              <a:ahLst/>
              <a:cxnLst/>
              <a:rect l="l" t="t" r="r" b="b"/>
              <a:pathLst>
                <a:path w="1237" h="9024" extrusionOk="0">
                  <a:moveTo>
                    <a:pt x="618" y="1"/>
                  </a:moveTo>
                  <a:cubicBezTo>
                    <a:pt x="602" y="34"/>
                    <a:pt x="602" y="67"/>
                    <a:pt x="618" y="101"/>
                  </a:cubicBezTo>
                  <a:cubicBezTo>
                    <a:pt x="618" y="67"/>
                    <a:pt x="618" y="34"/>
                    <a:pt x="618" y="1"/>
                  </a:cubicBezTo>
                  <a:close/>
                  <a:moveTo>
                    <a:pt x="618" y="101"/>
                  </a:moveTo>
                  <a:cubicBezTo>
                    <a:pt x="618" y="168"/>
                    <a:pt x="618" y="268"/>
                    <a:pt x="618" y="385"/>
                  </a:cubicBezTo>
                  <a:cubicBezTo>
                    <a:pt x="635" y="619"/>
                    <a:pt x="652" y="953"/>
                    <a:pt x="685" y="1387"/>
                  </a:cubicBezTo>
                  <a:cubicBezTo>
                    <a:pt x="735" y="2239"/>
                    <a:pt x="819" y="3409"/>
                    <a:pt x="936" y="4712"/>
                  </a:cubicBezTo>
                  <a:cubicBezTo>
                    <a:pt x="1035" y="5692"/>
                    <a:pt x="1118" y="6605"/>
                    <a:pt x="1185" y="7371"/>
                  </a:cubicBezTo>
                  <a:lnTo>
                    <a:pt x="1185" y="7371"/>
                  </a:lnTo>
                  <a:lnTo>
                    <a:pt x="334" y="8555"/>
                  </a:lnTo>
                  <a:lnTo>
                    <a:pt x="84" y="8906"/>
                  </a:lnTo>
                  <a:lnTo>
                    <a:pt x="33" y="8990"/>
                  </a:lnTo>
                  <a:lnTo>
                    <a:pt x="33" y="8990"/>
                  </a:lnTo>
                  <a:lnTo>
                    <a:pt x="100" y="8906"/>
                  </a:lnTo>
                  <a:lnTo>
                    <a:pt x="351" y="8589"/>
                  </a:lnTo>
                  <a:cubicBezTo>
                    <a:pt x="568" y="8288"/>
                    <a:pt x="869" y="7887"/>
                    <a:pt x="1236" y="7402"/>
                  </a:cubicBezTo>
                  <a:lnTo>
                    <a:pt x="1236" y="7386"/>
                  </a:lnTo>
                  <a:cubicBezTo>
                    <a:pt x="1186" y="6617"/>
                    <a:pt x="1103" y="5698"/>
                    <a:pt x="1003" y="4712"/>
                  </a:cubicBezTo>
                  <a:cubicBezTo>
                    <a:pt x="902" y="3409"/>
                    <a:pt x="785" y="2239"/>
                    <a:pt x="719" y="1387"/>
                  </a:cubicBezTo>
                  <a:cubicBezTo>
                    <a:pt x="685" y="970"/>
                    <a:pt x="668" y="619"/>
                    <a:pt x="652" y="368"/>
                  </a:cubicBezTo>
                  <a:cubicBezTo>
                    <a:pt x="635" y="268"/>
                    <a:pt x="635" y="168"/>
                    <a:pt x="618" y="101"/>
                  </a:cubicBezTo>
                  <a:close/>
                  <a:moveTo>
                    <a:pt x="33" y="8990"/>
                  </a:moveTo>
                  <a:cubicBezTo>
                    <a:pt x="20" y="8990"/>
                    <a:pt x="18" y="9000"/>
                    <a:pt x="17" y="9012"/>
                  </a:cubicBezTo>
                  <a:lnTo>
                    <a:pt x="17" y="9012"/>
                  </a:lnTo>
                  <a:cubicBezTo>
                    <a:pt x="21" y="9006"/>
                    <a:pt x="25" y="8998"/>
                    <a:pt x="33" y="8990"/>
                  </a:cubicBezTo>
                  <a:close/>
                  <a:moveTo>
                    <a:pt x="17" y="9012"/>
                  </a:moveTo>
                  <a:cubicBezTo>
                    <a:pt x="13" y="9019"/>
                    <a:pt x="9" y="9023"/>
                    <a:pt x="0" y="9023"/>
                  </a:cubicBezTo>
                  <a:lnTo>
                    <a:pt x="17" y="9023"/>
                  </a:lnTo>
                  <a:cubicBezTo>
                    <a:pt x="17" y="9019"/>
                    <a:pt x="17" y="9016"/>
                    <a:pt x="17" y="901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089;p60"/>
            <p:cNvSpPr/>
            <p:nvPr/>
          </p:nvSpPr>
          <p:spPr>
            <a:xfrm>
              <a:off x="7015550" y="3841671"/>
              <a:ext cx="53556" cy="11282"/>
            </a:xfrm>
            <a:custGeom>
              <a:avLst/>
              <a:gdLst/>
              <a:ahLst/>
              <a:cxnLst/>
              <a:rect l="l" t="t" r="r" b="b"/>
              <a:pathLst>
                <a:path w="1671" h="352" extrusionOk="0">
                  <a:moveTo>
                    <a:pt x="0" y="1"/>
                  </a:moveTo>
                  <a:cubicBezTo>
                    <a:pt x="551" y="184"/>
                    <a:pt x="1103" y="301"/>
                    <a:pt x="1671" y="352"/>
                  </a:cubicBezTo>
                  <a:cubicBezTo>
                    <a:pt x="1119" y="218"/>
                    <a:pt x="568" y="101"/>
                    <a:pt x="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090;p60"/>
            <p:cNvSpPr/>
            <p:nvPr/>
          </p:nvSpPr>
          <p:spPr>
            <a:xfrm>
              <a:off x="7083528" y="4082207"/>
              <a:ext cx="55735" cy="9583"/>
            </a:xfrm>
            <a:custGeom>
              <a:avLst/>
              <a:gdLst/>
              <a:ahLst/>
              <a:cxnLst/>
              <a:rect l="l" t="t" r="r" b="b"/>
              <a:pathLst>
                <a:path w="1739" h="299" extrusionOk="0">
                  <a:moveTo>
                    <a:pt x="721" y="1"/>
                  </a:moveTo>
                  <a:cubicBezTo>
                    <a:pt x="559" y="1"/>
                    <a:pt x="396" y="21"/>
                    <a:pt x="235" y="65"/>
                  </a:cubicBezTo>
                  <a:cubicBezTo>
                    <a:pt x="151" y="81"/>
                    <a:pt x="68" y="115"/>
                    <a:pt x="1" y="165"/>
                  </a:cubicBezTo>
                  <a:cubicBezTo>
                    <a:pt x="223" y="100"/>
                    <a:pt x="452" y="67"/>
                    <a:pt x="682" y="67"/>
                  </a:cubicBezTo>
                  <a:cubicBezTo>
                    <a:pt x="1042" y="67"/>
                    <a:pt x="1403" y="146"/>
                    <a:pt x="1739" y="299"/>
                  </a:cubicBezTo>
                  <a:cubicBezTo>
                    <a:pt x="1672" y="248"/>
                    <a:pt x="1605" y="198"/>
                    <a:pt x="1521" y="165"/>
                  </a:cubicBezTo>
                  <a:cubicBezTo>
                    <a:pt x="1269" y="60"/>
                    <a:pt x="997" y="1"/>
                    <a:pt x="7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091;p60"/>
            <p:cNvSpPr/>
            <p:nvPr/>
          </p:nvSpPr>
          <p:spPr>
            <a:xfrm>
              <a:off x="7044459" y="4124417"/>
              <a:ext cx="131758" cy="171403"/>
            </a:xfrm>
            <a:custGeom>
              <a:avLst/>
              <a:gdLst/>
              <a:ahLst/>
              <a:cxnLst/>
              <a:rect l="l" t="t" r="r" b="b"/>
              <a:pathLst>
                <a:path w="4111" h="5348" extrusionOk="0">
                  <a:moveTo>
                    <a:pt x="4093" y="1"/>
                  </a:moveTo>
                  <a:cubicBezTo>
                    <a:pt x="4064" y="1"/>
                    <a:pt x="3150" y="1181"/>
                    <a:pt x="2022" y="2657"/>
                  </a:cubicBezTo>
                  <a:cubicBezTo>
                    <a:pt x="903" y="4128"/>
                    <a:pt x="0" y="5331"/>
                    <a:pt x="17" y="5347"/>
                  </a:cubicBezTo>
                  <a:cubicBezTo>
                    <a:pt x="34" y="5347"/>
                    <a:pt x="953" y="4161"/>
                    <a:pt x="2089" y="2691"/>
                  </a:cubicBezTo>
                  <a:cubicBezTo>
                    <a:pt x="3208" y="1220"/>
                    <a:pt x="4111" y="1"/>
                    <a:pt x="4094" y="1"/>
                  </a:cubicBezTo>
                  <a:cubicBezTo>
                    <a:pt x="4094" y="1"/>
                    <a:pt x="4094" y="1"/>
                    <a:pt x="409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092;p60"/>
            <p:cNvSpPr/>
            <p:nvPr/>
          </p:nvSpPr>
          <p:spPr>
            <a:xfrm>
              <a:off x="7110322" y="3758149"/>
              <a:ext cx="51440" cy="20127"/>
            </a:xfrm>
            <a:custGeom>
              <a:avLst/>
              <a:gdLst/>
              <a:ahLst/>
              <a:cxnLst/>
              <a:rect l="l" t="t" r="r" b="b"/>
              <a:pathLst>
                <a:path w="1605" h="628" extrusionOk="0">
                  <a:moveTo>
                    <a:pt x="0" y="0"/>
                  </a:moveTo>
                  <a:lnTo>
                    <a:pt x="0" y="0"/>
                  </a:lnTo>
                  <a:cubicBezTo>
                    <a:pt x="17" y="100"/>
                    <a:pt x="51" y="184"/>
                    <a:pt x="117" y="267"/>
                  </a:cubicBezTo>
                  <a:cubicBezTo>
                    <a:pt x="297" y="503"/>
                    <a:pt x="567" y="627"/>
                    <a:pt x="837" y="627"/>
                  </a:cubicBezTo>
                  <a:cubicBezTo>
                    <a:pt x="1045" y="627"/>
                    <a:pt x="1253" y="554"/>
                    <a:pt x="1421" y="401"/>
                  </a:cubicBezTo>
                  <a:cubicBezTo>
                    <a:pt x="1504" y="351"/>
                    <a:pt x="1571" y="267"/>
                    <a:pt x="1604" y="167"/>
                  </a:cubicBezTo>
                  <a:lnTo>
                    <a:pt x="1604" y="167"/>
                  </a:lnTo>
                  <a:cubicBezTo>
                    <a:pt x="1538" y="234"/>
                    <a:pt x="1471" y="301"/>
                    <a:pt x="1387" y="368"/>
                  </a:cubicBezTo>
                  <a:cubicBezTo>
                    <a:pt x="1231" y="496"/>
                    <a:pt x="1041" y="557"/>
                    <a:pt x="850" y="557"/>
                  </a:cubicBezTo>
                  <a:cubicBezTo>
                    <a:pt x="593" y="557"/>
                    <a:pt x="333" y="445"/>
                    <a:pt x="151" y="234"/>
                  </a:cubicBezTo>
                  <a:cubicBezTo>
                    <a:pt x="101" y="167"/>
                    <a:pt x="51" y="84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093;p60"/>
            <p:cNvSpPr/>
            <p:nvPr/>
          </p:nvSpPr>
          <p:spPr>
            <a:xfrm>
              <a:off x="6984461" y="3278841"/>
              <a:ext cx="37531" cy="124835"/>
            </a:xfrm>
            <a:custGeom>
              <a:avLst/>
              <a:gdLst/>
              <a:ahLst/>
              <a:cxnLst/>
              <a:rect l="l" t="t" r="r" b="b"/>
              <a:pathLst>
                <a:path w="1171" h="3895" extrusionOk="0">
                  <a:moveTo>
                    <a:pt x="1003" y="1"/>
                  </a:moveTo>
                  <a:lnTo>
                    <a:pt x="1003" y="1"/>
                  </a:lnTo>
                  <a:cubicBezTo>
                    <a:pt x="1" y="1137"/>
                    <a:pt x="68" y="2858"/>
                    <a:pt x="1171" y="3894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094;p60"/>
            <p:cNvSpPr/>
            <p:nvPr/>
          </p:nvSpPr>
          <p:spPr>
            <a:xfrm>
              <a:off x="6937348" y="3468962"/>
              <a:ext cx="65895" cy="130347"/>
            </a:xfrm>
            <a:custGeom>
              <a:avLst/>
              <a:gdLst/>
              <a:ahLst/>
              <a:cxnLst/>
              <a:rect l="l" t="t" r="r" b="b"/>
              <a:pathLst>
                <a:path w="2056" h="4067" extrusionOk="0">
                  <a:moveTo>
                    <a:pt x="836" y="1"/>
                  </a:moveTo>
                  <a:cubicBezTo>
                    <a:pt x="836" y="1"/>
                    <a:pt x="134" y="786"/>
                    <a:pt x="1" y="3777"/>
                  </a:cubicBezTo>
                  <a:cubicBezTo>
                    <a:pt x="1" y="3777"/>
                    <a:pt x="1486" y="4066"/>
                    <a:pt x="1900" y="4066"/>
                  </a:cubicBezTo>
                  <a:cubicBezTo>
                    <a:pt x="1963" y="4066"/>
                    <a:pt x="2001" y="4059"/>
                    <a:pt x="2006" y="4044"/>
                  </a:cubicBezTo>
                  <a:cubicBezTo>
                    <a:pt x="2056" y="3944"/>
                    <a:pt x="836" y="1"/>
                    <a:pt x="836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095;p60"/>
            <p:cNvSpPr/>
            <p:nvPr/>
          </p:nvSpPr>
          <p:spPr>
            <a:xfrm>
              <a:off x="6953405" y="3421849"/>
              <a:ext cx="290277" cy="327231"/>
            </a:xfrm>
            <a:custGeom>
              <a:avLst/>
              <a:gdLst/>
              <a:ahLst/>
              <a:cxnLst/>
              <a:rect l="l" t="t" r="r" b="b"/>
              <a:pathLst>
                <a:path w="9057" h="10210" extrusionOk="0">
                  <a:moveTo>
                    <a:pt x="8322" y="0"/>
                  </a:moveTo>
                  <a:cubicBezTo>
                    <a:pt x="6968" y="217"/>
                    <a:pt x="4930" y="485"/>
                    <a:pt x="4930" y="485"/>
                  </a:cubicBezTo>
                  <a:lnTo>
                    <a:pt x="4629" y="501"/>
                  </a:lnTo>
                  <a:cubicBezTo>
                    <a:pt x="4629" y="501"/>
                    <a:pt x="2524" y="618"/>
                    <a:pt x="2474" y="618"/>
                  </a:cubicBezTo>
                  <a:cubicBezTo>
                    <a:pt x="1605" y="719"/>
                    <a:pt x="569" y="785"/>
                    <a:pt x="201" y="1738"/>
                  </a:cubicBezTo>
                  <a:cubicBezTo>
                    <a:pt x="1" y="2239"/>
                    <a:pt x="185" y="2991"/>
                    <a:pt x="519" y="3776"/>
                  </a:cubicBezTo>
                  <a:lnTo>
                    <a:pt x="1304" y="6166"/>
                  </a:lnTo>
                  <a:cubicBezTo>
                    <a:pt x="1605" y="7486"/>
                    <a:pt x="1104" y="7419"/>
                    <a:pt x="836" y="8739"/>
                  </a:cubicBezTo>
                  <a:cubicBezTo>
                    <a:pt x="803" y="8939"/>
                    <a:pt x="652" y="10025"/>
                    <a:pt x="652" y="10209"/>
                  </a:cubicBezTo>
                  <a:lnTo>
                    <a:pt x="6734" y="10209"/>
                  </a:lnTo>
                  <a:lnTo>
                    <a:pt x="6634" y="9257"/>
                  </a:lnTo>
                  <a:cubicBezTo>
                    <a:pt x="6634" y="9257"/>
                    <a:pt x="5932" y="5648"/>
                    <a:pt x="5932" y="5598"/>
                  </a:cubicBezTo>
                  <a:lnTo>
                    <a:pt x="6049" y="5380"/>
                  </a:lnTo>
                  <a:cubicBezTo>
                    <a:pt x="6333" y="4779"/>
                    <a:pt x="6350" y="4077"/>
                    <a:pt x="6083" y="3459"/>
                  </a:cubicBezTo>
                  <a:lnTo>
                    <a:pt x="9057" y="2456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096;p60"/>
            <p:cNvSpPr/>
            <p:nvPr/>
          </p:nvSpPr>
          <p:spPr>
            <a:xfrm>
              <a:off x="7132212" y="3501621"/>
              <a:ext cx="110412" cy="39966"/>
            </a:xfrm>
            <a:custGeom>
              <a:avLst/>
              <a:gdLst/>
              <a:ahLst/>
              <a:cxnLst/>
              <a:rect l="l" t="t" r="r" b="b"/>
              <a:pathLst>
                <a:path w="3445" h="1247" extrusionOk="0">
                  <a:moveTo>
                    <a:pt x="3444" y="1"/>
                  </a:moveTo>
                  <a:cubicBezTo>
                    <a:pt x="3394" y="1"/>
                    <a:pt x="3344" y="17"/>
                    <a:pt x="3294" y="34"/>
                  </a:cubicBezTo>
                  <a:cubicBezTo>
                    <a:pt x="3211" y="51"/>
                    <a:pt x="3094" y="84"/>
                    <a:pt x="2926" y="134"/>
                  </a:cubicBezTo>
                  <a:cubicBezTo>
                    <a:pt x="2609" y="235"/>
                    <a:pt x="2175" y="368"/>
                    <a:pt x="1707" y="519"/>
                  </a:cubicBezTo>
                  <a:cubicBezTo>
                    <a:pt x="1289" y="636"/>
                    <a:pt x="888" y="786"/>
                    <a:pt x="504" y="970"/>
                  </a:cubicBezTo>
                  <a:cubicBezTo>
                    <a:pt x="353" y="1037"/>
                    <a:pt x="236" y="1087"/>
                    <a:pt x="153" y="1137"/>
                  </a:cubicBezTo>
                  <a:cubicBezTo>
                    <a:pt x="138" y="1117"/>
                    <a:pt x="118" y="1109"/>
                    <a:pt x="97" y="1109"/>
                  </a:cubicBezTo>
                  <a:cubicBezTo>
                    <a:pt x="49" y="1109"/>
                    <a:pt x="0" y="1156"/>
                    <a:pt x="36" y="1204"/>
                  </a:cubicBezTo>
                  <a:cubicBezTo>
                    <a:pt x="48" y="1234"/>
                    <a:pt x="71" y="1247"/>
                    <a:pt x="95" y="1247"/>
                  </a:cubicBezTo>
                  <a:cubicBezTo>
                    <a:pt x="136" y="1247"/>
                    <a:pt x="180" y="1207"/>
                    <a:pt x="170" y="1154"/>
                  </a:cubicBezTo>
                  <a:cubicBezTo>
                    <a:pt x="253" y="1120"/>
                    <a:pt x="370" y="1070"/>
                    <a:pt x="520" y="1003"/>
                  </a:cubicBezTo>
                  <a:cubicBezTo>
                    <a:pt x="821" y="886"/>
                    <a:pt x="1256" y="736"/>
                    <a:pt x="1723" y="586"/>
                  </a:cubicBezTo>
                  <a:cubicBezTo>
                    <a:pt x="2208" y="418"/>
                    <a:pt x="2626" y="285"/>
                    <a:pt x="2943" y="185"/>
                  </a:cubicBezTo>
                  <a:cubicBezTo>
                    <a:pt x="3094" y="134"/>
                    <a:pt x="3227" y="84"/>
                    <a:pt x="3311" y="51"/>
                  </a:cubicBezTo>
                  <a:cubicBezTo>
                    <a:pt x="3361" y="34"/>
                    <a:pt x="3394" y="17"/>
                    <a:pt x="34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097;p60"/>
            <p:cNvSpPr/>
            <p:nvPr/>
          </p:nvSpPr>
          <p:spPr>
            <a:xfrm>
              <a:off x="6974301" y="3458802"/>
              <a:ext cx="257073" cy="2147"/>
            </a:xfrm>
            <a:custGeom>
              <a:avLst/>
              <a:gdLst/>
              <a:ahLst/>
              <a:cxnLst/>
              <a:rect l="l" t="t" r="r" b="b"/>
              <a:pathLst>
                <a:path w="8021" h="67" extrusionOk="0">
                  <a:moveTo>
                    <a:pt x="4011" y="0"/>
                  </a:moveTo>
                  <a:cubicBezTo>
                    <a:pt x="1788" y="0"/>
                    <a:pt x="0" y="17"/>
                    <a:pt x="0" y="33"/>
                  </a:cubicBezTo>
                  <a:cubicBezTo>
                    <a:pt x="0" y="50"/>
                    <a:pt x="1788" y="67"/>
                    <a:pt x="4011" y="67"/>
                  </a:cubicBezTo>
                  <a:cubicBezTo>
                    <a:pt x="6216" y="67"/>
                    <a:pt x="8021" y="50"/>
                    <a:pt x="8021" y="33"/>
                  </a:cubicBezTo>
                  <a:cubicBezTo>
                    <a:pt x="8021" y="17"/>
                    <a:pt x="6216" y="0"/>
                    <a:pt x="401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098;p60"/>
            <p:cNvSpPr/>
            <p:nvPr/>
          </p:nvSpPr>
          <p:spPr>
            <a:xfrm>
              <a:off x="6951258" y="3496813"/>
              <a:ext cx="286014" cy="2179"/>
            </a:xfrm>
            <a:custGeom>
              <a:avLst/>
              <a:gdLst/>
              <a:ahLst/>
              <a:cxnLst/>
              <a:rect l="l" t="t" r="r" b="b"/>
              <a:pathLst>
                <a:path w="8924" h="68" extrusionOk="0">
                  <a:moveTo>
                    <a:pt x="4462" y="0"/>
                  </a:moveTo>
                  <a:cubicBezTo>
                    <a:pt x="1989" y="0"/>
                    <a:pt x="1" y="17"/>
                    <a:pt x="1" y="34"/>
                  </a:cubicBezTo>
                  <a:cubicBezTo>
                    <a:pt x="1" y="50"/>
                    <a:pt x="1989" y="67"/>
                    <a:pt x="4462" y="67"/>
                  </a:cubicBezTo>
                  <a:cubicBezTo>
                    <a:pt x="6918" y="67"/>
                    <a:pt x="8923" y="50"/>
                    <a:pt x="8923" y="34"/>
                  </a:cubicBezTo>
                  <a:cubicBezTo>
                    <a:pt x="8923" y="17"/>
                    <a:pt x="6918" y="0"/>
                    <a:pt x="446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099;p60"/>
            <p:cNvSpPr/>
            <p:nvPr/>
          </p:nvSpPr>
          <p:spPr>
            <a:xfrm>
              <a:off x="6943245" y="3540466"/>
              <a:ext cx="24134" cy="2019"/>
            </a:xfrm>
            <a:custGeom>
              <a:avLst/>
              <a:gdLst/>
              <a:ahLst/>
              <a:cxnLst/>
              <a:rect l="l" t="t" r="r" b="b"/>
              <a:pathLst>
                <a:path w="753" h="63" extrusionOk="0">
                  <a:moveTo>
                    <a:pt x="376" y="0"/>
                  </a:moveTo>
                  <a:cubicBezTo>
                    <a:pt x="251" y="0"/>
                    <a:pt x="126" y="8"/>
                    <a:pt x="0" y="25"/>
                  </a:cubicBezTo>
                  <a:cubicBezTo>
                    <a:pt x="126" y="50"/>
                    <a:pt x="251" y="63"/>
                    <a:pt x="376" y="63"/>
                  </a:cubicBezTo>
                  <a:cubicBezTo>
                    <a:pt x="502" y="63"/>
                    <a:pt x="627" y="50"/>
                    <a:pt x="752" y="25"/>
                  </a:cubicBezTo>
                  <a:cubicBezTo>
                    <a:pt x="627" y="8"/>
                    <a:pt x="502" y="0"/>
                    <a:pt x="37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100;p60"/>
            <p:cNvSpPr/>
            <p:nvPr/>
          </p:nvSpPr>
          <p:spPr>
            <a:xfrm>
              <a:off x="6967347" y="3541780"/>
              <a:ext cx="186916" cy="2179"/>
            </a:xfrm>
            <a:custGeom>
              <a:avLst/>
              <a:gdLst/>
              <a:ahLst/>
              <a:cxnLst/>
              <a:rect l="l" t="t" r="r" b="b"/>
              <a:pathLst>
                <a:path w="5832" h="68" extrusionOk="0">
                  <a:moveTo>
                    <a:pt x="2908" y="1"/>
                  </a:moveTo>
                  <a:cubicBezTo>
                    <a:pt x="1304" y="1"/>
                    <a:pt x="0" y="18"/>
                    <a:pt x="0" y="34"/>
                  </a:cubicBezTo>
                  <a:cubicBezTo>
                    <a:pt x="0" y="51"/>
                    <a:pt x="1304" y="68"/>
                    <a:pt x="2908" y="68"/>
                  </a:cubicBezTo>
                  <a:cubicBezTo>
                    <a:pt x="4528" y="68"/>
                    <a:pt x="5832" y="51"/>
                    <a:pt x="5832" y="34"/>
                  </a:cubicBezTo>
                  <a:cubicBezTo>
                    <a:pt x="5832" y="18"/>
                    <a:pt x="4528" y="1"/>
                    <a:pt x="290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101;p60"/>
            <p:cNvSpPr/>
            <p:nvPr/>
          </p:nvSpPr>
          <p:spPr>
            <a:xfrm>
              <a:off x="6982346" y="3586233"/>
              <a:ext cx="167621" cy="2179"/>
            </a:xfrm>
            <a:custGeom>
              <a:avLst/>
              <a:gdLst/>
              <a:ahLst/>
              <a:cxnLst/>
              <a:rect l="l" t="t" r="r" b="b"/>
              <a:pathLst>
                <a:path w="5230" h="68" extrusionOk="0">
                  <a:moveTo>
                    <a:pt x="2607" y="1"/>
                  </a:moveTo>
                  <a:cubicBezTo>
                    <a:pt x="1170" y="1"/>
                    <a:pt x="0" y="17"/>
                    <a:pt x="0" y="34"/>
                  </a:cubicBezTo>
                  <a:cubicBezTo>
                    <a:pt x="0" y="51"/>
                    <a:pt x="1170" y="68"/>
                    <a:pt x="2607" y="68"/>
                  </a:cubicBezTo>
                  <a:cubicBezTo>
                    <a:pt x="4060" y="68"/>
                    <a:pt x="5230" y="51"/>
                    <a:pt x="5230" y="34"/>
                  </a:cubicBezTo>
                  <a:cubicBezTo>
                    <a:pt x="5230" y="17"/>
                    <a:pt x="4060" y="1"/>
                    <a:pt x="260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102;p60"/>
            <p:cNvSpPr/>
            <p:nvPr/>
          </p:nvSpPr>
          <p:spPr>
            <a:xfrm>
              <a:off x="6996801" y="3627994"/>
              <a:ext cx="152109" cy="2179"/>
            </a:xfrm>
            <a:custGeom>
              <a:avLst/>
              <a:gdLst/>
              <a:ahLst/>
              <a:cxnLst/>
              <a:rect l="l" t="t" r="r" b="b"/>
              <a:pathLst>
                <a:path w="4746" h="68" extrusionOk="0">
                  <a:moveTo>
                    <a:pt x="2373" y="1"/>
                  </a:moveTo>
                  <a:cubicBezTo>
                    <a:pt x="1053" y="1"/>
                    <a:pt x="0" y="18"/>
                    <a:pt x="0" y="34"/>
                  </a:cubicBezTo>
                  <a:cubicBezTo>
                    <a:pt x="0" y="51"/>
                    <a:pt x="1053" y="68"/>
                    <a:pt x="2373" y="68"/>
                  </a:cubicBezTo>
                  <a:cubicBezTo>
                    <a:pt x="3676" y="68"/>
                    <a:pt x="4745" y="51"/>
                    <a:pt x="4745" y="34"/>
                  </a:cubicBezTo>
                  <a:cubicBezTo>
                    <a:pt x="4745" y="18"/>
                    <a:pt x="3676" y="1"/>
                    <a:pt x="23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103;p60"/>
            <p:cNvSpPr/>
            <p:nvPr/>
          </p:nvSpPr>
          <p:spPr>
            <a:xfrm>
              <a:off x="6992506" y="3661743"/>
              <a:ext cx="162814" cy="2179"/>
            </a:xfrm>
            <a:custGeom>
              <a:avLst/>
              <a:gdLst/>
              <a:ahLst/>
              <a:cxnLst/>
              <a:rect l="l" t="t" r="r" b="b"/>
              <a:pathLst>
                <a:path w="5080" h="68" extrusionOk="0">
                  <a:moveTo>
                    <a:pt x="2540" y="1"/>
                  </a:moveTo>
                  <a:cubicBezTo>
                    <a:pt x="1137" y="1"/>
                    <a:pt x="1" y="1"/>
                    <a:pt x="1" y="34"/>
                  </a:cubicBezTo>
                  <a:cubicBezTo>
                    <a:pt x="1" y="51"/>
                    <a:pt x="1137" y="67"/>
                    <a:pt x="2540" y="67"/>
                  </a:cubicBezTo>
                  <a:cubicBezTo>
                    <a:pt x="3944" y="67"/>
                    <a:pt x="5080" y="51"/>
                    <a:pt x="5080" y="34"/>
                  </a:cubicBezTo>
                  <a:cubicBezTo>
                    <a:pt x="5080" y="17"/>
                    <a:pt x="3944" y="1"/>
                    <a:pt x="254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104;p60"/>
            <p:cNvSpPr/>
            <p:nvPr/>
          </p:nvSpPr>
          <p:spPr>
            <a:xfrm>
              <a:off x="6980711" y="3704594"/>
              <a:ext cx="185345" cy="2179"/>
            </a:xfrm>
            <a:custGeom>
              <a:avLst/>
              <a:gdLst/>
              <a:ahLst/>
              <a:cxnLst/>
              <a:rect l="l" t="t" r="r" b="b"/>
              <a:pathLst>
                <a:path w="5783" h="68" extrusionOk="0">
                  <a:moveTo>
                    <a:pt x="2892" y="0"/>
                  </a:moveTo>
                  <a:cubicBezTo>
                    <a:pt x="1304" y="0"/>
                    <a:pt x="1" y="0"/>
                    <a:pt x="1" y="34"/>
                  </a:cubicBezTo>
                  <a:cubicBezTo>
                    <a:pt x="1" y="50"/>
                    <a:pt x="1304" y="67"/>
                    <a:pt x="2892" y="67"/>
                  </a:cubicBezTo>
                  <a:cubicBezTo>
                    <a:pt x="4496" y="67"/>
                    <a:pt x="5782" y="50"/>
                    <a:pt x="5782" y="34"/>
                  </a:cubicBezTo>
                  <a:cubicBezTo>
                    <a:pt x="5782" y="0"/>
                    <a:pt x="4496" y="0"/>
                    <a:pt x="28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105;p60"/>
            <p:cNvSpPr/>
            <p:nvPr/>
          </p:nvSpPr>
          <p:spPr>
            <a:xfrm>
              <a:off x="6959302" y="3515563"/>
              <a:ext cx="34293" cy="100156"/>
            </a:xfrm>
            <a:custGeom>
              <a:avLst/>
              <a:gdLst/>
              <a:ahLst/>
              <a:cxnLst/>
              <a:rect l="l" t="t" r="r" b="b"/>
              <a:pathLst>
                <a:path w="1070" h="3125" extrusionOk="0">
                  <a:moveTo>
                    <a:pt x="1" y="0"/>
                  </a:moveTo>
                  <a:cubicBezTo>
                    <a:pt x="1" y="34"/>
                    <a:pt x="17" y="84"/>
                    <a:pt x="17" y="134"/>
                  </a:cubicBezTo>
                  <a:cubicBezTo>
                    <a:pt x="34" y="201"/>
                    <a:pt x="67" y="318"/>
                    <a:pt x="118" y="468"/>
                  </a:cubicBezTo>
                  <a:cubicBezTo>
                    <a:pt x="201" y="752"/>
                    <a:pt x="318" y="1153"/>
                    <a:pt x="485" y="1587"/>
                  </a:cubicBezTo>
                  <a:cubicBezTo>
                    <a:pt x="636" y="2022"/>
                    <a:pt x="786" y="2406"/>
                    <a:pt x="886" y="2674"/>
                  </a:cubicBezTo>
                  <a:cubicBezTo>
                    <a:pt x="936" y="2807"/>
                    <a:pt x="986" y="2924"/>
                    <a:pt x="1020" y="3008"/>
                  </a:cubicBezTo>
                  <a:cubicBezTo>
                    <a:pt x="1037" y="3058"/>
                    <a:pt x="1053" y="3091"/>
                    <a:pt x="1070" y="3125"/>
                  </a:cubicBezTo>
                  <a:cubicBezTo>
                    <a:pt x="1070" y="3091"/>
                    <a:pt x="1053" y="3041"/>
                    <a:pt x="1053" y="3008"/>
                  </a:cubicBezTo>
                  <a:cubicBezTo>
                    <a:pt x="1020" y="2924"/>
                    <a:pt x="986" y="2807"/>
                    <a:pt x="936" y="2657"/>
                  </a:cubicBezTo>
                  <a:cubicBezTo>
                    <a:pt x="836" y="2373"/>
                    <a:pt x="702" y="1988"/>
                    <a:pt x="552" y="1554"/>
                  </a:cubicBezTo>
                  <a:cubicBezTo>
                    <a:pt x="385" y="1136"/>
                    <a:pt x="251" y="735"/>
                    <a:pt x="151" y="451"/>
                  </a:cubicBezTo>
                  <a:cubicBezTo>
                    <a:pt x="118" y="301"/>
                    <a:pt x="67" y="15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5" name="Picture 2" descr="C:\Users\karen\Pictures\g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40" y="119537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logineCadastro Gustavo">
            <a:hlinkClick r:id="" action="ppaction://media"/>
            <a:extLst>
              <a:ext uri="{FF2B5EF4-FFF2-40B4-BE49-F238E27FC236}">
                <a16:creationId xmlns:a16="http://schemas.microsoft.com/office/drawing/2014/main" id="{562CE74F-377B-462C-A758-13FF30E21DE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211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4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850"/>
    </mc:Choice>
    <mc:Fallback xmlns="">
      <p:transition advTm="15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6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8" name="Google Shape;2568;p50"/>
          <p:cNvGrpSpPr/>
          <p:nvPr/>
        </p:nvGrpSpPr>
        <p:grpSpPr>
          <a:xfrm>
            <a:off x="2460600" y="1649046"/>
            <a:ext cx="4222800" cy="3226960"/>
            <a:chOff x="2133731" y="1649046"/>
            <a:chExt cx="4876539" cy="3016882"/>
          </a:xfrm>
        </p:grpSpPr>
        <p:sp>
          <p:nvSpPr>
            <p:cNvPr id="2569" name="Google Shape;2569;p50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3" name="Google Shape;2573;p50"/>
          <p:cNvSpPr txBox="1">
            <a:spLocks noGrp="1"/>
          </p:cNvSpPr>
          <p:nvPr>
            <p:ph type="title"/>
          </p:nvPr>
        </p:nvSpPr>
        <p:spPr>
          <a:xfrm>
            <a:off x="2087724" y="540000"/>
            <a:ext cx="4968552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PÁGINA DE CADASTRO</a:t>
            </a:r>
            <a:endParaRPr dirty="0"/>
          </a:p>
        </p:txBody>
      </p:sp>
      <p:sp>
        <p:nvSpPr>
          <p:cNvPr id="2" name="AutoShape 2" descr="data:image/jpeg;base64,/9j/4AAQSkZJRgABAQEAYABgAAD/2wBDAAgGBgcGBQgHBwcJCQgKDBQNDAsLDBkSEw8UHRofHh0aHBwgJC4nICIsIxwcKDcpLDAxNDQ0Hyc5PTgyPC4zNDL/2wBDAQkJCQwLDBgNDRgyIRwhMjIyMjIyMjIyMjIyMjIyMjIyMjIyMjIyMjIyMjIyMjIyMjIyMjIyMjIyMjIyMjIyMjL/wAARCAJ+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TVNYvk1KZI5yiI21VAFU/wC2dR/5+n/IU3Vf+Qrc/wC/WUPM87v159K3SVjBtmv/AGzqP/P0/wCQo/tnUf8An6f8hWRJ5nm8Z9sUs+/cMZxjtTsguzW/tnUf+fp/yFH9s6j/AM/T/kKz0zsG7rjmnUr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nLrWohgftT/kKz6UdaLILs2dQ0bUZtQnljtXZGbKkd6rf2Fqn/AD5yfpXoSf6tfoKdWfOzTkR53/YWqf8APnJ+lH9hap/z5yfpXoMkiRLudgq5xk1H9st/+eo/I0+dhyI4L+wdU/583/Sj+wdU/wCfN/0rvftlv/z1H5Gj7Zb/APPUfkaOdi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1JHNHMD5bBsdcUc7HyI8+/sHVP+fN/0pRoWqZ/483/AEr0OilzsORDU/1a/QU6mp/q1+gp1QWQXPSH/rqtT1Bc9If+uq1PTAKKKKQBRRRQAUUUUAFFFFABRRRQAUUUUAFFFFABRRRQAUUUUAFFFFABRRRQAUUUUAFFFFABRRRQAUUUUAFFFFABRRRQAUUUUAFFFFABRRRQAUUUUAFFFFABRRRQAUUUUAFFFFABRRRQAUUUUAFFFFABRRRQAUUUUAFFFFABRRRQAUUUUAFFFFABRRRQAUUUUAFFFFABRRRQAUUUUAFFFFABRRRQAUUUUAFFFFABRRRQAUUUUAFFFFABUEX/AB9XH/Af5VPUEX/H1cf8B/lTAnooopANT/Vr9BTqan+rX6CnUAQXPSH/AK6rU9QXPSH/AK6rU9MAooopAFFFFABRRRQAUUUUAFFFFABRRRQAUUUUAFFFFABRRRQAUUUUAFFFFABRRRQAUUUUAFFFFABRRRQAUUUUAFFFFABRRRQAUjOqKWZgqjkknAFLXKfEwZ+GfiLr/wAeMh49hQB1QIIyDkUtZPheTzfCejvz81lF1/3BWlPNHb28k8zhIo1LuxPAA5JoAeCD0pa88+EpnvNK1nWmaUWeqanLPaRyMTtjzjIz6kZr0OgAooooAKKKKACiiigAooooAKKKKACiiigAooooAKKKKACiiigAooooAKKKKACiiigAooooAKKKKACiiigAooooAKKKKACiiigAooooAKKKKACiiigAooooAKKKKACiiigAooooAKgi/wCPq4/4D/Kp6gi/4+rj/gP8qYE9FFFIBqf6tfoKdTU/1a/QU6gCC56Q/wDXVanqC56Q/wDXVanpgFFFFIAooooAKKKKACiiigAooooAKKKKACiiigAooooAKKKKACiiigAooooAKKKKACiiigAooooAKKKKACiiigAooooAKKKKACuV+Jf/ACTTxH/14yfyrqq434rTCH4X+ICTjdbFBz6kCgDZ8Jgp4P0ZSORZRf8AoArivGep3HjXWv8AhA9BlIhyG1m9TlYYv+eYP95umK5S3+IOt6//AGZ4StlHhSKS3jiN9fAiSUBQMRcYyexzXr3hjwvpvhPSl0/TYiATvlmc5kmc9WY9zQBpafY22mafb2NnEIre3jEcaL0CgYFI2pWK3gs2vbYXRGRAZV3n/gOc1l+MvEUHhTwpqGrzMAYYiIlP8Uh4UfnXDeHPhnpet/D+3u9TiY6/qEX2ttS3Hz45H+ZSrdgOOOlAHqUtxDC0ayzRxtI21A7Abm9B6mpa+Zv+Ex1vxF4s8I22pQtjRdQW0upu0txuIyffav8AOvpd3SJGkkYKigszE4AA6mgBkdxDLJJHHLG7xHEiqwJQ9cEdqji1CymupLWK7t5LiP78SSqXX6jORXg2n+L5pYvGN1oUrfb9f1uOxsH7qCpG/wDBcn8q3/FPhHTvAGneG9Y0iNk1C11GGK6u9x33KyHD7z3yaAPY6rXGo2NpPHBc3lvDNJ9yOSVVZ/oCeabqeo22kaXc6jeSCO3tozJIx7ACvLfAvhTS/Hug3/ibxJZfa7vVriQwvKTut4QcIIz/AA4x1FAHrE9zBaxGW4mjhjBALyMFHPTk1LXy9431/XYNIm8CzmW4GiXnmzXjnJktwy+Vn3BYfkK+mbm7gsbCW7uZBHBDGZJHboFAyTQA251Kxs5I47q8t4HkOEWWVVLfQE81LNcQ20JmnljiiXq7sFUfia8o8D+GtK+IWn6r4p8Q2i30mp3UiWol/wCXeBTtUJ/dPuPSvPPG+t65p2k6h8PmM13DpV19oN25yxtBgorH2JHNAH060iJE0jMAiruLdgPWvMV+Kt693YX40JV8M3t+LCC8ab987HI3iP8Au5Br0K1jW70KCJ87JrZVbHoVr57srTxLD4it9E0+w/4SLRPCl+0kfkEJukbJVWY8ErntQB9GyXEMUscUk0aSSkiNWYAuR1wO9NvIxNZTxGZ4A8bKZUbDR5H3gexFeMSnxTqfxc8I3niW3gsUczNaWEMm8xBU5Zj3Jz+lekfEHVLbR/AWtXV1JsQ2rxLzyzsCqge+TQBtaTEkGlWsUd496qRAC5kcO0v+0SOufWrlcd8K/wDkl3h7/r1H8zV2DxbHeeO7jw1aWrTLaWwmuroN8sTk/KmPUjmgDpKKKKACiiigAooooAKKKKACiiigAooooAKKKKACiiigAooooAKKKKACiiigAooooAKKKKACiiigAooooAKKKKACiiigAqCL/j6uP+A/yqeoIv8Aj6uP+A/ypgT0UUUgGp/q1+gp1NT/AFa/QU6gCC56Q/8AXVanqC56Q/8AXVanpgFFFFIAooooAKKKKACiiigAooooAKKKKACiiigAooooAKKKKACiiigAooooAKKKKACiiigAooooAKKKKACiiigAooooAKKKKACvP/jOxPw3uoVPM9zbxfXMq16BXKePfDd74o0ezsbOSJPLv4biXzCQCiNk496AL2s+FtN8R+GxpGpQLJH5QVHx80bAcMp7EVg/DXWb2Wzv/DesSmTVtDm+zvIx5liP+rf8Rx+Fd3XnnjHwXr914kXXfCeowWF5dWxsr4zA4aPs4x/EO1AHHfEqS5+IEuuQWMjf2L4atnkldTxPdY+6PUKM128ni238NfCDT9aGHkOnwpbR55klKAKo/H+Rrd0Lwhp2g+E/+EfgUvA8TJPI33pWYfMze5zXEeF/hjrNtqenx+JNSgvNH0NmOl20YPzEnIeTI6jsOaAMLVfCsnhf4deHrq8IbU5ddt76+fv5kjcj8Bx9c12HxG1S51W6s/AujSEX2q83kqf8u9r/ABMfQnoK3vH3hufxV4QutMtJEjuyySwO5+UOrAjNVPA/g640D7Xqms3S33iDUGDXVyBwoHRE/wBkUAeU+APDsUHxy1HSoFK6bosstxFGf7xART+teh/GLL+G9Kth1uNYtkx6/Nn+laOgeDp9J+I3iTxG7xGDU0iWFVJ3LgfPn8RR8SfCmp+K9DtINIuora+tbxLiN5c4GMj8xnNAHN+N5pvH3iKTwdp0jDTNPQ3GrzoeGcDKQ59c8n/61W/hnrtlpHwUs9Tu5NkFhFL52eoKsePrniur8H+FLbwjogsonM9xKxlu7l/vTynqxrhI/hTq8msS6XdanCfBpv21AWiZ8yRic+W3+yDQBzOraXdN8IvEfi3VUK6n4guIZApHMUIlXy1/Lmus8UXlz8QNU/4QnRZ2OnWqhtZ1BDwSOkKnuSRzWN8Y/Fceowf8IZpVuZIluII7+5T7sBLDZGP9r/CvWfDnhzTvC+jQ6ZpkIjhjGWY8tI3dmPcmgDiPhTqdnovwgW6u5BFBp73AmLH7u12OPr0rljpFzqvwx8Z+NdRiK32uQmSCM9YrZCNg/EDP5Vty/CvWJ9cvNNfVIk8G3V9/aEtomfNdzyY+nC5r0rVNJh1HQLvSQqpDPbNAoA4UFcD8qAON1/xfJpHw80dNMAm1rVbeK30+JeSXZQN+PRetdH4M8MQ+E/DNtpiN5k/MlzMessrcsx/GuW+H/wAOtR0W8g1TxNexX19ZW4s7BI8lLeEcZGf4j616TQB514nJ/wCFz+C1zx9nujj/AIDWL4kjPxN8SX9lGS3h3w/FIZGX7tzebThc9wv+etdD8QvBut+I9S0fUNB1CKxu7TzYpJXzlY5Bglfeul8OeGrDwz4eh0axU+SikO7fekY/eZvcmgDgfDXi6Lwx8CNG1AqJbtoDb2kC9ZZi7KoA/U11Xw+8MS+G/D5e+Yy6xfubq/lPVpG5x9B0rmPBPwtv9I1S3n1++iu7PSnkGk2kedkYZid7ZH3ufwr1SgAooooAKKKKACiiigAooooAKKKKACiiigAooooAKKKKACiiigAooooAKKKKACiiigAooooAKKKKACiiigAooooAKKKKACoIv+Pq4/4D/Kp6gi/4+rj/AID/ACpgT0UUUgGp/q1+gp1NT/Vr9BTqAILnpD/11Wp6guekP/XVanpgFFFFIAooooAKKKKACiiigAooooAKKKKACiiigAooooAKKKKACiiigAooooAKKKKACiiigAooooAKKKKACiiigAooooAKKKKACiiigAooooAKKKKACiiigAooooAKw/GWtP4d8Hatq0YzJbW7Og/2ug/Uityqmqaba6xpdzp19H5trcxmORPUGgDxSHQ0iHgXwzG4mv8AUbsa3qkx5Zto3gsfTnAr3auS8J/DzRvCN1Nd2j3V1dyIIhPdy+Y6Rjoi+grraACiiigAooooAKKKKACiiigAooooAKKKKACiiigAooooAKKKKACiiigAooooAKKKKACiiigAooooAKKKKACiiigAooooAKKKKACiiigAooooAKKKKACoIv8Aj6uP+A/yqeoIv+Pq4/4D/KmBPRRRSAan+rX6CnU1P9Wv0FOoAguekP8A11Wp6r3ZCrEWIAEq5JqT7RB/z2j/AO+hTESUVH9og/57R/8AfQo+0Qf89o/++hSG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QRf8fVx/wH+VP+0Qf89o/++hUcDK9zcFWDDK8g57UxFiiiikMan+rX6CnU1P8AVr9BTqAEIDDBAI96b5Uf/PNfyqO6yUjUMRukAODjij7Kn9+X/v43+NMR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pwVV+6oH0FQ/ZU/vy/9/G/xpLcbJ503MVBGNzE44oAsUUUUhjU/1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wAfVx/wH+VT1BF/x9XH/Af5UwJ6KKKQDU/1a/QU6mp/q1+gp1AEFz0h/wCuq1PUFz0h/wCuq1PTAKKKKQBRRRQAUUUUAFFFFABRRRQAUUUUAFFFFABRRRQAUUUUAFFFFABRRRQAUUUUAFFFFABRRRQAU2SRYonkf7qKWP0FOqG6jM1nPEv3njZR+IoGrX1PMLDVfHHiyC81zR723tra3lZLayMYPnY7Emu2k8S2+iaLZXHieeGwupkw8a5cbx1xgE1wPgTxhpPhLwze6dq8rw31rcyH7OUO5+nTt19a1/E/jEyzaBFawWlpHqCGZbzVIMiAdMY7E/XuKZ7mIw0p1/ZeztBN2a0bSV99b99mdlpniPSNZsZb2wv4preHPmPyuzjPIOCK43xP8SrNbW1/4RvU7ea4N0scytET8h9NwH5iuW0cyXWn+PxbzwXDNAp32keyN/vZKr2GM1Q1S/0CbwX4WtrIwHUo5l84IuHXn5tx9ziixrRy2lCtqnJXXyvG+uny6HsOreMNA0G5W21PUUgnZQ2zYzHB7/KDirTeIdITRRrDX8I08jInzwf659utcF4l8RyP4u1DSvN0fTo7W2G65v7fzGnBAO1fbnpWHpEGm3nwhjt9R1NbBW1FvJmZSy7x0BHp1oscscug6UJyurtX66Ptp/mel2fjbw/qVtdS2GpRTG2iMsilWUhR3wQDis3wl4+tNd0O7v794LWS0JaZE3EJH2Y/Xmuf8O6rev4ruNEml0rV4pbBib2yhUFRjhWI689j6isjw5cWX/CqfEtkuxb+ESNMuzDBSRjJ9ODQaPAUlGUbPeNnfZO/kvy7Hptj4y8PanfrZWWqQzXDRmQKoONoGSc4wOKZZ+OPDWoaiNPtdXgkuWbaq4YBj6AkYP4GuY03RraP4Qm4sLGNb+bS3zLEg8xywyeep6Vx11daPd+BfC9jpZgbXFukBWJMSKcnOT9dtBNPAUKkpKPNo+Xppvq9Nv6ue7SSJDE8sjqkaAszMcAAdSa878T/ABKs1s7f/hG9Tt5rg3Sxyq0ZPyHrjIGfqK6jxrHNL4J1hIQTIbV8BepGOf0zXj+p3+gTeB/DFtZmA6lHOvnBFw68/NuPucUInLMJTq2qTTetrdNr3Z7Lq/ivQ9AeOPVNRjt5ZF3KmCzY9cKDgVo2V9a6lZx3dlOk9vIMpIhyDXk+sSz2nxU1RpdQ0+x862TyJNRg8xGTaMhecDkGuu+GtjDY+GpUttTg1C3e5d0khjKKvTK4PuP1oMcRg6dLDqom7uz8tfl09TJ1PXvF158QNQ0DQ7mxijt4klX7RFngqpPP1atDwh4q1O51XVtF8Q/ZlvNOXzGnh4Qr3z9MiuYvdEk174x6xaxandaey20b+bbNhj8icfTmtjV/BUPhzwJr5sZri7v7qHM9xMdzuoOSPyzQdlSGG9nCk7JyUemqbtdtnU6b408O6tf/AGGx1WGW5OdqYZd2PQkAH8KTVPGvh3Rr42V/qkUVwPvJtZtv1wDj8a8x0qKHVV8Mj/hI9HilgmQ20ENoyzBhjKMQf1PBNXNc+y2Gv+IdS0jxJpfnNzdWN7CG3sB91SfvfhRYh5dR9ryXe3nve2/L+nlc9Lv/ABNoumabDqF3qMMdrP8A6qQEt5n0AyTS6Z4l0bWLOa7sNQhlgg/1r8rs785xivPNWntNd0Twrf3ep2uh6oFMlukkWYSAcdOijgYzxVI6tqOp+E/GGnNHZ3JtlRvtunxBVn+YZzjqcDr9aLERy6Eodb3s+y963bX5P5Ho+meNPDmsX32Kw1WGa4PRMMu76ZAB/Cm6l448N6RfvZX2qRxXKY3psZtufUgECvNJrrSL4eBbfQzA2pRSR+eIUwygAbt34g1a8R+JH1C+8S2rzaNp0VruhKXNvvnusAjIPrwMemRRYtZbTdRKzt+K1t26+nzPXbe4hureO4t5FlhkUMjochgehFZHi/U7nR/CmoahZlVuII9yFlyM5HaqPw4Yt4A0nJJ/dkf+PGsDx3438P3fhfVtLt78S3p/ciJUbJbIzzjGKRx0cLJ4v2cVzJSs9Ol+p0mieJ7eTQ9Dl1W7jjvtTjXy12keY5xwMdOorUTXNMkvruyS7Q3Nmm+ePBzGvqa8u1hf7Ft/h1LqH7iO2ZTM7DhPuHn8Ks6FfW2o+OfGd1ZzLNA9kdsi9GwMcU7HTPAQlF1Ve2r8vitb7juLXxv4bvb23s7XVoZbi4OIkRWOf04/GqGjayZZtY1zUNctzpkEhijhiP7uFR3YkAlj6VlfCjS9PPg+2v8A7HAbwSyETlAXHOOvXpXDGOWX4W64YlZgmrhn29l9T7cig0hgqLqTpQb0ajd26vW3Y7y6+IMN94r0Cy0G/guLO7lZLoeWdw6Y64I710Gj6rLPrOtRXOrWc8FpJhYo4yjW45yHY8Hp+lef3l9oF74/8G/2G1sdgAl8hNuP7oPv1prRyyt8S0t1ZpC3AQZJG5s/pmixU8HTcFFLl0W9r6ztr8j0TTvGvhzVtQ+w2Oqwy3JJCphhux6EjB/CopvH3he3v2spdYhWdH2MNrYDdMbsY/Wuf8Far4ROlaBbIbJtXW3wirF+8DgfNzjgnnr1rivEPiKTXPDurSyzaNZr9pKLYC3/ANJYhh82719T7Ggzp5dTnWcOWSS019bX22/q57wrBlDKQVIyCO9LWfoRz4f00k5zaxf+gitCkePJcsmgooooJCiiigAooooAKKKKACiiigAooooAKKKKACiiigAooooAKKKKACiiigAooooAKKKKACiiigAqCL/j6uP+A/yqeoIv+Pq4/wCA/wAqYE9FFFIBqf6tfoKdTU/1a/QU6gCC56Q/9dVqeoLnpD/11Wp6YBRRRSAKKKKACiiigAooooAKKKKACiiigAooooAKKKKACiiigAooooAKKKKACiiigAooooAKKKKACiiigChcaHpN3dfabnTLOafj97JArNx05IqW90yw1KNY76yt7lEOVWaMOAfbNWqKC/aT012KttpthZtI1rZW8DSABzFEq7gOmcDmqyeHNDjzs0fTxlgxxbJyR0PStOigPaTXVlK60fTL24S4u9OtJ50xtklhVmGOmCRSjSNNFk1kNPtRasctAIV2E+u3GKuUUB7SdrXKdjpWnaYH+wWNta7/AL3kxKm764FKdK05jcE2FqTcjE5MK/vR/tcc/jVuigXPJu9yOGCK2hSGCJIokG1URQqqPQAdKqQaHpNtdm7t9Ms4rkknzUgUNk9eQM1fooBTkr2e4EAjBGQazF8OaGm7bo+njcQxxbJyR0PStOigIzlH4XYp3uk6dqWz7dYW11s+750Svt+mRViC3htYFgt4Y4YkGFSNQqgewFSUUA5Sa5W9CuthZpevepawLdONrziMB2HoW6noKsdRg0UUCbb3M+30LSLO6+1W2l2cNxz+9jgVW568gUXWg6PfXH2i70qynm/56SwKzfmRWhRQV7Wd73dyrd6ZYX8Kw3llb3ESfdSWJWC/QEcU60sLOwt/s9nawW8JOTHFGFXP0FWKKBc8rct9ChaaJpVhOZ7PTbS3mIwZIoVVvzAom0TSrm7N3PplnLcEYMrwKWPGOpHpV+igftJ3vd3Ire2gtIFgtoY4YUGFjjUKo+gFVW0PSXvPtj6ZZtdbt3nGBS+fXOM5q/RQJTkndMr3lhZ6jD5N7aw3MQO4JNGHGfXBqK30jTLQubbT7SEumxzHCq7l9DgcirtFAKckuVPQhtbS2soBBaW8UEIORHEgVR+AqOLTLCC3lt4rK2jhmJMkaRKFfPXIxzVqigOaXcz4NB0e1eN4NKsonibdGyW6gofUHHBqzDY2lvNNNBawxSznMrpGA0h9WI6/jU9FAOcnuyha6JpVlcm5tdNs4JznMkUCq3PXkCmP4f0WWaSaTSbF5Zc+Y7W6Etnrk45rSooH7Wd73Y1ESONY41VUUAKqjAAHYU6iiggKKKKACiiigAooooAKKKKACiiigAooooAKKKKACiiigAooooAKKKKACiiigAooooAKKKKACiiigAqCL/j6uP8AgP8AKp6gi/4+rj/gP8qYE9FFFIBqf6tfoKdTU/1a/QU6gCC56Q/9dVqeoLnpD/11Wp6YBRRRSAKKKKACiiigAooooAKKKKACiiigAooooAKKKKACiiigAooooAKKKKACiiigAooooAKKKKACiiigAornbLU9e1O0S9tLLT0tpcmITXDh9ueM4UjP41Y8zxN/z66T/wCBEn/xFBs6Ek7Nr70bVFYvmeJv+fXSf/AiT/4ijzPE3/PrpP8A4ESf/EUC9i+6+9G1RWL5nib/AJ9dJ/8AAiT/AOIo8zxN/wA+uk/+BEn/AMRQHsX3X3o2qKxfM8Tf8+uk/wDgRJ/8RR5nib/n10n/AMCJP/iKA9i+6+9G1RWL5nib/n10n/wIk/8AiKPM8Tf8+uk/+BEn/wARQHsX3X3o2qKxfM8Tf8+uk/8AgRJ/8RR5nib/AJ9dJ/8AAiT/AOIoD2L7r70bVFYvmeJv+fXSf/AiT/4ijzPE3/PrpP8A4ESf/EUB7F9196NqisXzPE3/AD66T/4ESf8AxFHmeJv+fXSf/AiT/wCIoD2L7r70bVFYvmeJv+fXSf8AwIk/+Io8zxN/z66T/wCBEn/xFAexfdfejaorF8zxN/z66T/4ESf/ABFHmeJv+fXSf/AiT/4igPYvuvvRtUVi+Z4m/wCfXSf/AAIk/wDiKPM8Tf8APrpP/gRJ/wDEUB7F9196NqisXzPE3/PrpP8A4ESf/EUeZ4m/59dJ/wDAiT/4igPYvuvvRtUVi+Z4m/59dJ/8CJP/AIijzPE3/PrpP/gRJ/8AEUB7F9196NqisXzPE3/PrpP/AIESf/EUeZ4m/wCfXSf/AAIk/wDiKA9i+6+9G1RWL5nib/n10n/wIk/+Io8zxN/z66T/AOBEn/xFAexfdfejaorF8zxN/wA+uk/+BEn/AMRR5nib/n10n/wIk/8AiKA9i+6+9G1RWL5nib/n10n/AMCJP/iKPM8Tf8+uk/8AgRJ/8RQHsX3X3o2qKxfM8Tf8+uk/+BEn/wARR5nib/n10n/wIk/+IoD2L7r70bVFYvmeJv8An10n/wACJP8A4ijzPE3/AD66T/4ESf8AxFAexfdfejaorF8zxN/z66T/AOBEn/xFHmeJv+fXSf8AwIk/+IoD2L7r70bVFYvmeJv+fXSf/AiT/wCIo8zxN/z66T/4ESf/ABFAexfdfejaorF8zxN/z66T/wCBEn/xFHmeJv8An10n/wACJP8A4igPYvuvvRtUVi+Z4m/59dJ/8CJP/iKPM8Tf8+uk/wDgRJ/8RQHsX3X3o2qKxfM8Tf8APrpP/gRJ/wDEUeZ4m/59dJ/8CJP/AIigPYvuvvRtUVi+Z4m/59dJ/wDAiT/4ijzPE3/PrpP/AIESf/EUB7F9196NqisXzPE3/PrpP/gRJ/8AEUeZ4m/59dJ/8CJP/iKA9i+6+9G1RWL5nib/AJ9dJ/8AAiT/AOIp1lqGo/2sNP1K2tkZ4Gnje3lZxhWVSDlRz8woB0ZWumvvNiiiigyCiiigAooooAKKKKACoIv+Pq4/4D/Kp6gi/wCPq4/4D/KmBPRRRSAan+rX6CnU1P8AVr9BTqAILnpD/wBdVqeoLnpD/wBdVqemAUUUUgCiiigAooooAKKKKACiiigDj/FWoanp/iLS5rGR2gggmnurYf8ALaMbQcf7QByPpSReJVtb/XLrzJLy3L2q2cMbA72kTgLngZJzmugn0wza/aal5oCwQSRGMr97cV5z+Fc/B4DjtU1SOC+aNbm6jurT5M/ZWTkDn7y5zx6HFVoTqWpfF0trpd9NdaTLHfWTRLLZiVW3CQ4Uq/Q559OlQy+L9Rhlu4G8N3Hn2cYnnUXMe0QnOGDd2+U/L7dalbwtd3NjffbdQSW/vJIWklSHairEwKqq5+vOe9X7jQ2nvtWuBOAL+zW2C7fuEb+evP3+ntS0HqVb/wAWJAYhZ2Zus2q3cmZki2xNnGN33mODx7da0ZtbtIfD51r53tRAJxtHzEEZAx61h3Pg2V/sclvcWZmitI7SU3VmsysqZwygn5Tyfat2+0iO/wBAl0l3KJJD5W+NQu33A6DntRoGpzkXiG+j8STTatZz6fb2+lNcvB5qyqQH+8Nv8WOMVr6V4gnvdQFlf6XLp80kXnwB5FcSR5wc4+6wyMj361Sj8LX93d3E+s6ol0J7BrFlhg8rCls7hyeat6VoV9Bqa3+qait5NDCbeDZD5YVCQSW5OWOB7cU9A1E1PxDeWmryadY6PJfSR24uGZZ1jAUsRjnvxx6+1RSeKppprGPStJlvjeWf2tT5yxhFyBhs9+fzH41X1HTdYuPF9zNp1yLRWsEjMskHmI3ztkDkfMB/OtPTfD66ZeWckUxaK1sPsYVl5b5gd2fw6e9LQNSrJ4saO8c/2ZMdNiuBay3vmL8suQPudSoJwT69qin8XzwXN4To0zWFldfZ7i6Ey/L935gvU/eGf606bwtcyXcsK6kF0ma6+1yW3lZcvuDEB88KWGemaz4/D+qajdazA94bbTbjUS8kT2+WkUBDlG7AkY6HpxT0FqbkWuXlxr9zp0Gku9vayrHNdGdQF3IGyF6nryKzrbxQI9I00WtnJPc3ayOkU90BtVGwS0jfUY471u2OnNZ3+pXJlDi8mWUKFxswirj3+7mufk8FuNO02OK4tXu7FZEDXNqJYnV23HKk8EcYINLQeoo8TXmoav4eOnQp9ivVn+0JLIAylMAjgHleeh5qzd6vPb+KLVLm2ljtXf7NEVuUO525DNGOccYBzx6VKfDs8cmiz291BHNp7OJAtsFSVHxvAVcbTwMGqC+DJl1SK5+12zRxX32sSNbZnbkko0megzgY7CnoLUtReI7q9OpBdIlSztGnikuftCglkH8I68+vb3qNfE8q2tjDp2lXF9M1lHdzIZ1BijI4yzfeY88d8dq0bTRGttN1O0M4Y3s00gbb9zzO3XnFZx8L39sto+m6olvcJZJZXDPBvWRFHDKM8MOfUc0tB6mzYam2pGCe3tibCe2EyXJcA7ifubevTnNXz0NZ2m6bLpa29pDOp0+3tlhSJk+cuD94t9O2K0T0NIaMXwr/AMijYf8AXH+prTsSWsYSSSSo5NZnhQZ8JaeB3h/qa1bWNobWONsblXBxTNa/8WXq/wAyaiiikZBRRRQAUUUUAFFFFABRRRQAUUUUAFFFFABRRRQAUUUUAFFFFABRRRQAUUUUAFFFFABRRRQAUUUUAFFFFABRRRQAUUUUAFFFFABRRRQAUUUUAFFFFABRRRQAUUUUAFFFFABWRL/yONp/2D5//RkVa9ZEv/I42n/YPn/9GRUGtLd+j/I16KKKDIKKKKACiiigAooooAKgi/4+rj/gP8qnqCL/AI+rj/gP8qYE9FFFIBqf6tfoKdTU/wBWv0FOoAguekP/AF1Wp6guekP/AF1Wp6YBRRRSAKKKKACiiigAooooAKKKKACiiigAooooAKKKKACiiigAooooAKKKKACiiigAooqv58rO4ihDKp2klsc0AWKKg8y5/wCfdf8Av5/9ajzLn/n3X/v5/wDWoAnoqDzLn/n3X/v5/wDWo8y5/wCfdf8Av5/9agDFttC1awgW1stbEdrHkRJJaK7KuehOeal/s7xB/wBB+L/wBX/4qtXzLn/n3X/v5/8AWo8y5/591/7+f/WpmzxE27u33L/Iyv7O8Qf9B+L/AMAV/wDiqP7O8Qf9B+L/AMAV/wDiq1fMuf8An3X/AL+f/Wo8y5/591/7+f8A1qBe3l2X3L/Iyv7O8Qf9B+L/AMAV/wDiqP7O8Qf9B+L/AMAV/wDiq1fMuf8An3X/AL+f/Wo8y5/591/7+f8A1qA9vLsvuX+Rlf2d4g/6D8X/AIAr/wDFUf2d4g/6D8X/AIAr/wDFVq+Zc/8APuv/AH8/+tR5lz/z7r/38/8ArUB7eXZfcv8AIyv7O8Qf9B+L/wAAV/8AiqP7O8Qf9B+L/wAAV/8Aiq1fMuf+fdf+/n/1qPMuf+fdf+/n/wBagPby7L7l/kZX9neIP+g/F/4Ar/8AFUf2d4g/6D8X/gCv/wAVWr5lz/z7r/38/wDrUeZc/wDPuv8A38/+tQHt5dl9y/yMr+zvEH/Qfi/8AV/+Ko/s7xB/0H4v/AFf/iq1fMuf+fdf+/n/ANajzLn/AJ91/wC/n/1qA9vLsvuX+Rlf2d4g/wCg/F/4Ar/8VR/Z3iD/AKD8X/gCv/xVavmXP/Puv/fz/wCtR5lz/wA+6/8Afz/61Ae3l2X3L/Iyv7O8Qf8AQfi/8AV/+Ko/s7xB/wBB+L/wBX/4qtXzLn/n3X/v5/8AWo8y5/591/7+f/WoD28uy+5f5GV/Z3iD/oPxf+AK/wDxVH9neIP+g/F/4Ar/APFVq+Zc/wDPuv8A38/+tR5lz/z7r/38/wDrUB7eXZfcv8jK/s7xB/0H4v8AwBX/AOKo/s7xB/0H4v8AwBX/AOKrV8y5/wCfdf8Av5/9ajzLn/n3X/v5/wDWoD28uy+5f5GV/Z3iD/oPxf8AgCv/AMVR/Z3iD/oPxf8AgCv/AMVWr5lz/wA+6/8Afz/61HmXP/Puv/fz/wCtQHt5dl9y/wAjK/s7xB/0H4v/AABX/wCKo/s7xB/0H4v/AABX/wCKrV8y5/591/7+f/Wo8y5/591/7+f/AFqA9vLsvuX+Rlf2d4g/6D8X/gCv/wAVR/Z3iD/oPxf+AK//ABVavmXP/Puv/fz/AOtR5lz/AM+6/wDfz/61Ae3l2X3L/Iyv7O8Qf9B+L/wBX/4qj+zvEH/Qfi/8AV/+KrV8y5/591/7+f8A1qPMuf8An3X/AL+f/WoD28uy+5f5GV/Z3iD/AKD8X/gCv/xVH9neIP8AoPxf+AK//FVq+Zc/8+6/9/P/AK1HmXP/AD7r/wB/P/rUB7eXZfcv8jK/s7xB/wBB+L/wBX/4qj+zvEH/AEH4v/AFf/iq1fMuf+fdf+/n/wBajzLn/n3X/v5/9agPby7L7l/kZX9neIP+g/F/4Ar/APFUf2d4g/6D8X/gCv8A8VWr5lz/AM+6/wDfz/61HmXP/Puv/fz/AOtQHt5dl9y/yMr+zvEH/Qfi/wDAFf8A4qj+zvEH/Qfi/wDAFf8A4qtXzLn/AJ91/wC/n/1qPMuf+fdf+/n/ANagPby7L7l/kZX9neIP+g/F/wCAK/8AxVH9neIP+g/F/wCAK/8AxVavmXP/AD7r/wB/P/rUeZc/8+6/9/P/AK1Ae3l2X3L/ACMr+zvEH/Qfi/8AAFf/AIqj+zvEH/Qfi/8AAFf/AIqtXzLn/n3X/v5/9alimdpDHJHsYDcMNnIoD28uy+5f5GT/AGd4g/6D8X/gCv8A8VR/Z3iD/oPxf+AK/wDxVblFIft5dl9y/wAjD/s7xB/0H4v/AABX/wCKo/s7xB/0H4v/AABX/wCKrcooD28uy+5f5GH/AGd4g/6D8X/gCv8A8VR/Z3iD/oPxf+AK/wDxVblFAe3l2X3L/Iw/7O8Qf9B+L/wBX/4qj+zvEH/Qfi/8AV/+KrcooD28uy+5f5GH/Z3iD/oPxf8AgCv/AMVR/Z3iD/oPxf8AgCv/AMVW5RQHt5dl9y/yMP8As7xB/wBB+L/wBX/4qpbDSryHUvt1/qP2uVYTDGFhEYVWIJ6E5PyiteigTrSatp9y/wAgooooMgooooAKKKKACiiigAqCL/j6uP8AgP8AKp6gi/4+rj/gP8qYE9FFFIBqf6tfoKdTU/1a/QU6gCC56Q/9dVqeoLnpD/11Wp6YBRRRSAKKKKACiiigAooooAKKKKACuQ07xTeS6nrVjeRxoYXmNhIBxIsYG5T/ALQJB+hrr64678L3l1o2qIhSHUPt0t3Yyg5wSAAD7MMgj3poTLcXi+ztNG0ubUWke7urVLiRLeFnKqQNzkDO1QT1q1qHizS9Pkhjdp52ng+0RC2haXfHkDI2/XNY1vo+u6Stjc2dpbXM7aXFY3ETzbBE6DhgcfMvJyOvArQ0fQLnStR0/LLJBbaV9kaQHGX3qenpwaegtSzp/i7R9UvorW0mlczKTDKYWWOXHJCsRgkdxUtr4m0y81AWcMkhZ2ZYpDEwjlZc7grdCRg/lWTYaDqEFh4XhkjQPp8zPcAOPlBRxx68sKraH4avrK+tILy1MkFlI0kdydQkKEnOCsPQH5sHt6UWQ7s1PEesXljqOk2NnHLm8lYPIkHm4VVzgDI6+vYZq4fEViurLp7rcRu7+UkrwsInfGdoboTijUrC4udc0a6iVTFayStKS2CAyEDHrzXPTaJr1zrFvJch5Vg1FZzMbwiMxAnAWLoCBjr+dLQNTZPjDSV1JrF3nV1uDbNIYG8tZOMKXxjnIxTrDxF9pvdYhms7iGPTpNvmmMkONoPGOSeeg7YqhLod++larbiNPMuNVW6jG8cxh42z7HCninyadrcU3iBLIRRG8KzWtz5nIbaqshGODhTg+9Ggal+38T6bPa3c8jy2otFDTpcxGNkU9GweoPbFRS+JLaXRru7Q3VmbcoHM9q25dxGCFOMg+xrGs/D+oySatJd6eskd3ZxwpBeXzTFiC2Qz8levGKQaFrlxoeq20iSRpOIRbWs96bgoVbLHeegIxgZPSnZBdnRX3iKx06+W2uVuFGVVpxAxiQt90FsYGavQXiXFxcwKkqtbsFYuhAYkA/Ke457VyPiHRde1K6vI0V5oZHja3YXhjjRAQSrRj7zZBOTn8K6+CS5e4uFmgWOJGAhcPkyDHJI7c5FICeoLb/lt/wBdWqeoLb/lt/11akMnooooAKKKKACiiigAooooAKKKKACiiigAooooAKKKKACiiigAooooAKKKKACiiigAooooAKKKKACiiigAooooAKKKKACiiigAooooAKKKKACiiigAooooAKg/5fj/ANch/M1PUH/L8f8ArkP5mgCeiiigAooooAKKKKACiiigAooooAKKKKACiiigAooooAKKKKACiiigAqCL/j6uP+A/yqeoIv8Aj6uP+A/ypgT0UUUgGp/q1+gp1NT/AFa/QU6gCC56Q/8AXVanqC56Q/8AXVanpgFFFFIAooooAKKKKACiiigAooooAKKKKACiiigAooooAKKKKACiiigAooooAKKKKACq/lTI7mJ02s27DKTg/nViq/mzSO4ijTarbcsxGT+VAC4uv78P/fB/xoxdf34f++D/AI0Zuv7kP/fZ/wAKM3X9yH/vs/4Ux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ljikEpkkZSxXaAowMUmbr+5D/AN9n/CljlkMrRyIoYLuBU5GKAJqKKKQwooooAKKKKACiiigAooooAKKKKACiiigAooooAKKKKACiiigAqCL/AI+rj/gP8qnqCL/j6uP+A/ypgT0UUUgGp/q1+gp1NT/Vr9BTqAILnpD/ANdVqeoLnpD/ANdVqemAUUUUgCiiigAooooAKKKKACiiigAooooAwvF+oT6X4ekube5Fs4ljQzEAhFZwCeeOhPWs3RdakfxCbGHWo9bs2tWmeWNUzAysAASnB3AnjrxWx4l0uXWNHNnEImJmidhL90qrgkHj0BqpHoE+naxeyaQLe1s7612uqKF8qdRhXVQMHIPP+6Kelha3LVp4hhurqS1ayvrecRNNGlxDsMyjgleevI4ODyKg07xQmpX9xYf2ZqVnPDB5zefCvAJwB8rHk84HfBrK0jw9q9lqkV/JFbCaKzliJN1JKZpTtIY7vugkdB096k0fTPEUWmX9tcx2lrfXUbu1/FcGRmmPAO0qMKBwPQAU9A1Lej66Q95Fqc91GYIfPH2y1ELGLnL/ACkg89uCO4q7pPiS01a5a3SC7tptnmxpdQmMyx/319R+vPSuftPCF7LNeG6SG2judOa0YpcyTtvJzuy3bvgVq6Vpmrvq8F/q/wBkjNpbtbwpbMW8zcRlzkcfdGB9eaHYFcqeIdZntfEEVjNq66NZG2Mq3TRqwlfOCu5uFwOcdTmtGXXY9K02xE8kuqXdwn7v7DDuafAyWABwBj3xTtZXXzKV0630y7tJFCtDdllIPc5AII9sVk2/hnU9HttMn09rSe8tPODwuTHERK24hMZ2hT046UaBqas3irT47G1uYI7q6e6LCG3ghJlJX7+VOMbcc5xUserRT6tYxK91H9otZJlheHbwCo+bPzBhnp9ayF8P6tYLYX9o9pPqELTtNFIWSN/OfewU8kYOMZHIq9LpWqXOq2l9JLbxTJYTQO8WSFkcqQVB6gbe9LQNSRPEUc8k9r9kvbS4EDywm5h2CUL1K/QkcHB56UuhatNd6XpJuIppZru28150j/dqQB949ic8D2NYuleGNTi1OC5u1hQpazQSyi6klaV22/PhuADg8CtjQLXVtN07TbC4itfLgiaOZ0kYn5cBCox3Gc56e9DsGpu1Bbf8tv8Arq1T1Bbf8tv+urUhk9FFFABRRRQAUUUUAFFFFABRRRQAUUUUAFFFFABRRRQAUUUUAFFFFABRRRQAUUUUAFFFFABRRRQAUUUUAFFFFABRRRQAUUUUAFFFFABRRRQAUUUUAFFFFABUH/L8f+uQ/manqD/l+P8A1yH8zQBPRRRQAUUUUAFFFFABRRRQAUUUUAFFFFABRRRQAUUUUAFFFFABRRRQAVBF/wAfVx/wH+VT1BF/x9XH/Af5UwJ6KKKQDU/1a/QU6mp/q1+gp1AEFz0h/wCuq1PUFz0h/wCuq1PTAKKKKQBRRRQAUUUUAFFFFABRRRQAUUUUAFFFFABRRRQAUUUUAFFFQyTMsojjj3sRuPOABQBNRUHmXH/PuP8Av4KPMuP+fcf9/BQBPRUHmXH/AD7j/v4KPMuP+fcf9/BQBPVfyJVdzFMFVjuIK55pfMuP+fcf9/BR5lx/z7j/AL+CmAeXc/8APwv/AH7/APr0eXc/8/C/9+//AK9HmXH/AD7j/v4KPMuP+fcf9/BQIPLuf+fhf+/f/wBejy7n/n4X/v3/APXo8y4/59x/38FHmXH/AD7j/v4KADy7n/n4X/v3/wDXo8u5/wCfhf8Av3/9ejzLj/n3H/fwUeZcf8+4/wC/goAPLuf+fhf+/f8A9ejy7n/n4X/v3/8AXo8y4/59x/38FOilMjOrpsdcZGc9aAG+Xc/8/C/9+/8A69Hl3P8Az8L/AN+//r1PRSG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hOASegGaAIfLuf+fhf+/f8A9ejy7n/n4X/v3/8AXpqzzuodbf5WGRlx0p3mXH/PuP8Av4KYg8u5/wCfhf8Av3/9ejy7n/n4X/v3/wDXo8y4/wCfcf8AfwUeZcf8+4/7+CgA8u5/5+F/79//AF6PLuf+fhf+/f8A9ejzLj/n3H/fwUeZcf8APuP+/goAPLuf+fhf+/f/ANejy7n/AJ+F/wC/f/16PMuP+fcf9/BR5lx/z7j/AL+CgA8u5/5+F/79/wD16PLuf+fhf+/f/wBejzLj/n3H/fwU6GZpGdHTY6YyM560AN8u5/5+F/79/wD16PLuf+fhf+/f/wBep6KQyDy7n/n4X/v3/wDXo8u5/wCfhf8Av3/9ep6KAIPLuf8An4X/AL9//XpYoXWQySSb2I2jC4wKmooAKKKKACiioZZmWRY4497EZ64wKAJqKg8y4/59x/38FHmXH/PuP+/goAnoqDzLj/n3H/fwUeZcf8+4/wC/goAnoqDzLj/n3H/fwUeZcf8APuP+/goAnoqDzLj/AJ9x/wB/BR5lx/z7j/v4KAJ6Kg8y4/59x/38FHmXH/PuP+/goAnoqDzLj/n3H/fwUeZcf8+4/wC/goAnoqDzLj/n3H/fwU1p50Us1uNqjJw46UAWaKQHcoI7jNLQAVBF/wAfVx/wH+VT1BF/x9XH/Af5UwJ6KKKQDU/1a/QU6mp/q1+gp1AEFz0h/wCuq1PUFz0h/wCuq1PTAKKKKQHBXHiPVI7XV9QGs6fH9huJUSxlhG6RU6Lu3Zye3HWukvfEtlpywm8juY98YlkKwMywqe7kDArnZfBO62v9QSwtBri6g93aTMAS4DAqrH0IyMHpmrPiTTNf1R7uOGKV7e4s9kMcd75KwyEHcJAPv5yMdRVaE6mrqXi7SdKu2tbl5jIsSzN5UDOFjJI3EgdBjmn6d4q0jVL02trcMXMfmxs8bKsyd2QkYYDviqiaPei/v5TGuybS47ZDuHLgNkfTkc1WXw9eyQ+HIZEVFs7OWC5YMCULRBBj15paD1NXTfFGlaretaWs0hkwTGzxMqzAdSjEYYD2qXVvEGn6NLBFdNKZZslY4YmkYKOrEAcKMjmsXSNJ1gXejxX9tbwW+joypNHLuNwSmwELj5Rjk571d1W01SDxFBq2m2sV3utWtZI3l8sp8wYPnHI9R1osrhrYi03xZAfDenahfM0k94GMcdtEzNIATyFHOAME1v2d7b6hZx3drKJYJF3I47iuITw1rFvpmiTCFpLqzhlint7e8MBO9g2Vcdhjof6V1ejae2naHHapEIJcMxXzWlCuxJ+8eTyaHYFcitvE1hdXb2sa3KzBGkjWSBk85V6lMj5sf1qlpXib+1dN0q8kSSye7nMXlPCT5hAY4B7Djr7YqhpGj62Nc0671GOUmCOZLiWS980O7AYZE6KpwfQjpin6domqQ2Gh2s9vGp069dnZZQQ8eGw4+u4cU7INTch8Q6fPb2E0byEX8hihXyzu3DO7I7Y2nOaqL4psLXSrG4uLiW4e7z5XlWzb3APJ2DJAHc1X0zw9dWviy6u5Sh02MvJZIDyskuDJx9Qf++zVOz0fWtJh0W5t7OG5ntreW2ngaYJgO4YMG6HGOR70tA1L2k+KVn8Nw6ncrLOZp5EjW1gZywV2A4HsO9XJ/FWkwaba3wmkljum2wJDEzyOR1G0DPHf0rCtdH8QWmhafbmM5W4me7t7S68pm3OShV/QZ5HGabp+h65pVnpVzHaRXF1aS3PmW7XHLJK2QQ56kYHXrzTshXZp6X4sgm0STUruTcjXkkFusURLyYYhQF6k4B/KtO316xuorWSAyyLcSmEYibMbgEkOMfLjHeuX/wCEc1k6TbzSQqL2DUZ7pre3ujFvR9wwsg6HB7+9bmi2l5plpEq6dsa5uWkuQ94ZWjBH3izD5jwBgUOw1c36g/5f/wDtl/Wp6g/5f/8Atl/WpGT0UUUAFFFFABRRRQAUUUUAFFFFABSEgAk9BzS0HkYoAztH1m11u2kntUuEWOQxkTwtG2R3AYcg9jVqL/j7n+i/1qLTtOTTYHijnuZg7l91xMZGGewJ7D0qWL/j7n+i/wBaYieiiikMK5mefW77xHqNjYajb2kdpDEyiS18zezhup3DA4rpq5S7TX9P8Uaheado8V7BdwwqrtdLFsKbs5BGcc00JljT/FSSeHrS/vLeY3EpaN4rWJpPnQkNjHbjPNOn8VQ/bdFjs4Jbq21PfiaNCdoUf49c9KzU0HWNO0nS7OBnnRGle8S2uTAzSO24EN12gluOCeOtLYaHq1hZ+HXNuks1jNMLiPz8kLJkbgx+9jIPqaegtTcfxHYR6qunyeejtJ5SytCwiMn9wPjGan1bWLPRbVZ7tn+dwkccaF3kY9lUck1y17ouv3mqxtOskqRajHOsv2zbF5KsCAIv7wHr+dbfiGxvpbnTdR06GO4nsZmc27vs8xWUqcN0BHXmlZDuytpniy3n07UNQupf9HivmtoAsTb24XC7epbJIxW1pup2uq2xntWYhWKOroVZGHVWB5B5rkX8Pa1caZPNLBHHeDVmvlghuSm9CgXaJByrdef8a6Hw5p8ljaTyT2z289xL5jq901wx4ABZj3wOg44FDsCuRSeJrCwtjNeXMjq97JaIUgOd4J+TAznpjPep4fEmn3GktqMJneNX8tolhbzVfpsKYyDWUuhX4mtGMSYj1ma7b5xxE27B+vI4pLnStZij1NrMEfaNRE5SKYRvLDsUEK38JyPbp1o0DU1ofEmnT2tvOjyAT3ItAjRkMkp/hYdjxTrjxFptpHfvNKyiydY5fkJJZgCqqB94nI6VzUHh3WIdOuJFgU3Ueqrfwwy3JcyKABtMh79eTTbqw1KG01LVNQW0spTqFveQrJNmMhAo2swHBPIzjFOyC7OgtvFulXVrc3EbThbaWOGZXhZWR3ICgg8/xDNT33iLTtO+3faZHX7DEk05CE4ViQCPXpXKWUd/4jtPEc0ItPOlubd4THIXiYxbW278c8rgkcc1Yu9H1zVY9cmuLCG3kvbaCOGIXAflWJOT070WQrs3R4osWsftaQ3zqZTEqLavvc4zkLjpjnNOm8UaVDpdvqAlkliuGKwpFEzSSMM5UKBnIwc+mKi8QW2qziy+w+a8CsftMMFx5Ej8fKQ/oD1GRmsBtO1PQNI0vU3thPcadcXJktvPLGRZnYDDkctyvX3pWQ7s29V8QCPT7S8sJZcS7nCfYpJCyjruAwUA7n9KnuvFOmWNlaTyTPP9qTfGLaFpCy8ZbaBkKM96o6pb+IL02chhZYzEwmt7W9MRSQnhi+AWUDjA7+tVLHSNb0WDSbu2s4bq5hsDZz27XG3adwYMGI5HHPenoGp00Gr2l1PbRW7PKtzCZ45UQmMqCB97oDz0+tXJP9U/+6ax9Cs77SbOx02SGOSJIXaa4R8BZC2doXqRyefatiT/AFT/AO6akYy3/wCPWL/cH8qh+3rgny2wRleR83OKmt/+PWL/AHB/KoPsAwQZDgDCcfd5z+NPQWpIt0GVcoQxfYVz0NMF8CP9U2SAVGR8wJxT47XY4dn3EFieMcmoxY4H+t5AAQ7egByPrRoGpILpSisVIJYgj0x1/lTBfAgfum3Nt2jI5z0/lT0tQv3n3fKR07k8moxYkAHzcuu3YdvQDp9etGgai/blIBEbYwCxyPlycU+K6EsuzYVyCVJPXBxTPsIAUCQ4wA/H3sHP4U+K18qXfvyACFGOmTk0aBqWKrx/8fs/+6v9asVXj/4/Z/8AdX+tIZYooooAKxNU1W+TVoNK0u3gkunhaeR7hyqRoDgdASST/Ktuua1gXmmeIotag0+e/ga0NrJFbYMiHfuVsEjI5IpoTK+peLrzRRo51PSxD9qmkjutkm8Qqv8Ay0BHVeQeegq1qfiWWxk1pY7eOQWFmlyhLH5y27g+3FQXFvf6vqehXF9pfkx4uRPCXEgRGTChz0yR2FYQ0HWLa28UWLwSTxfYUt7GUcmZAG2r/vDOPwFPQWp0cOtaraatp9nq1vZeXqG5YZLV2JVwu7DBh0IzyKtf8JBDDqerQXhjt7awEB85m6+Znr+OB+NQLottpCDVYrW+1G+gh2xpJctK6g43BN7YB/niqumNeCfWdcuNIulS7MCxWbBTMQgwWIzgctnGegpaD1OrqA/8fy/9cj/MVPUB/wCP5f8Arkf5ikMWefySoCF2bOADjoM1Gt6ruoCNtYgbs9yM1JPB520q+1lzg4z1GDUYsgrqVkIUEHGO4GBT0FqOe7CTbCh2hgpbPcjNMF9kAeU25tpUZHIPSnG03SBmkyMhmGOpAxmmLYkDPm/Mu0IdvQDpn1o0DUk+1DyEkCEl22hc96Z9uU4xG3QFuR8uTinfZCIlQS/cIZTt7+v60z7CBjEhxgB+OuDn8OaNA1Hpdq7EFCq4YhieuDg0n20ZX922Dtyc9M9KT7F94eYduCFGOgJyae9oHl3bsKSpZcdcdKNA1GC+BH+qbJAKjI+bJx+FBvwFz5TcAl+R8uDj8aBY4B/eHIACHHTBz+NIbH5ceactkP8AL1yc8elGgak80vlBcKWZjgAHFQrfK20iNtp25OehNSPaqQDHiNw27OM1GtiF2ASHYNuRjqR0o0DUt1Fcf8e0v+4f5VLUVx/x7S/7h/lSGPj/ANUn+6KdTY/9Un+6KdQAVBF/x9XH/Af5VPUEX/H1cf8AAf5UwJ6KKKQDU/1a/QU6mp/q1+gp1AEFz0h/66rU9QXPSH/rqtT0wCiiikAUUUUAFFFFABRRRQAUUUUAFFFFABRRRQAUUUUAFFFFABUMkUhmEsTKG27SGGRipqKAIMXX9+H/AL5P+NGLr+/D/wB8n/Gp6KAIMXX9+H/vk/40Yuv78P8A3yf8afJMsRUEMWboFGTTPtQ/55Tf9+zTEGLr+/D/AN8n/GjF1/fh/wC+T/jR9qH/ADym/wC/Zo+1D/nlN/37NABi6/vw/wDfJ/xoxdf34f8Avk/40fah/wA8pv8Av2aPtQ/55Tf9+zQAYuv78P8A3yf8aMXX9+H/AL5P+NH2of8APKb/AL9mj7UP+eU3/fs0AGLr+/D/AN8n/GjF1/fh/wC+T/jR9qH/ADym/wC/Zo+1D/nlN/37NABi6/vw/wDfJ/xp0Mbq7vIwLPjO0YAxTftQ/wCeU3/fs0fah/zym/79mgCeioPtQ/55Tf8Afs0fah/zym/79mkMnoqD7UP+eU3/AH7NH2of88pv+/ZoAnoqD7UP+eU3/fs0fah/zym/79mgCeioPtQ/55Tf9+zR9qH/ADym/wC/ZoAnoqD7UP8AnlN/37NH2of88pv+/ZoAnoqD7UP+eU3/AH7NH2of88pv+/ZoAnpGVXUq6hlIwQRkGoftQ/55Tf8Afs0fah/zym/79mgCWONIYxHEiog6KowBTqg+1D/nlN/37NH2of8APKb/AL9mgCeggHqM1B9qH/PKb/v2aPtQ/wCeU3/fs0AT0VB9qH/PKb/v2aPtQ/55Tf8Afs0AT0jDcpB7jFQ/ah/zym/79mj7UP8AnlN/37NADUjuY0VFeIqowCVOcfnTsXX9+H/vk/40fah/zym/79mj7UP+eU3/AH7NMQYuv78P/fJ/xoxdf34f++T/AI0fah/zym/79mnxTLKWADBl6hhg0AMxdf34f++T/jRi6/vw/wDfJ/xqeikMgxdf34f++T/jRi6/vw/98n/Gp6KAIMXX9+H/AL5P+NLDE6u8kjKWfH3RgDFTUUAFFFFABRRTTIinDOoPoTQA6imedF/z0T/voUedF/z0T/voUAPopnnRf89E/wC+hR50X/PRP++hQA+oZYpDKskTKGAKkMMgin+dF/z0T/voUedF/wA9E/76FAEeLr+/D/3yf8aMXX9+H/vk/wCNSedF/wA9E/76FHnRf89E/wC+hTAjxdf34f8Avk/40Yuv78P/AHyf8alV0f7rKfoadSAgxdf34f8Avk/40Yuv78P/AHyf8anooAgxdf34f++T/jRi6/vw/wDfJ/xqeigCDF1/fh/75P8AjRi6/vw/98n/ABqeigCDF1/fh/75P+NGLr+/D/3yf8anooAgxdf34f8Avk/40147mRGRniAYYOFP+NWaKAEUbVA9BiloooAKgi/4+rj/AID/ACqeoIv+Pq4/4D/KmBPRRRSAan+rX6CnU1P9Wv0FOoAguekP/XVanqC56Q/9dVqemAUUUUgCiiigAooooAKKKKACiiigAooooAKKKKAKOqata6PbxzXXmFZJBEixRl2Zj0AA5pNO1WHUzIIre8i8vGftFs8Wc+m4DPSsPx40yafpjW91DazDUYdk865RDzyRkcfjVnSrzVRps5a/07XLxZAQLVhCqofXlueDTtoK+p0VFchq0Nzq2u6JaXklzYLNBctNDa3JG7GzALDGeuaxdNF5b2ml6qdWv57ltVNiwmmyjQ72UKV6E4AO7rmiwXPSapSapbQlBL5kfmXAtk3xkbnIyMeo9+lcTe6rnxDBeWUlym7U1tHaW+GGGdrIIf7voeverEtyS++4nJSPxMEBkfhBt4HPQc/rRYLnd0VTsIraJrs29y05e4ZpQ02/y3wMqP7oHHHvVykMgP8Ax/J/1zb+YqeoD/x/J/1zb+YqegAooooAKKKKACiiigAooooAKKKKACiiigAooooAKKKKACiiigAooooAKKKKACiiigAooooAKKKKACiiigAooooAKKKKACoE/wCP6X/rmv8AM1PUCf8AH9L/ANc1/maAJ6KKKACs/U9astJ8lblpDLOSIoYYmkd8cnCqCcD1rQrl9RuILDx5Y3N7NHBbyWEkUcsrBV371JGTxnH8qaEy6/izSVsra6SWaZLmRoo0igdnLr95SoGQRg5BFEvinT4LBryeK9hjEqwhZLSRXZm6BVIyfwrnfFGpQ30ug3Wi6nZ2/wDp0qi7ljzEGEbBuuN3pnNN1ye9l8M2Il1XT9RvV1a3xLAu2MfN8oYBif1p2Fc6zTdesdUuJbaEzR3MSh2huIWifaejYYDI9xWnXMHRbqa7u9T16/giU2htk+yFohEhO5mLk5zwOe1dLGFESBW3KFGCTnI+tJjQ6qtvFG4kZo1ZjI3JGe9WqgtfuSf9dG/nSGO8mDOPKjz6bRR5VvjPlx4H+yKpyxObp8Id5cMrY/h2461EsRwp8phGuwOu3qRnPHenYVzR8mDj93Hz0+UUeTATgRx8f7IrOWFxtBibcQuzj7vzZ/DipbeOVZcom11Vg5YcE7uPrRYLlzyYM48uPPptFHlW+M+XFgdflFU5IpDct8h8wupDAcY288/Wo0iO1T5TBF2CQbepGc8d6LBc0fIhPSKP/vkUeRD/AM8o/wDvkUyzVktVDAjk4B7DPFT0hlYokd7DsRVyrZwMZ6VZqCT/AI/YP91v6VPQAUUUUAFFFFABRRRQAUUUUAFFFFABRRRQAVBF/wAfVx/wH+VT1BF/x9XH/Af5UwJ6KKKQDU/1a/QU6mp/q1+gp1AEFz0h/wCuq1PUFz0h/wCuq1PTAKKKKQBRRRQAUUUUAFFFFABRRRQAUUUUAFFFFAEF3ZWl/B5F5aw3MWc7Jow659cGo7LStO03f9gsLW18zG/yIVTdjpnA5q3RQAxoYmmSZokMqAhHKjcoPXB7ZwKjFlaCNYxawhFfzFXyxgPnO4D1z3qeigCqdMsGuWuWsbY3DEEymJdxI6HOM8U57CzkikiktIGjkfzHVowQzf3iO54HPtViigCOKCGAuYYo4/Mbe+xQNzep9T71JRRQBBKsizpKib8KVIzj0/w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hWQzySumzKhQM56Z/wAanooAKKKKACobqztr6AwXdvDcRE5KSoHU/gamooAqXGladd28dvc2FrNBH9yOSFWVfoCMCmQaNpdrGY7fTbOKMuJCscCqNw6NgDqPWr1FADJoYriF4Zo0kicYZHUEMPQg04AKoVQAAMADtS0UAFVIp44TIkhKt5jH7p6E1booAg+2Qf3z/wB8n/Cj7ZB/fP8A3yf8KnooAg+2Qf3z/wB8n/Cj7ZB/fP8A3yf8KnooAg+2Qf3z/wB8n/Cj7ZB/fP8A3yf8KnooAg+2Qf3z/wB8n/Cj7ZB/fP8A3yf8KnooAqiRZruIx5IVWycEYzirVFFABRRRQAUUUUAFFFFABRRRQAUUUUAFFFFABUEX/H1cf8B/lU9QRf8AH1cf8B/lTAnooopANT/Vr9BTqan+rX6CnUAQXPSH/rqtT1Bc9If+uq1PTAKKKKQBRRRQAUUUUAFFFFABRRSN90/SgBaK828KahpWoT2cNxc63JqjTOWYtceSWVmPX7mMD6VuxeMLlrlmk0d009b9rFrkTqTu3bVbZjO0nr6e9OwrnWUVxOv+JNQlt7pLLT5ls4b2K1a9WYBg4lUN8nXbzjOfwq9qHjKOxv7mP7Mj2lpIsVxKbhFcMQD8qHlgNwz09s4oswudRRXPDxDeSa7eWUOlbrSykRZ7szhQFZA+QuMkjPSq+l+NIr+7t0ltlgt7xXa1kFwrsQoLHeg5UlQSOvvg0WYXOpornLPxPcTWU2qXWlPbaSsLTxXJmVmZB6p1BPUdffFFh4jvri4NrdaO1rdTW7XNmhnVhMox8rEfdbkZHI560WC50dMlfy4XcDO1ScUlu8sltE88QimZAXjDbtjY5Ge+D3pLr/j0m/3D/KkMYEuSoP2heR/zz/8Ar0vl3P8Az8L/AN+//r1Mv3F+lL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TXW5SNn89TtGceX1/WrNRz/wDHvJ/uH+VMByNvjVsY3AGnUyH/AFEf+6P5U+kAUUUUAFFFUNa1H+yNGu9QEXnfZ4zJ5YbG7HbNAF+iuZHim6hjvxfaS1tPb2ZvYk89XEsY7Ej7pzxjmpjqf2G+mJWWUz2L3/zy8IECgRqMcD5s5p2Fc6CiuPi8XavM1nEvhtxNfwedaBrtMEAAtvP8PUY4Oc9qsP4xVtNsZYLMfa7xpEEE86xrGYzh9z9ODwMZzmizC6OoorlW8YyT2+mnTdMNzcXsk0XlGdVETxjkFuQRkdRTrvxXdW00+3SHlhsY0fUHWdcwkruIUfx4HXp7UWYXR1FFVree4muZw9uEtgEMMwkz5uRk8dsfrVmkMrs00lw8cbqioASSuc5//VS+Xc/8/C/9+/8A69Ef/H5P/ur/AFqemBB5dz/z8L/37/8Ar0eXc/8APwv/AH7/APr1PRSAg8u5/wCfhf8Av3/9ejy7n/n4X/v3/wDXqeigCDy7n/n4X/v3/wDXo8u5/wCfhf8Av3/9ep6KAIoHZ4zvxuVipI74OKlqC2+5J/10b+dT0AFFFFABRRRQAUUUUAFFFFABUEX/AB9XH/Af5VPUEX/H1cf8B/lTAnooopANT/Vr9BTqan+rX6CnUAQXPSH/AK6rU9QXPSH/AK6rU9MAooopAFFFFABRRRQAUUUUAFIRkEetLRQByuk+H/EOkiC2j161axikLeUbH5ihYsV3b+vOM4qwfC5/s2W0F39/Uft27y+n7wPt6+2M10VFO4rHKXnhG8nkuYYNYMOn3F2t40BgDNvDhmG7P3SR06+9ST+E2bWp722ubZIbmUTTJLZpK4YAA7XPQHHcH2rp6KLsLIzLXSFgvdWnkk8xNQdWKbcbQIwmM9+lZei+EjpEqxm5t5bOJGjiUWaLLtIxhpBycDuMZ7109FFwscnpfh/UPs19pF/eM+irG1rbxeUqu6EdS3tnA6dMmrNj4dv4Ln7Vd6t9puYLZrazfyAoiBx8zDPzNwM9Bx0ro6KLhYjt1lS2iSeQSzKgDyBdoZscnHbJ7Ul1/wAek3+4f5VLSModSrDKkYIpDBfuL9KWq4tcDAnmx/vUv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o5/+PeT/cP8qZ9mP/Peb/vqkNrkYM0xB6jd1oAlh/1Ef+6P5U+kACgADAAwKWgAooooAKo6zp51bR7qwEvlefGU37c7fwq9RQBjXnh9L27lllnIjl09rFlVecE53A1RtvDGoCWSS+1gXLGwksUAtwgUMRhuDyeOf6V09FO4rGPBoZhutIm+0Z/s+2aAjZ/rMhRnrx939ay5fBhNlapFdw/arWaaSN5rYSRkSNkqyE/TkEdK6yii7CxhQ+Hmjn0iZrlC1gZWYJAsYkLrjgLgLj8ag1LwvPd3t61tqRtrTUQq3sPkhi4A2/K38JI4PWukoouFitbwXEVxMXnVrYhBDEEwY8DBye+f0qzRRSGQR/8AH5P/ALq/1qeont1d94d0YjB2nGab9mP/AD3m/wC+qAJ6Kg+zH/nvN/31R9mP/Peb/vqgCeioPsx/57zf99UfZj/z3m/76oAnoqD7Mf8AnvN/31R9mP8Az3m/76oALb7kn/XRv51PTI41iTaufUknkmn0AFFFFABRRRQAUUUUAFFFFABUEX/H1cf8B/lU9QRf8fVx/wAB/lTAnooopANT/Vr9BTqan+rX6CnUAQXPSH/rqtT1Bc9If+uq1PTAKKKKQBRRRQAUUUUAFFFFABRRRQAUUUUAFFcxNc61qutala6ZfQWUVgEQb4PMMsjLu554UAgcc9at3viW20gQQagsr3flCS4FpC0iwr3dvRcg+/FOwrm5RWFqPi3TdOuEhZLqd3txcr9mgMgMRON3Hal07xZpWqX0VrbPN+/QvbyvCyxzgDJ2MRziizC6NyiufsPGOl6jdw28S3SeezJFLLbssbupOUDdM8Go9O8SBNDF5qBaSZ7uW3ijgiLPIQ7AKFHfA/SizC6OkorDm8V6ZDp8F6ftDJNP9mEawsZFlwTtZeoPFVY/HWjyMgK3ifvBFOz2zAWzk4CyHHyk5H50WYXR01FY174n06wvmtZjMfLKiaVIi0cBb7odh0zkf1xUN94w0vT9Qns51ut1uyCeRIGaOIOAQzMOAOaLMLm/RWImvk+JbzTHtZVt7e2Sf7VgbOd2cnPT5eOPWix8VadqMkqQpdBljaaISW7L56Dq0efvDke/IosFzbpCcAn0qO1nF1aw3CpIiyoHCSLtZcjOCOx9qe/3G+lIZAk1xIgdYU2sMjL84/Knb7n/AJ4x/wDfz/61Otv+PWH/AHB/KpaYEG+5/wCeMf8A38/+tRvuf+eMf/fz/wCtU9FICDfc/wDPGP8A7+f/AFqN9z/zxj/7+f8A1qnooAg33P8Azxj/AO/n/wBajfc/88Y/+/n/ANap6KAIN9z/AM8Y/wDv5/8AWo33P/PGP/v5/wDWqeigCDfc/wDPGP8A7+f/AFqdDKZN6uu10OCAcj1qWoIf+Pi4/wB4f+gigCeiiigAoorI13VbmwaytbGGKW9vZvLi84kIoALMzY54A6DrQBr0VgrqWqWluBqy2NtJ9qjhjlRmZJlb0HVW7c8VFrni/T9MdrSC6t5NQWWNDAzH+JgMZ9cHOOtOwrnR0Vm3PiDSbPUFsbi+ijuWIAVs4BPQE9AT2BPNUPEXi3T9DguYhdQNqMcW9Ld2POegJHQnsOposO50NFZl1r+l2FxDbXl9DDPKAQjHpnpk9FyemcZq5FeW813cWscoaa32+amD8u4ZH5ikBPQTgZopG+430oArpNcSIHSFdrDIy/OPyp2+5/54x/8Afz/61Otf+PSH/cH8qlpgQb7n/njH/wB/P/rUb7n/AJ4x/wDfz/61T0UgIN9z/wA8Y/8Av5/9ajfc/wDPGP8A7+f/AFqnooAg33P/ADxj/wC/n/1qN9z/AM8Y/wDv5/8AWqeigCDfc/8APGP/AL+f/Wo33P8Azxj/AO/n/wBap6KAIN9z/wA8Y/8Av5/9ajfc/wDPGP8A7+f/AFqnooAhildpGjkQKwG4YOQRU1QD/j/b/rkP5mp6ACiiigAornvG19Jp3hma5jupLULLEHmj+8qFwGI4PbNUNK13RLfTtR1a11zUNTt7VB5yzMTtz0wCq8mnYVzsKK5bVvEGq2/he+v49Ke1u4CmxZZUZGBYcgg88HpWhqWs3mnW6Tf2PPOqx+bcGOVMRAdQMkbj7CiwXNmiuZ1XxV5cbR6dYXV4xs/tMkkO0eSjA7TgnknGcD0qODxLPb6VpcSWN1qV7JYxXM/lFRtQgZYkkZJOcAdaLBc6qiqFlqY1AwS28DtZz2yzpckjHPRcdc45q/SGFVU86YM4n2DcQFCg9DirVQWn+pb/AH2/maADyZ/+fk/98CjyZ/8An5P/AHwKnooAg8mf/n5P/fApkgnhUP55YBgCpUc5OKtVDdf6j/gS/wDoQpiJqKKKQwooooAKKKKACiiigAooooAKKKKACoIv+Pq4/wCA/wAqnqCL/j6uP+A/ypgT0UUUgGp/q1+gp1NT/Vr9BTqAILnpD/11Wp6guekP/XVanpgFFFFIAooooAKKKKACiiigAooooAKKKKAOYurLXdN1m+utGgs7mPUChcXEpQwOq7d3AO4EY44PFMv9N12K5nms0s7p7+zjtrhpHMYjdd3zgc5X5zx14rqqKdxWOcsdBuLG/TaVeCPSUs1cnlnVienpzUOnaFfW1t4XSRY92nb/ALRh84zEyjHryRXU0UXCxwHhyz1fUtO0eKSG2TTrW6e6E4kJd9ruAm3HByeTmpZPDGq/2fEgijeWx1CWeJUumi+0Rybv4l5Rhu/T3ruQAowAAPQUtFwscpBoF2lvphFrFBJHqX2y4QXLynGxlyWblm5HtRfaBfz6Z4igRY/Mv7pZYMvwVAjHPp9011dFFwscVqHhi9l1i9ItUu7K/kSR919LCI8KqkMi8P8AdyP1q7faFezW3iWOJY/9PRFt8v1xGF59ORXUUUXCxzL6NftqdwuyI2d7pq2ssofDROofoP4gd/6VFp2ma2Lqylvbe0jGlWrwwCKYt9oYqoBPHyjC9OTzXV0UXCxFbNO9rE1zGsc5QGRFbcFbHIB709/uN9KdSEZBHrSGR23/AB6w/wC4P5VLVdIriNFRZU2qMDKc4/Ol23P/AD1j/wC+D/jTAnoqDbc/89Y/++D/AI0bbn/nrH/3wf8AGkBPRUG25/56x/8AfB/xo23P/PWP/vg/40AT0VBtuf8AnrH/AN8H/Gjbc/8APWP/AL4P+NAE9FQbbn/nrH/3wf8AGjbc/wDPWP8A74P+NAE9QQ/8fFx/vD/0EUbbn/nrH/3wf8adDGyb2dgzuckgYHpQBLRRRQAVgeI7S8NxpuqWVsbqSwlZ2t1YK0iMpU7SeMjg1v0UAclqB1jW9PtZJdJa1CajBIkLSBpBGpyzPjgfQE1mahYaqsV9pceiPP5uqC8W7V02eWZQ2eTncBxj2r0CincVjhfEttr1/Nf2i2948LPEbdYPKELRgqSXLfNuyDwMcYxUWuafqqR+IbCDRpLz+0pVnhuEddoG1QQcnORtOPWu/oouFjgtX0XUH1fUo2ttRms9TWNf9DkiVQAgUhy4JHTII/nXZWkjiaW2NvKiQKgWdyCJeOcd+OhzVuii4WCkb7jfSloIyMUhkVr/AMekP+4P5VLVZIriNAiyptUYGU5x+dO23P8Az1j/AO+D/jTAnoqDbc/89Y/++D/jRtuf+esf/fB/xpAT0VBtuf8AnrH/AN8H/Gjbc/8APWP/AL4P+NAE9FQbbn/nrH/3wf8AGjbc/wDPWP8A74P+NAE9FQbbn/nrH/3wf8aNtz/z1j/74P8AjQBPRUG25/56x/8AfB/xo23P/PWP/vg/40AA/wCP9v8ArkP5mp6hjicStJI4ZiNowMDFTUAFFFFAGR4l0u51jRXtLOWKK48xJEaZSVyrBuQPpVWCy8ST2t3BqU+kFZI9sflW7Mu7/bVjgjFdDRTuKxxsHg25Gj6tbPNZ20l8iKkVpEywRsnIbaT1PGcY4AqXWvC+oazIJZpbCRpLTyHSeJnSF+cvGM9Tnv6CutoouwsjkpfDOqw7TpuoW0TTWEdnc+dEW+4pAdOevJ4NSHw7qlpHZPpt9bR3EdjHZT+dEWVlX+JcHOeTwa6mii4WMzStOm0qC0sYpY2sLe1WIAqfMLj+LPTGO3rWnRRSGFQWn+pb/fb+ZqeoDaoWJDSLk5IVyBQBPRUH2Vf+ek3/AH8NH2Vf+ek3/fw0AT1Ddf6j/gS/+hCk+yr/AM9Jv+/hoFqmQS0jYOcM5IoAnooooAKKKKACiiigAooooAKKKKACiiigAqCL/j6uP+A/yqeoIv8Aj6uP+A/ypgT0UUUgGp/q1+gp1NT/AFa/QU6gCC56Q/8AXVanqC56Q/8AXVanpgFFFFIAooooAKKKKACiiigAooooAKKKKACiiigAooooAKKKKACiiigAooooAKKZMjSwPGkjRMykB1xlfcZ4rkdP+3xa3qwvfEN21npbRMQ8cQDqU3tuIX+WKdgOxornP+EojvLC88m3u7S4Fo9zb/aYtvmoB95f04ODyOKcviMW2m6aHt7q9vZ7RJ3jtYtzBdoy56ADPbqe1FhXOhork7vXrm91/QYNNMxsLyJrl5YggLqMYB38gDPOBmr1p4rsrvUEtlgu0hmcx2928WIZnGcqrfgcZAzjiiwXN6iudt/GFncXsUBs76OKW4e2W5eH90ZVYrtznvg4PTt1qf8A4Siz/tAW3kXXkmf7MLvyv3JlzjZnr14zjGeM0WYXNuioLW5NykjG3mh2SNGBKuC2DjcPY9qnpDIJGla48qNlQBdxJXOeaPLuf+e6f9+//r0D/j+b/rmP5mm3M7ROAvZGc++KYh3l3P8Az3T/AL9//Xo8u5/57p/37/8Ar1B9qn3iL93vJ+9g4xjPTNSQXDOGLAf6tXAHuOn6UAP8u5/57p/37/8Ar0eXc/8APdP+/f8A9eq63cxKqdm5wpBwcDOfekF7KUDgJ8oBYY6/NjiizC6LPl3P/PdP+/f/ANejy7n/AJ7p/wB+/wD69RR3bGQGQqI23Y46YOKHu3EuU2mMMq+5zRZhoS+Xc/8APdP+/f8A9ejy7n/nun/fv/69VxeTHYCEzIFKnB4ycfjSG9mC5wnyDLcHn5scUWYXRZ8u5/57p/37/wDr01mnhaMvIrqzBSAmOv41ZqC56Q/9dVoAnooopDCiiigAorntWub668Q2mjWV41kjW73M0yIrOQCFCjcCByck47VKdRudEsoLfUXk1K/ldlhW1hw8qjnJGcAgdTwKdhXNyiuebXTd3+htZu6QXUs0c0cibWBRTlSDyCGFWU8R2j2dvciKbZPe/YlGBkPvK5PPTKmiwXNiiue0zWLn+z9TuJ4p7t4NRngjjgjBYqHwo/D1NOk8W2cOmPeS2t4jR3KWstt5WZUkYgAYB56g8E9aLBc36KzrLVXvGgVtNvrfzUdiZowBHtIGGwepzkewrRpDCoriRo4Sy43ZAGfc4qWoLv8A1H/Al/mKADy7n/nun/fv/wCvR5dz/wA90/79/wD16fPJ5UDyDqoyKqtdSoxztKqQp45J25zTET+Xc/8APdP+/f8A9ejy7n/nun/fv/69QJdTHaW2/wABOB2bNPmuZEmYKF2IVByOTk0WAk8u5/57p/37/wDr0eXc/wDPdP8Av3/9eq4vZfRMuoK8Hj5sc0G8mwwATKBixwecGizC6LHl3P8Az3T/AL9//Xo8u5/57p/37/8Ar1CLxvOG/aIyzL05GBSyXbByY9pjUKTx1ycUWYXRL5dz/wA90/79/wD16PLuf+e6f9+//r1X+2y7d2E+YEqMdPmxzQbuYblATcm4k4ODjH+NFmF0WPLuf+e6f9+//r0+3kMsCuwAJ64p6ncoPqM1DZ/8eqfj/OkMnooooAKKKKACiiigAooooAKKKKACiiigAooooAKKKKACiiigAooooAKKKKACoIv+Pq4/4D/Kp6gi/wCPq4/4D/KmBPRRRSAan+rX6CnU1P8AVr9BTqAILnpD/wBdVqeoLnpD/wBdVqemAUUUUgCiiigAooooAKKKKACiiigAooooAKKKKACiiigAooooAKKKKACiiigArn5PD0l1N4iWeVVg1VERCh+ZQI9hJ/GugooA43SfCdzBFOl1bafFJ9ke2S4geV3bcMFsMcKDgZAz9ahufCmpTRabcPDYT3VvZizlhkmkWPAPDqy859QRXcUU7sVkc9a+HpLTU9ImiW2it7K1lheOLcBucg/KDnjg9TVOx8O6rDJp9jPNaHS9OnM8Lpu82T721WHQY3ckdcdq62ii4WOaj0C7XS7O2Lw74dUN4xycFPNZ8DjrhhVC18HS22sFmtrCezN01yJpXk81csW27AduQejfpXaUUXCxBam6Kyfa1hDeY2zyiSNmflznvjrU9FFIZAP+P5v+uY/mafJCsjKWHQEfUHqKSSASOHDujYxlTjIpv2Y/8/E3/fQ/wpiE+xw7NvzZznduOemOv0qSOFIy20cMAMegHamfZj/z8Tf99D/Cj7Mf+fib/vof4UAAs4QpUBucYO7kY6Yo+yQ/J8p+UYxnr359eaPsx/5+Jv8Avof4UfZj/wA/E3/fQ/woAclvHHIXUHJ9+BnrihreNpRIQd314OOlN+zH/n4m/wC+h/hR9mP/AD8Tf99D/CgAFnCFYAHnGDnpjpj0oNpCQo2n5eOvXnPPrzR9mP8Az8Tf99D/AAo+zH/n4m/76H+FAE9QXPSH/rqtH2Y/8/E3/fQ/woFsNys0sj7TkBjxmkMnooooAKKKKAMLWdM1FtTt9W0h7Y3cMTQNFdFgkiMQeq8ggj0rO1Tw7q2pW1hcXUtld39s8jNC2+KIq+PlDL8wxgYJzmuuop3FY5eHw9d2kejSWsVjFJaXDyTxIXCEOCGKk5JbnPPX2qsPDutRz29ostidNt9T+2q5LCVlLsxXGMZBbr39q7Gii4WOSl8PauLLUrWGa38ubUDdxr5jJ5yMdzRuQMr6ZGahs/Cd9BaTRn7LH5mqQ3oSN3YKibMjLck/Kf8A61dnRRcLEDG7+3RhFh+ybG8wknfvyMYHTGM5/Cp6KKQwqC7/ANR/wJf5ip6ZJGssZRs4PpQA51DoyMMhhg1CLWLeGIJIHc8HjGcetH2Y/wDPxN/30P8ACj7Mf+fib/vof4UwBbSJMY3cEHk56dB9BTmt43lEhB3DHfg46Zpv2Y/8/E3/AH0P8KPsx/5+Jv8Avof4UCD7HDhhg/N79Oc8enNBs4Sqgg8Zyc9c9c+tH2Y/8/E3/fQ/wo+zH/n4m/76H+FADhbxrN5oB3devAPrQ9vHJIHYHI9+D6Zpv2Y/8/E3/fQ/wo+zH/n4m/76H+FAB9kh+f5T8wxjPTvx6c0GzhKhSG4zk7uTnrmj7Mf+fib/AL6H+FH2Y/8APxN/30P8KAJxwMCoLP8A49U/H+dH2Y/8/E3/AH0P8KljRY4wi9B0pDHUUUUAFFFFABRRRQAUUUUAFFFFABRRRQAUUUUAFFFFABRRRQAUUUUAFFFFABUEX/H1cf8AAf5VPUEX/H1cf8B/lTAnooopANT/AF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x9XH/Af5VPUEX/AB9XH/Af5UwJ6KKKQDU/1a/QU6mp/q1+gp1AEFz0h/66rU9QXPSH/rqtT0wCiiikAUUUUAFFFFABRRRQAUUUUAFFFFABRRRQAUUUUAFFFFABRRRQAUUUUAFFFFABRRRQAUUVFPI0arsUFmYKMnigCWioM3fpD+Zozd+kP5mgCeioM3fpD+Zozd+kP5mgCeioM3fpD+Zozd+kP5mgCeioM3fpD+Zozd+kP5mgCeioM3fpD+Zozd+kP5mgCeioM3fpD+ZprS3EW1pFjKFgDtJzycUAWaKKKACiiigAooooAKKKKACiiigAooooAKKKKACiiigAooooAKKKiuHdEUJgMzBQSOmaAJaKg8u4/wCfhf8Av3/9ejy7j/n4X/v3/wDXoAnoqDy7j/n4X/v3/wDXo8u4/wCfhf8Av3/9egCeioPLuP8An4X/AL9//Xo8u4/5+F/79/8A16AJ6Kg8u4/5+F/79/8A16PLuP8An4X/AL9//XoAnoqDy7j/AJ+F/wC/f/16PLuP+fhf+/f/ANegCeioPLuP+fhf+/f/ANemSGeFQ7Sq6hgCuzHU49aALVFFFABRRRQAUUUUAFFFFABRRRQAUUUUAFFFFABRRRQAUUUUAFFFFABUEX/H1cf8B/lU9QRf8fVx/wAB/lTAnooopANT/Vr9BTqan+rX6CnUAQXPSH/rqtT1Bc9If+uq1PTAKKKKQBRRRQAUUUUAFFFFABRRRQAUUUUAFFFFABRRRQAUUUUAFFFFAHJeJdWls9bt7a51SXSdNa3aT7UkSsHkB+6WYEKAOfer/wDbkdhpWn/v5NYuboYha1Rcz4GS3B2gAdTnFS6umvmYHSjpssDLteG8Vxz3IZc5+hFYM/gmcadp/lmznurWWaV4XDRQt5p3Mq7eVAOMdarQWpsTeLLOO1s5orW8ne7leFIY4v3iyICWVgehG0iqV/4qLWOl3tpDdqH1D7LcWxhzLkK+Ux65A5HHvViy8PS2raOyR2kAtJ5Zp0g3bSXRhxuyScnkmmp4eu1mjcyQ4XWHvzyf9WVYAdOvNGgal208RRXulz3cNleGaCTypbPy/wB8r8cEZx3BznGOaLbxCl1bM8en3vnx3C289sUHmRE4+Y8424Ocgnis278OajJHqvkTwj7XepcCMuyiWMKAY2YcrnHUZp2h6HqmiJetClgrXV2knlh3KpHgBhk8luDjt9KWganU1Bc9Yf8ArqP5Gp6guesP/XUfyNIZPRRRQAUUUUAFFFFABRRRQAUUUUAFQXf+oH++v/oQqeoLv/UD/fX/ANCFAMnooooAKr39wbTTrq5UAtDC8gB74BNWKZLEk8LxSLuR1KsPUHrQBzPh/SbiWz03V31i/a5lQTXCvLujl3DO3YeFAzxjHSpLLxVJdXdqZdMeHTr2QxWl0ZVJdgCfmTqoO046++Kdpnh7UrCe3hfXZZNMtf8AUWywqjEAYCu/8QH0HvTbLwtPbXVokupGbTrGQy2tt5IDK2CBuf8AiA3HHA96rQWpDZeMLi4mtnn0d4LG4ums0uROrfvAxC/L12nHWs+G/vYofEGoagjyImoLbxrFeuNqh1AAG0BR82SR15BrZi8MGPTbK0+1g/ZtQF7u8v73zltuM8dcZp0/hozabqNn9qA+2Xou93l/c+ZW24zz93r70aC1HQ67fXPiC60630rfb2kqxzXRnAADLuyFxkkelZsfjLUJIrWceHpDb3crW9u63KEtKGYDIOMKQpOevtW/YaWbLUNSuvO3/bZVk27cbMKFx79Ko2/hswadpdp9qDfYbw3JbZ9/Jc7evH3+vtS0HqLaa/dXOl3kp03y7+zl8ma2e4UKDgHPmdNuCDnGfaqUnjKSLR3uv7N826ivo7J7eG4VgzPtwVfoRhh1x3qe+8LNdx3228VWuL1LtQ8W5MqoXY65+ZTjPaoYvB7paSQteRBpNRivj5VuEUbAvyBQf9nr796egam7aXV02nG41Cz+yzKGLQpIJOBnGCOuRWRpXio6hZT6hNaxw2KQG4WVLlJG2jsyjlWx25HvXROGaNlVijEEBgM4PrXLW3g0m7uJ9QuoZhJbyW2La1WAur4yXx95uOOgpaBqOsfGP2neJ7JYXa1e7gVblZN6KASG2/dbkccjnrTtN8T3V/JbxXmlPYi9tDcWr+er7gACwIH3T8wI/pRpvhWaytriCS8tXVrZreNorJI3wRgMzDkn6YFXE0ApJpDfaQf7PtHtj8n39yquevH3envT0DUxPCPiS9ew0W21KxmVL2EiG8eYM0jqCTuXqMgZB/lWsniOZNei067so4Undo4XS5WR8qM/Og+7kDI6++KSz8MG1tdBh+1hv7KLZPl483KlfXjr71TsPBklnqNjcG9hdLOZ5FItQJZQwI+d85J560aC1OlsZbma0WS8thbTktuiEgfABIHI9Rg/jS3P/LH/AK6rSWUd1DaKl5cLcTgtukWPYCMnHHsMD8KW5/5Y/wDXVakonooooAKKKKACiiigAooooAKKKKACoLz/AI9j/vL/AOhCp6gvP+PY/wC8v/oQoQE9FFFABRRRQAUUUUAFFFFABRRRQAUUUUAFFFFABRRRQAUUUUAFFFFABUEX/H1cf8B/lU9QRf8AH1cf8B/lTAnooopANT/Vr9BTqan+rX6CnUAQXPSH/rqtT1Bc9If+uq1PTAKKKKQBRRRQAUUUUAFFFFABRRRQAUUUUAFFFFABRRRQAUUUUAFFFFABRRRQAUUUUAFFFFABUc0XmqAGKsp3KR2NSUUAQeVcf8/P/jgo8q4/5+f/ABwVPRQBB5Vx/wA/P/jgo8q4/wCfn/xwVPRQBB5Vx/z8/wDjgo8q4/5+f/HBU9FAEHlXH/Pz/wCOCjyrj/n5/wDHBU9FAEHlXH/Pz/44KPKuP+fn/wAcFT0UAQeVcf8APz/44KQ28jkCScsoIOAoGcVYooAKKKKACiiigAooooAKKKKACiiigAooooAKKKKACiiigAooooAKZLEsqbWyMHIIPINPrP1zVY9D0S71OaNpI7aPeUXq3tQVGLlJRW7LP2Y/8/E3/fVH2Y/8/E3/AH1XlX/C8I/+gG//AH/H+FH/AAvCP/oBv/3/AB/hTsz0f7Hxv8n4r/M9V+zH/n4m/wC+qPsx/wCfib/vqvKv+F4R/wDQDf8A7/j/AAo/4XhH/wBAN/8Av+P8KLMP7Hxv8n4r/M9V+zH/AJ+Jv++qPsx/5+Jv++q8q/4XhH/0A3/7/j/Cj/heEf8A0A3/AO/4/wAKLMP7Hxv8n4r/ADPVfsx/5+Jv++qPsx/5+Jv++q8q/wCF4R/9AN/+/wCP8KP+F4R/9AN/+/4/wosw/sfG/wAn4r/M9V+zH/n4m/76o+zH/n4m/wC+q8q/4XhH/wBAN/8Av+P8KP8AheEf/QDf/v8Aj/CizD+x8b/J+K/zPVfsx/5+Jv8Avqj7KCRvllcA52s3FZfhTxHF4p0KPU4oHgDOyNGxzgj3rboPOqU5U5OElZoKKKKRIUUUUAFFFFABRRRQAUUUUAFFFFABRRRQAUUUUAFFFFABRRRQAVBF/wAfVx/wH+VT1BF/x9XH/Af5UwJ6KKKQDU/1a/QU6mp/q1+gp1AEFz0h/wCuq1PUFz0h/wCuq1PTAKKKKQBRRRQAUUUUAFFFFABRRRQAUUUUAFFFFABRRRQAUUUUAFFFFABRRRQAUUUUAFFFFABRRRQAUUUUAFFFFABRRRQAUUUUAFFFFABRRRQAUUUUAFFFFABRRRQAUUUUAFFFFABRRRQAUUUUAFFFFABRRRQAVzPxC/5EHWf+uH9RXTVzPxC/5EHWf+uH9RQdGE/3iHqvzPmejqcCirujzw2utWNxcDMMU6PICP4QwzWh+iybSbQ270vULCNJLyxubdH4VpYmUN9Miqld5Pptw3iNHvNf09rK71Bpo0e485HHJDsmcDjC/NjrjpWrPa6Ykoks4dLbVm0+Mqlz5ITeJSHJVT5YbZilc4fryildXv2/r7zzGaGW3maGeN4pF+8jrgj8KaoLMFUEsTgADk161HBpd74s1Sa6n06e1mvBHIpETYTygM72OQuemznIrDRdPi8M2d1H9gtWtzC+WWOVpnEh3ENneGx1VhjAouKOPukuXXT8TgpI5IZWilRkkQ4ZGGCD6EU2vRPEV9BEmpybNKlubvVWjEzxxyFYCnDDHQc5z1z71pPZ6JDLprzrpkskV7Im7ZEiSRCEkHapOULAYLfNRcPr1oqTjv8A5HlNFWb69e/umuHigiZgBtgjCLxx0HFVqZ3q9tT6B+EH/Ihx/wDXzL/MV3tcF8IP+RDj/wCvmX+YrvazZ+fZj/vdT1YUUUUHGMmmjt4JJ5nCRxqXdj0AHJNNa5hWOOQv8khUIcdSelVNdjeXw/qUcal3e1lVVUZJJU8Vj/2n9t07TYrEXSyRXFsJgYXT5cjdnIGR60G9Olzxv5nUUVw1tpl7N9iaa41Qeet0bgfaJByD+77/AC+2MZ96qXFzqMrxo0mpHUf7OgaBYmYATF2BLgccgDO7jANOxssIm7KX9Xt/XkeiUVxc8+ot4p/cwXUSCSRJP3krBl8tirY+4AWAxjmtnRLBofDMKzSXbzz2qmYzzOz7ynPU5U/TFIynQUIpt72NS1u4L2AT20gkiJIDjocelT1599mvrPRdOhRNSQDTB9mWF3yLrsH5+nDfL1rQuLS/ax1+7Mt8LwP5cASVwoHlx52LnHXdzjrmnY0lhY30lp/wbHY02SRIonkkYKiKWYnsBXFy2F7aT3klvPqTfZ5rY26tPI4w2PM4J+Ydc5zj2pZpdRmuf7P8u+Li4vd5KtsaNkfyxu6EcrgdsUWEsKnqpaf8C/8AXmdd9ttvLt5PNXbcECI/38jIx+HNPmmjt4jJK21AQCcZ6nFcHezX32XSha2l1HNBbwbHzKCTkBwEX5eOc7u3StCS1vVsdUuxJfm6a/KRjzXwIvMX7q5xjGecetFinhUrXe/+Z2FFcjY/2j/wkSb/ALb5/wBpl+072byPIwfL2j7v93GOeua66kc9Wn7NpXuFFFFBkFFFFABUEX/H1cf8B/lU9QRf8fVx/wAB/lTAnooopANT/Vr9BTqan+rX6CnUAQXPSH/rqtT1Bc9If+uq1PTAKKKKQBRRRQAUUUUAFFFFABRRRQAUUUUAFFFFABRRRQAUUUUAFFFFABRRRQAUUUUAFFFFABRRRQAUUUUAFFFFABRRRQAUUUUAFFFFABRRRQAUUUUAFFFFABRRRQAUUUUAFFFFABRRRQAUUUUAFFFFABRRRQAVzXxBUt4C1kKCT5HQD3FdLSMoZSrAFSMEEcGg0pT9nUjPs0z5Cor6x/sjTP8AoH2n/flf8KP7I0z/AKB1p/35X/Cq5j6b/WOH/Pv8f+AfJvFHFfWX9kaZ/wBA60/78r/hR/ZGmf8AQOtP+/K/4Ucwf6xw/wCff4/8A+TeKXivrH+yNM/6B1p/35X/AAo/sjTP+gdaf9+V/wAKOYP9Y4f8+/x/4B8ncUnFfWX9kaZ/0DrT/vyv+FH9kaZ/0DrT/vyv+FHMH+scP+ff4/8AAPk6ivrH+yNM/wCgdaf9+V/wo/sjTP8AoHWn/flf8KOYP9Y4f8+/x/4ByHwhBHgOLIIzcSEZHXmu8pscccMYjiRUReAqjAFOqT5vEVvbVpVLWu7hRRRQYjJY/NjKb3TPdGwfzqt/Z6/8/V3/AN/jVyigpSa2Kf8AZ6/8/V1/3+NMGkQLO04luBKyhWfzTkgZwM/ifzq/RQP2ku5T/s9f+fq7/wC/xo/s9f8An5uv+/xq5RQLnl3Kf9nr/wA/N1/3+NH9nr/z83X/AH+NXKKA55dyn/Z6/wDP1df9/jR/Z6/8/N1/3+NXKKA55dyn/Z6/8/V3/wB/jR/Z6/8APzdf9/jVyigOeXcqpYiORX+0XLYOcNKSDVqiigTbe4UUUUCCiiigAqCL/j6uP+A/yqeoIv8Aj6uP+A/ypgT0UUUgGp/q1+gp1NT/AFa/QU6gCC56Q/8AXVanqC56Q/8AXVanpgFFFFIAooooAKKKKACiiigAooooAKKKKACiiigAooooAKKKKACiiigAooooAKKKKACiiigAooooAKKKKACiiigAooooAKKKKACiiigAooooAKKKKACiiigAooooAKKKKACiiigAooooAKKKKACiiigAooooAKKKKACiiigAooooAKKKKACiiigAooooAKKKKACiiigAooooAKKKKACiiigAooooAKKKKACiiigAooooAKKKKACiiigAqCL/AI+rj/gP8qnqCL/j6uP+A/ypgT0UUUgGp/q1+gp1NT/Vr9BTqAILnpD/ANdVqemSRJKu1xkZz1xUf2SL/b/7+N/jT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gi/4+rj/gP8qPskX+3/AN/G/wAafFCkO7YD83Ukk0ASUUUUgGp/q1+gp1NT/Vr9BTqAMrxBPNb6cjQStEzTIpZeuCeawPtV9/0Ebr81/wAK2/Ev/INi/wCviP8AnWBTRy1W+ck+1X3/AEEbr81/wo+1X3/QRuvzX/Co6KZld9yT7Vff9BG6/Nf8KPtV9/0Ebr81/wAKjooC77kn2q+/6CN1+a/4Ufar7/oI3X5r/hUdFAXfck+1X3/QRuvzX/Cj7Vff9BG6/Nf8KjooC77kn2q+/wCgjdfmv+FH2q+/6CN1+a/4VHRQF33JPtV9/wBBG6/Nf8KPtV9/0Ebr81/wqOigLvuSfar7/oI3X5r/AIUfar7/AKCN1+a/4VHRQF33JPtV9/0Ebr81/wAKjl1C5gTfNq00a9NzuoH6iiuduTbS6zqk+oRefBYQIY42XcBkZJA9TQkNX7m3/byk4Gv/APkdP8KtC7vSARqVyQeQQy/4VyU8DJBGZ9G0+1S5IRJUQSGJm+7uGOnr6Vo6Cpt5dSsQxMNtOFjB/hBUEge2abQ9e5u/ar7/AKCN1+a/4Ufar7/oI3X5r/hUROFJ9Bms+21qynFujTLHPMiuIjnI3DIGenY0hXZq/ar7/oI3X5r/AIUfar7/AKCN1+a/4Vlya1YokTrKZFlmWEMqnGW6duRx2qV9UsYzKHuVUxffBUgjnHpzz6UWDUv/AGq+/wCgjdfmv+FH2q+/6CN1+a/4VnJq+nyGIJdIxlyUABO7Bwe3r60jazpyR+Y10oXfs5Vs7sZxjGenNFg1NL7Vff8AQRuvzX/Cj7Vff9BG6/Nf8KpWt/aX277LOsu3G7bnv069qs0Bd9yT7Vff9BG6/Nf8KPtV9/0Ebr81/wAKjooFd9x7Xl6qlm1K5CjkksoA/Sqa+Io3l8pfEDF/TzV/wri/HOqzNeJpkTFYlUNIB/Gx6CqdtpWm2nhlNRv7a4nmndkRI+NmM4P6ZqlHQtJ23PTftV9/0Ebr81/wo+1X3/QRuvzX/CuN8DarNdW01jOxcwANGxOTtPb8K64cnFJqzJd11JPtV9/0Ebr81/wo+1X3/QRuvzX/AArGstZF0sksggSFCwO2Xe4w2OVHIq0up2LvCi3KM0wygAPI/LjoetKwal/7Vff9BG6/Nf8ACj7Vff8AQRuvzX/CsmbXbGKOORZg8bSrEzAH5cgkHGMkcdqnXVLF5Yoluoy8qhkAz8wPTnp+dFg1L/2q+/6CN1+a/wCFH2q+/wCgjdfmv+FZT63Z7UaGZJVMyxOQcBM5+bntwavxyJLEskbbkcZU+ooC7JvtV9/0Ebr81/wo+1X3/QRuvzX/AAqOigV33JPtV9/0Ebr81/wo+1X3/QRuvzX/AAqOuV8aaveabHaR2cxiaQsWYDkgUJXY1d9TrvtV9/0Ebr81/wAKPtV9/wBBG6/Nf8K8vgvPE13YPe291cSxRttcIclffHpVvwx4g1K412G2ubppopQQVcDg461XKVZ9z0X7Vff9BG6/Nf8ACj7Vff8AQRuvzX/Cql5cNa2kk6xGTyxuKg8474/CqlvrdlOFYyrGkrkQFs/vF6bvYE9M1JOprfar7/oI3X5r/hR9qvv+gjdfmv8AhVCS+jaP/RWjmmIYohbG4KcNz7ZqGy1VZrTz7sR25Mfmhd+7CdMn8aLBqav2q+/6CN1+a/4Ufar7/oI3X5r/AIVlW+tWcz3EbyrFJCzhlbPRepz071ct7mG6j8yCQOoO0kAjB9CDQGpZ+1X3/QRuvzX/AAo+1X3/AEEbr81/wqOigV33JPtV9/0Ebr81/wAKPtV9/wBBG6/Nf8Ko6k7x6XdPHIY3WIlXAyVPrXHW/j2QWDx3Ftm6CEJLGflJ9SP8KaTY1dnf/ar/AP6CN1+a/wCFH2q+/wCgjdfmv+FeU6Deajd65DCL6cee/wC8JYnIHJ/lXqXb1oasN3XUk+1X3/QRuvzX/Cj7Vff9BG6/Nf8ACsi31OVr2aC6higWNxHv8zO5iMgDj0zU39rWbiEw3MUglIwQ3UHPI/I8UrC1NH7Vff8AQRuvzX/Cj7Vff9BG6/Nf8KyLfX7G4EZDsivb/aMupAC5x+eanGq2BaJRcqWmzsUKcnBweMcc+tFg1ND7Vff9BG6/Nf8ACj7Vff8AQRuvzX/Co6KBXfck+1X3/QRuvzX/AAqKbUri3UNPq80Sk4BeRVz+Ypa5XxhEs95osTwiZXuCDGWxu6cZ7UJXY1fudH/by/8AQf8A/I6f4VJDq8lw+yDWnlYDO1JUJ/QV5nN4Zvb2+u2srOKKGOcxmMyj93x6+nv71d8L6dcaX4xW2uowkogc8HIIIHINVyoq3mejfar7/oI3X5r/AIUfar7/AKCN1+a/4VUvbkWdnLcFdwjGduevOKbPeQ2zL50iRoYy7Fj0Axz+tSTdl37Vff8AQRuvzX/Cj7Vff9BG6/Nf8KyjrVluhKTK0Llg0nI2FRnkHmp21KyWRo2uUVkUswORgAZPPTp2osGpe+1X3/QRuvzX/Cj7Vff9BG6/Nf8ACsWPX7aWcqnMIcqZTkAYTcTgjNX7W9tr6NntZllVTgkAjH50WDUt/ar7/oI3X5r/AIUfar7/AKCN1+a/4VHRQK77kn2q+/6CN1+a/wCFH2q+/wCgjdfmv+FR0UBd9yT7Vff9BG6/Nf8ACj7Vff8AQRuvzX/Co6KAu+5J9qvv+gjdfmv+FH2q+/6CN1+a/wCFR0UBd9yT7Vff9BG6/Nf8KPtV9/0Ebr81/wAKjooC77kn2q+/6CN1+a/4Ufar7/oI3X5r/hUdFAXfck+1X3/QRuvzX/Cj7Vff9BG6/Nf8KjooC77kn2q+/wCgjdfmv+FH2q+/6CN1+a/4VHRQF33JPtV9/wBBG6/Nf8KPtV9/0Ebr81/wqOigLvuSfar7/oI3X5r/AIUfar7/AKCN1+a/4VHRQF33JPtV9/0Ebr81/wAK2fDtxcTrdrPO82yQBS+MgFQe1YVbPhnrff8AXVf/AEAUmaUm+dG/RRRSOsan+rX6CnU1P9Wv0FOoAxvEv/INi/6+I/51gV0PiKKWXTUEUTyssyMVRcnAPpXP+Vdf8+N5/wB+DTRyVfjEopfKuv8AnxvP+/Bo8q6/58bz/vwaZmJRS+Vdf8+N5/34NHlXX/Pjef8Afg0AJRS+Vdf8+N5/34NHlXX/AD43n/fg0AJRS+Vdf8+N5/34NHlXX/Pjef8Afg0AJRS+Vdf8+N5/34NHlXX/AD43n/fg0AJRS+Vdf8+N5/34NHlXX/Pjef8Afg0AJRS+Vdf8+N5/34NHlXX/AD43n/fg0AJXO3ZtbXWNSTU28q0v4UCSk4X5RgjPY10flXX/AD43n/fg0jW87rtfTrpl9GtyRQmNHLJd2DvAt74ktri3t2DogAUsR93cR1x+taWh5mm1G+CssN1OGh3DBZQoGcVp/YCORpE3/gL/APWqXyrn/nwvP+/BptgNIyCPUYrMi0SKKIIJnIHk84H/ACzzj881q+Vdf8+N5/34NHlXX/Pjef8Afg0hamPFoKQ5KXDBvOjmG1AFBQnsOOc8/hUEvh4xs9xDO8lwCDGWwDkNuBJ5yfrW/wCVdf8APjef9+DR5V1/z43n/fg0XHdmPp2kPbW/7+dvPeJ0coem5i2QfUUlp4fitW3CdmYvvJCgZPl+X/Ln61s+Vdf8+N5/34NHlXX/AD43n/fg0XDUo2enJZOrK7NtgSAZHZc4P61dpfKuv+fG8/78Gjyrr/nxvP8AvwaBaiUUvlXX/Pjef9+DR5V1/wA+N5/34NAHDeNdJuFvI9Wt0LoABJgZ2kdCfanX2vXx8F2d4HTzrmV4nIQcj5hwPXiu38q5xj7Bd/8Afg1H9ifaq/2XcbVO5R9mOAfUVXMVc5fwRo81jay3lwhR5wAiMOQo7n611Y4OaXyrr/nxvP8AvyaPKuv+fG8/78GpbuxO7M3+x4hp32RH2HfuMgUZb5t2D6iorLQ1sQqw3LhChSVdoxIMkj6fe7Vr+Vdf8+N5/wB+DR5V1/z43n/fg0XDUw4fDqW0KJBcmOSORHSRYlz8oIAPr1p8Xh6GIxqtxKYQUaRCB87LnBz26npWz5V1/wA+N5/34NHlXX/Pjef9+DRcLswm8M200AhuZpJ4x5ahWAHyJnC8fXrWxbxNDbRxNIZCihd7Dk4qXyrr/nxvP+/Bo8q6/wCfG8/78GgNRKKXyrr/AJ8bz/vwaPKuv+fG8/78GgQlcx4x0W71WK1ezjEjxEhl3YODXUeVdf8APjef9+DR5V1/z43n/fg0J2Gro8wXRfEsNo1nHbTpAzbmVGADH3NaPhnw1qdrrcN1dweVFECclhknHHFd95V1/wA+N5/34NHlXX/Pjef9+DVc7HzMaw3Ky+oxWSdBi8uONbiRYxEkMqgD94qsWA9uSelbHlXX/Pjef9+DR5V1/wA+N5/34NSTqZlvpAt7wzC5dkCyKkZUYXeQTz36VFNoSy28cKXUkYWDyHIUHemc9+nNbHlXX/Pjef8Afg0eVdf8+N5/34NFx6mLJ4ejnMqzXMjQuZGWPaBsL4yc9+lXtPsU0+3aJSpLMXYqgXJ+g+lXPKuv+fG8/wC/Bo8q6/58bz/vwaA1EopfKuv+fG8/78Gjyrr/AJ8bz/vwaBDHbYjMVZgB0UZJ/CvLNT0iZ9UlWwsb1kZiQskWCCf6V6t5V1/z43n/AH4NL5d1/wA+N5/35amnYabRyXhPw1LpjNe3oAuGXakfXYO+feurpfKuv+fG8/78Gjyrr/nxvP8AvwaG7g7szbrSY7qK9RpXU3TI25eqFehFRwaBbWzZiZlUXCTqo6LtBAUe3zE/jWt5V1/z43n/AH4NHlXX/Pjef9+DSuGpjN4fie1S2e4kaNYPI5UcqGDKfqMD61YstKjspklRxuCMh2oFB3EEnA+laPlXX/Pjef8Afg0eVdf8+N5/34NFw1EopfKuv+fG8/78Gjyrr/nxvP8AvwaBCVy3i6eO1vtEuJm2xR3JZ2xnAGK6ryrr/nxvP+/Bpr200gxJpty4HZrcmmnZjWh5vqut2VxpmoQ29w3mT3wlQAEZTFa2m6jban41tprWQyKliUYkY5HWuv8AsB/6BE3/AIC//WpyWkkZzHpdwh9VtiP6U+ZDuRXtsLyylti5QSLjcB0qnLpL3KYubsyMI2jBCBeDj/CtTyrr/nxvP+/Bo8q6/wCfG8/78GpJ1Me78PW17O0ssj5L+YuP4W2BQR9MZpknhu2mkuHlkLeeGLHYu4MwwSD2+lbflXX/AD43n/fg0eVdf8+N5/34NFx6mOdD8wyPPdySySMWZtoHVNvQe1XrWyW1mmkVyxlCAg9tq7RVryrr/nxvP+/Bo8q6/wCfG8/78Gi4aiUUvlXX/Pjef9+DR5V1/wA+N5/34NAhKKXyrr/nxvP+/Bo8q6/58bz/AL8GgBKKXyrr/nxvP+/Bo8q6/wCfG8/78GgBKKXyrr/nxvP+/Bo8q6/58bz/AL8GgBKKXyrr/nxvP+/Bo8q6/wCfG8/78GgBKKXyrr/nxvP+/Bo8q6/58bz/AL8GgBKKXyrr/nxvP+/Bo8q6/wCfG8/78GgBKKXyrr/nxvP+/Bo8q6/58bz/AL8GgBKKXyrr/nxvP+/Bo8q6/wCfG8/78GgBKKXyrr/nxvP+/Bo8q6/58bz/AL8GgBK2fDPW+/66r/6AKx/Kuv8AnxvP+/Brb8NxTRreNLBLFvkUqJF2k/KBSZpS+NG5RRRSOsan+rX6CnVB56ooUg8C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X7Sh7NQ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data:image/jpeg;base64,/9j/4AAQSkZJRgABAQEAYABgAAD/2wBDAAgGBgcGBQgHBwcJCQgKDBQNDAsLDBkSEw8UHRofHh0aHBwgJC4nICIsIxwcKDcpLDAxNDQ0Hyc5PTgyPC4zNDL/2wBDAQkJCQwLDBgNDRgyIRwhMjIyMjIyMjIyMjIyMjIyMjIyMjIyMjIyMjIyMjIyMjIyMjIyMjIyMjIyMjIyMjIyMjL/wAARCAJ+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TVNYvk1KZI5yiI21VAFU/wC2dR/5+n/IU3Vf+Qrc/wC/WUPM87v159K3SVjBtmv/AGzqP/P0/wCQo/tnUf8An6f8hWRJ5nm8Z9sUs+/cMZxjtTsguzW/tnUf+fp/yFH9s6j/AM/T/kKz0zsG7rjmnUr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nLrWohgftT/kKz6UdaLILs2dQ0bUZtQnljtXZGbKkd6rf2Fqn/AD5yfpXoSf6tfoKdWfOzTkR53/YWqf8APnJ+lH9hap/z5yfpXoMkiRLudgq5xk1H9st/+eo/I0+dhyI4L+wdU/583/Sj+wdU/wCfN/0rvftlv/z1H5Gj7Zb/APPUfkaOdi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1JHNHMD5bBsdcUc7HyI8+/sHVP+fN/0pRoWqZ/483/AEr0OilzsORDU/1a/QU6mp/q1+gp1QWQXPSH/rqtT1Bc9If+uq1PTAKKKKQBRRRQAUUUUAFFFFABRRRQAUUUUAFFFFABRRRQAUUUUAFFFFABRRRQAUUUUAFFFFABRRRQAUUUUAFFFFABRRRQAUUUUAFFFFABRRRQAUUUUAFFFFABRRRQAUUUUAFFFFABRRRQAUUUUAFFFFABRRRQAUUUUAFFFFABRRRQAUUUUAFFFFABRRRQAUUUUAFFFFABRRRQAUUUUAFFFFABRRRQAUUUUAFFFFABRRRQAUUUUAFFFFABUEX/AB9XH/Af5VPUEX/H1cf8B/lTAnooopANT/Vr9BTqan+rX6CnUAQXPSH/AK6rU9QXPSH/AK6rU9MAooopAFFFFABRRRQAUUUUAFFFFABRRRQAUUUUAFFFFABRRRQAUUUUAFFFFABRRRQAUUUUAFFFFABRRRQAUUUUAFFFFABRRRQAUjOqKWZgqjkknAFLXKfEwZ+GfiLr/wAeMh49hQB1QIIyDkUtZPheTzfCejvz81lF1/3BWlPNHb28k8zhIo1LuxPAA5JoAeCD0pa88+EpnvNK1nWmaUWeqanLPaRyMTtjzjIz6kZr0OgAooooAKKKKACiiigAooooAKKKKACiiigAooooAKKKKACiiigAooooAKKKKACiiigAooooAKKKKACiiigAooooAKKKKACiiigAooooAKKKKACiiigAooooAKKKKACiiigAooooAKgi/wCPq4/4D/Kp6gi/4+rj/gP8qYE9FFFIBqf6tfoKdTU/1a/QU6gCC56Q/wDXVanqC56Q/wDXVanpgFFFFIAooooAKKKKACiiigAooooAKKKKACiiigAooooAKKKKACiiigAooooAKKKKACiiigAooooAKKKKACiiigAooooAKKKKACuV+Jf/ACTTxH/14yfyrqq434rTCH4X+ICTjdbFBz6kCgDZ8Jgp4P0ZSORZRf8AoArivGep3HjXWv8AhA9BlIhyG1m9TlYYv+eYP95umK5S3+IOt6//AGZ4StlHhSKS3jiN9fAiSUBQMRcYyexzXr3hjwvpvhPSl0/TYiATvlmc5kmc9WY9zQBpafY22mafb2NnEIre3jEcaL0CgYFI2pWK3gs2vbYXRGRAZV3n/gOc1l+MvEUHhTwpqGrzMAYYiIlP8Uh4UfnXDeHPhnpet/D+3u9TiY6/qEX2ttS3Hz45H+ZSrdgOOOlAHqUtxDC0ayzRxtI21A7Abm9B6mpa+Zv+Ex1vxF4s8I22pQtjRdQW0upu0txuIyffav8AOvpd3SJGkkYKigszE4AA6mgBkdxDLJJHHLG7xHEiqwJQ9cEdqji1CymupLWK7t5LiP78SSqXX6jORXg2n+L5pYvGN1oUrfb9f1uOxsH7qCpG/wDBcn8q3/FPhHTvAGneG9Y0iNk1C11GGK6u9x33KyHD7z3yaAPY6rXGo2NpPHBc3lvDNJ9yOSVVZ/oCeabqeo22kaXc6jeSCO3tozJIx7ACvLfAvhTS/Hug3/ibxJZfa7vVriQwvKTut4QcIIz/AA4x1FAHrE9zBaxGW4mjhjBALyMFHPTk1LXy9431/XYNIm8CzmW4GiXnmzXjnJktwy+Vn3BYfkK+mbm7gsbCW7uZBHBDGZJHboFAyTQA251Kxs5I47q8t4HkOEWWVVLfQE81LNcQ20JmnljiiXq7sFUfia8o8D+GtK+IWn6r4p8Q2i30mp3UiWol/wCXeBTtUJ/dPuPSvPPG+t65p2k6h8PmM13DpV19oN25yxtBgorH2JHNAH060iJE0jMAiruLdgPWvMV+Kt693YX40JV8M3t+LCC8ab987HI3iP8Au5Br0K1jW70KCJ87JrZVbHoVr57srTxLD4it9E0+w/4SLRPCl+0kfkEJukbJVWY8ErntQB9GyXEMUscUk0aSSkiNWYAuR1wO9NvIxNZTxGZ4A8bKZUbDR5H3gexFeMSnxTqfxc8I3niW3gsUczNaWEMm8xBU5Zj3Jz+lekfEHVLbR/AWtXV1JsQ2rxLzyzsCqge+TQBtaTEkGlWsUd496qRAC5kcO0v+0SOufWrlcd8K/wDkl3h7/r1H8zV2DxbHeeO7jw1aWrTLaWwmuroN8sTk/KmPUjmgDpKKKKACiiigAooooAKKKKACiiigAooooAKKKKACiiigAooooAKKKKACiiigAooooAKKKKACiiigAooooAKKKKACiiigAqCL/j6uP+A/yqeoIv8Aj6uP+A/ypgT0UUUgGp/q1+gp1NT/AFa/QU6gCC56Q/8AXVanqC56Q/8AXVanpgFFFFIAooooAKKKKACiiigAooooAKKKKACiiigAooooAKKKKACiiigAooooAKKKKACiiigAooooAKKKKACiiigAooooAKKKKACvP/jOxPw3uoVPM9zbxfXMq16BXKePfDd74o0ezsbOSJPLv4biXzCQCiNk496AL2s+FtN8R+GxpGpQLJH5QVHx80bAcMp7EVg/DXWb2Wzv/DesSmTVtDm+zvIx5liP+rf8Rx+Fd3XnnjHwXr914kXXfCeowWF5dWxsr4zA4aPs4x/EO1AHHfEqS5+IEuuQWMjf2L4atnkldTxPdY+6PUKM128ni238NfCDT9aGHkOnwpbR55klKAKo/H+Rrd0Lwhp2g+E/+EfgUvA8TJPI33pWYfMze5zXEeF/hjrNtqenx+JNSgvNH0NmOl20YPzEnIeTI6jsOaAMLVfCsnhf4deHrq8IbU5ddt76+fv5kjcj8Bx9c12HxG1S51W6s/AujSEX2q83kqf8u9r/ABMfQnoK3vH3hufxV4QutMtJEjuyySwO5+UOrAjNVPA/g640D7Xqms3S33iDUGDXVyBwoHRE/wBkUAeU+APDsUHxy1HSoFK6bosstxFGf7xART+teh/GLL+G9Kth1uNYtkx6/Nn+laOgeDp9J+I3iTxG7xGDU0iWFVJ3LgfPn8RR8SfCmp+K9DtINIuora+tbxLiN5c4GMj8xnNAHN+N5pvH3iKTwdp0jDTNPQ3GrzoeGcDKQ59c8n/61W/hnrtlpHwUs9Tu5NkFhFL52eoKsePrniur8H+FLbwjogsonM9xKxlu7l/vTynqxrhI/hTq8msS6XdanCfBpv21AWiZ8yRic+W3+yDQBzOraXdN8IvEfi3VUK6n4guIZApHMUIlXy1/Lmus8UXlz8QNU/4QnRZ2OnWqhtZ1BDwSOkKnuSRzWN8Y/Fceowf8IZpVuZIluII7+5T7sBLDZGP9r/CvWfDnhzTvC+jQ6ZpkIjhjGWY8tI3dmPcmgDiPhTqdnovwgW6u5BFBp73AmLH7u12OPr0rljpFzqvwx8Z+NdRiK32uQmSCM9YrZCNg/EDP5Vty/CvWJ9cvNNfVIk8G3V9/aEtomfNdzyY+nC5r0rVNJh1HQLvSQqpDPbNAoA4UFcD8qAON1/xfJpHw80dNMAm1rVbeK30+JeSXZQN+PRetdH4M8MQ+E/DNtpiN5k/MlzMessrcsx/GuW+H/wAOtR0W8g1TxNexX19ZW4s7BI8lLeEcZGf4j616TQB514nJ/wCFz+C1zx9nujj/AIDWL4kjPxN8SX9lGS3h3w/FIZGX7tzebThc9wv+etdD8QvBut+I9S0fUNB1CKxu7TzYpJXzlY5Bglfeul8OeGrDwz4eh0axU+SikO7fekY/eZvcmgDgfDXi6Lwx8CNG1AqJbtoDb2kC9ZZi7KoA/U11Xw+8MS+G/D5e+Yy6xfubq/lPVpG5x9B0rmPBPwtv9I1S3n1++iu7PSnkGk2kedkYZid7ZH3ufwr1SgAooooAKKKKACiiigAooooAKKKKACiiigAooooAKKKKACiiigAooooAKKKKACiiigAooooAKKKKACiiigAooooAKKKKACoIv+Pq4/4D/Kp6gi/4+rj/AID/ACpgT0UUUgGp/q1+gp1NT/Vr9BTqAILnpD/11Wp6guekP/XVanpgFFFFIAooooAKKKKACiiigAooooAKKKKACiiigAooooAKKKKACiiigAooooAKKKKACiiigAooooAKKKKACiiigAooooAKKKKACiiigAooooAKKKKACiiigAooooAKw/GWtP4d8Hatq0YzJbW7Og/2ug/Uityqmqaba6xpdzp19H5trcxmORPUGgDxSHQ0iHgXwzG4mv8AUbsa3qkx5Zto3gsfTnAr3auS8J/DzRvCN1Nd2j3V1dyIIhPdy+Y6Rjoi+grraACiiigAooooAKKKKACiiigAooooAKKKKACiiigAooooAKKKKACiiigAooooAKKKKACiiigAooooAKKKKACiiigAooooAKKKKACiiigAooooAKKKKACoIv8Aj6uP+A/yqeoIv+Pq4/4D/KmBPRRRSAan+rX6CnU1P9Wv0FOoAguekP8A11Wp6r3ZCrEWIAEq5JqT7RB/z2j/AO+hTESUVH9og/57R/8AfQo+0Qf89o/++hSG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QRf8fVx/wH+VP+0Qf89o/++hUcDK9zcFWDDK8g57UxFiiiikMan+rX6CnU1P8AVr9BTqAEIDDBAI96b5Uf/PNfyqO6yUjUMRukAODjij7Kn9+X/v43+NMR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pwVV+6oH0FQ/ZU/vy/9/G/xpLcbJ503MVBGNzE44oAsUUUUhjU/1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wAfVx/wH+VT1BF/x9XH/Af5UwJ6KKKQDU/1a/QU6mp/q1+gp1AEFz0h/wCuq1PUFz0h/wCuq1PTAKKKKQBRRRQAUUUUAFFFFABRRRQAUUUUAFFFFABRRRQAUUUUAFFFFABRRRQAUUUUAFFFFABRRRQAU2SRYonkf7qKWP0FOqG6jM1nPEv3njZR+IoGrX1PMLDVfHHiyC81zR723tra3lZLayMYPnY7Emu2k8S2+iaLZXHieeGwupkw8a5cbx1xgE1wPgTxhpPhLwze6dq8rw31rcyH7OUO5+nTt19a1/E/jEyzaBFawWlpHqCGZbzVIMiAdMY7E/XuKZ7mIw0p1/ZeztBN2a0bSV99b99mdlpniPSNZsZb2wv4preHPmPyuzjPIOCK43xP8SrNbW1/4RvU7ea4N0scytET8h9NwH5iuW0cyXWn+PxbzwXDNAp32keyN/vZKr2GM1Q1S/0CbwX4WtrIwHUo5l84IuHXn5tx9ziixrRy2lCtqnJXXyvG+uny6HsOreMNA0G5W21PUUgnZQ2zYzHB7/KDirTeIdITRRrDX8I08jInzwf659utcF4l8RyP4u1DSvN0fTo7W2G65v7fzGnBAO1fbnpWHpEGm3nwhjt9R1NbBW1FvJmZSy7x0BHp1oscscug6UJyurtX66Ptp/mel2fjbw/qVtdS2GpRTG2iMsilWUhR3wQDis3wl4+tNd0O7v794LWS0JaZE3EJH2Y/Xmuf8O6rev4ruNEml0rV4pbBib2yhUFRjhWI689j6isjw5cWX/CqfEtkuxb+ESNMuzDBSRjJ9ODQaPAUlGUbPeNnfZO/kvy7Hptj4y8PanfrZWWqQzXDRmQKoONoGSc4wOKZZ+OPDWoaiNPtdXgkuWbaq4YBj6AkYP4GuY03RraP4Qm4sLGNb+bS3zLEg8xywyeep6Vx11daPd+BfC9jpZgbXFukBWJMSKcnOT9dtBNPAUKkpKPNo+Xppvq9Nv6ue7SSJDE8sjqkaAszMcAAdSa878T/ABKs1s7f/hG9Tt5rg3Sxyq0ZPyHrjIGfqK6jxrHNL4J1hIQTIbV8BepGOf0zXj+p3+gTeB/DFtZmA6lHOvnBFw68/NuPucUInLMJTq2qTTetrdNr3Z7Lq/ivQ9AeOPVNRjt5ZF3KmCzY9cKDgVo2V9a6lZx3dlOk9vIMpIhyDXk+sSz2nxU1RpdQ0+x862TyJNRg8xGTaMhecDkGuu+GtjDY+GpUttTg1C3e5d0khjKKvTK4PuP1oMcRg6dLDqom7uz8tfl09TJ1PXvF158QNQ0DQ7mxijt4klX7RFngqpPP1atDwh4q1O51XVtF8Q/ZlvNOXzGnh4Qr3z9MiuYvdEk174x6xaxandaey20b+bbNhj8icfTmtjV/BUPhzwJr5sZri7v7qHM9xMdzuoOSPyzQdlSGG9nCk7JyUemqbtdtnU6b408O6tf/AGGx1WGW5OdqYZd2PQkAH8KTVPGvh3Rr42V/qkUVwPvJtZtv1wDj8a8x0qKHVV8Mj/hI9HilgmQ20ENoyzBhjKMQf1PBNXNc+y2Gv+IdS0jxJpfnNzdWN7CG3sB91SfvfhRYh5dR9ryXe3nve2/L+nlc9Lv/ABNoumabDqF3qMMdrP8A6qQEt5n0AyTS6Z4l0bWLOa7sNQhlgg/1r8rs785xivPNWntNd0Twrf3ep2uh6oFMlukkWYSAcdOijgYzxVI6tqOp+E/GGnNHZ3JtlRvtunxBVn+YZzjqcDr9aLERy6Eodb3s+y963bX5P5Ho+meNPDmsX32Kw1WGa4PRMMu76ZAB/Cm6l448N6RfvZX2qRxXKY3psZtufUgECvNJrrSL4eBbfQzA2pRSR+eIUwygAbt34g1a8R+JH1C+8S2rzaNp0VruhKXNvvnusAjIPrwMemRRYtZbTdRKzt+K1t26+nzPXbe4hureO4t5FlhkUMjochgehFZHi/U7nR/CmoahZlVuII9yFlyM5HaqPw4Yt4A0nJJ/dkf+PGsDx3438P3fhfVtLt78S3p/ciJUbJbIzzjGKRx0cLJ4v2cVzJSs9Ol+p0mieJ7eTQ9Dl1W7jjvtTjXy12keY5xwMdOorUTXNMkvruyS7Q3Nmm+ePBzGvqa8u1hf7Ft/h1LqH7iO2ZTM7DhPuHn8Ks6FfW2o+OfGd1ZzLNA9kdsi9GwMcU7HTPAQlF1Ve2r8vitb7juLXxv4bvb23s7XVoZbi4OIkRWOf04/GqGjayZZtY1zUNctzpkEhijhiP7uFR3YkAlj6VlfCjS9PPg+2v8A7HAbwSyETlAXHOOvXpXDGOWX4W64YlZgmrhn29l9T7cig0hgqLqTpQb0ajd26vW3Y7y6+IMN94r0Cy0G/guLO7lZLoeWdw6Y64I710Gj6rLPrOtRXOrWc8FpJhYo4yjW45yHY8Hp+lef3l9oF74/8G/2G1sdgAl8hNuP7oPv1prRyyt8S0t1ZpC3AQZJG5s/pmixU8HTcFFLl0W9r6ztr8j0TTvGvhzVtQ+w2Oqwy3JJCphhux6EjB/CopvH3he3v2spdYhWdH2MNrYDdMbsY/Wuf8Far4ROlaBbIbJtXW3wirF+8DgfNzjgnnr1rivEPiKTXPDurSyzaNZr9pKLYC3/ANJYhh82719T7Ggzp5dTnWcOWSS019bX22/q57wrBlDKQVIyCO9LWfoRz4f00k5zaxf+gitCkePJcsmgooooJCiiigAooooAKKKKACiiigAooooAKKKKACiiigAooooAKKKKACiiigAooooAKKKKACiiigAqCL/j6uP+A/yqeoIv+Pq4/wCA/wAqYE9FFFIBqf6tfoKdTU/1a/QU6gCC56Q/9dVqeoLnpD/11Wp6YBRRRSAKKKKACiiigAooooAKKKKACiiigAooooAKKKKACiiigAooooAKKKKACiiigAooooAKKKKACiiigChcaHpN3dfabnTLOafj97JArNx05IqW90yw1KNY76yt7lEOVWaMOAfbNWqKC/aT012KttpthZtI1rZW8DSABzFEq7gOmcDmqyeHNDjzs0fTxlgxxbJyR0PStOigPaTXVlK60fTL24S4u9OtJ50xtklhVmGOmCRSjSNNFk1kNPtRasctAIV2E+u3GKuUUB7SdrXKdjpWnaYH+wWNta7/AL3kxKm764FKdK05jcE2FqTcjE5MK/vR/tcc/jVuigXPJu9yOGCK2hSGCJIokG1URQqqPQAdKqQaHpNtdm7t9Ms4rkknzUgUNk9eQM1fooBTkr2e4EAjBGQazF8OaGm7bo+njcQxxbJyR0PStOigIzlH4XYp3uk6dqWz7dYW11s+750Svt+mRViC3htYFgt4Y4YkGFSNQqgewFSUUA5Sa5W9CuthZpevepawLdONrziMB2HoW6noKsdRg0UUCbb3M+30LSLO6+1W2l2cNxz+9jgVW568gUXWg6PfXH2i70qynm/56SwKzfmRWhRQV7Wd73dyrd6ZYX8Kw3llb3ESfdSWJWC/QEcU60sLOwt/s9nawW8JOTHFGFXP0FWKKBc8rct9ChaaJpVhOZ7PTbS3mIwZIoVVvzAom0TSrm7N3PplnLcEYMrwKWPGOpHpV+igftJ3vd3Ire2gtIFgtoY4YUGFjjUKo+gFVW0PSXvPtj6ZZtdbt3nGBS+fXOM5q/RQJTkndMr3lhZ6jD5N7aw3MQO4JNGHGfXBqK30jTLQubbT7SEumxzHCq7l9DgcirtFAKckuVPQhtbS2soBBaW8UEIORHEgVR+AqOLTLCC3lt4rK2jhmJMkaRKFfPXIxzVqigOaXcz4NB0e1eN4NKsonibdGyW6gofUHHBqzDY2lvNNNBawxSznMrpGA0h9WI6/jU9FAOcnuyha6JpVlcm5tdNs4JznMkUCq3PXkCmP4f0WWaSaTSbF5Zc+Y7W6Etnrk45rSooH7Wd73Y1ESONY41VUUAKqjAAHYU6iiggKKKKACiiigAooooAKKKKACiiigAooooAKKKKACiiigAooooAKKKKACiiigAooooAKKKKACiiigAqCL/j6uP8AgP8AKp6gi/4+rj/gP8qYE9FFFIBqf6tfoKdTU/1a/QU6gCC56Q/9dVqeoLnpD/11Wp6YBRRRSAKKKKACiiigAooooAKKKKACiiigAooooAKKKKACiiigAooooAKKKKACiiigAooooAKKKKACiiigAornbLU9e1O0S9tLLT0tpcmITXDh9ueM4UjP41Y8zxN/z66T/wCBEn/xFBs6Ek7Nr70bVFYvmeJv+fXSf/AiT/4ijzPE3/PrpP8A4ESf/EUC9i+6+9G1RWL5nib/AJ9dJ/8AAiT/AOIo8zxN/wA+uk/+BEn/AMRQHsX3X3o2qKxfM8Tf8+uk/wDgRJ/8RR5nib/n10n/AMCJP/iKA9i+6+9G1RWL5nib/n10n/wIk/8AiKPM8Tf8+uk/+BEn/wARQHsX3X3o2qKxfM8Tf8+uk/8AgRJ/8RR5nib/AJ9dJ/8AAiT/AOIoD2L7r70bVFYvmeJv+fXSf/AiT/4ijzPE3/PrpP8A4ESf/EUB7F9196NqisXzPE3/AD66T/4ESf8AxFHmeJv+fXSf/AiT/wCIoD2L7r70bVFYvmeJv+fXSf8AwIk/+Io8zxN/z66T/wCBEn/xFAexfdfejaorF8zxN/z66T/4ESf/ABFHmeJv+fXSf/AiT/4igPYvuvvRtUVi+Z4m/wCfXSf/AAIk/wDiKPM8Tf8APrpP/gRJ/wDEUB7F9196NqisXzPE3/PrpP8A4ESf/EUeZ4m/59dJ/wDAiT/4igPYvuvvRtUVi+Z4m/59dJ/8CJP/AIijzPE3/PrpP/gRJ/8AEUB7F9196NqisXzPE3/PrpP/AIESf/EUeZ4m/wCfXSf/AAIk/wDiKA9i+6+9G1RWL5nib/n10n/wIk/+Io8zxN/z66T/AOBEn/xFAexfdfejaorF8zxN/wA+uk/+BEn/AMRR5nib/n10n/wIk/8AiKA9i+6+9G1RWL5nib/n10n/AMCJP/iKPM8Tf8+uk/8AgRJ/8RQHsX3X3o2qKxfM8Tf8+uk/+BEn/wARR5nib/n10n/wIk/+IoD2L7r70bVFYvmeJv8An10n/wACJP8A4ijzPE3/AD66T/4ESf8AxFAexfdfejaorF8zxN/z66T/AOBEn/xFHmeJv+fXSf8AwIk/+IoD2L7r70bVFYvmeJv+fXSf/AiT/wCIo8zxN/z66T/4ESf/ABFAexfdfejaorF8zxN/z66T/wCBEn/xFHmeJv8An10n/wACJP8A4igPYvuvvRtUVi+Z4m/59dJ/8CJP/iKPM8Tf8+uk/wDgRJ/8RQHsX3X3o2qKxfM8Tf8APrpP/gRJ/wDEUeZ4m/59dJ/8CJP/AIigPYvuvvRtUVi+Z4m/59dJ/wDAiT/4ijzPE3/PrpP/AIESf/EUB7F9196NqisXzPE3/PrpP/gRJ/8AEUeZ4m/59dJ/8CJP/iKA9i+6+9G1RWL5nib/AJ9dJ/8AAiT/AOIp1lqGo/2sNP1K2tkZ4Gnje3lZxhWVSDlRz8woB0ZWumvvNiiiigyCiiigAooooAKKKKACoIv+Pq4/4D/Kp6gi/wCPq4/4D/KmBPRRRSAan+rX6CnU1P8AVr9BTqAILnpD/wBdVqeoLnpD/wBdVqemAUUUUgCiiigAooooAKKKKACiiigDj/FWoanp/iLS5rGR2gggmnurYf8ALaMbQcf7QByPpSReJVtb/XLrzJLy3L2q2cMbA72kTgLngZJzmugn0wza/aal5oCwQSRGMr97cV5z+Fc/B4DjtU1SOC+aNbm6jurT5M/ZWTkDn7y5zx6HFVoTqWpfF0trpd9NdaTLHfWTRLLZiVW3CQ4Uq/Q559OlQy+L9Rhlu4G8N3Hn2cYnnUXMe0QnOGDd2+U/L7dalbwtd3NjffbdQSW/vJIWklSHairEwKqq5+vOe9X7jQ2nvtWuBOAL+zW2C7fuEb+evP3+ntS0HqVb/wAWJAYhZ2Zus2q3cmZki2xNnGN33mODx7da0ZtbtIfD51r53tRAJxtHzEEZAx61h3Pg2V/sclvcWZmitI7SU3VmsysqZwygn5Tyfat2+0iO/wBAl0l3KJJD5W+NQu33A6DntRoGpzkXiG+j8STTatZz6fb2+lNcvB5qyqQH+8Nv8WOMVr6V4gnvdQFlf6XLp80kXnwB5FcSR5wc4+6wyMj361Sj8LX93d3E+s6ol0J7BrFlhg8rCls7hyeat6VoV9Bqa3+qait5NDCbeDZD5YVCQSW5OWOB7cU9A1E1PxDeWmryadY6PJfSR24uGZZ1jAUsRjnvxx6+1RSeKppprGPStJlvjeWf2tT5yxhFyBhs9+fzH41X1HTdYuPF9zNp1yLRWsEjMskHmI3ztkDkfMB/OtPTfD66ZeWckUxaK1sPsYVl5b5gd2fw6e9LQNSrJ4saO8c/2ZMdNiuBay3vmL8suQPudSoJwT69qin8XzwXN4To0zWFldfZ7i6Ey/L935gvU/eGf606bwtcyXcsK6kF0ma6+1yW3lZcvuDEB88KWGemaz4/D+qajdazA94bbTbjUS8kT2+WkUBDlG7AkY6HpxT0FqbkWuXlxr9zp0Gku9vayrHNdGdQF3IGyF6nryKzrbxQI9I00WtnJPc3ayOkU90BtVGwS0jfUY471u2OnNZ3+pXJlDi8mWUKFxswirj3+7mufk8FuNO02OK4tXu7FZEDXNqJYnV23HKk8EcYINLQeoo8TXmoav4eOnQp9ivVn+0JLIAylMAjgHleeh5qzd6vPb+KLVLm2ljtXf7NEVuUO525DNGOccYBzx6VKfDs8cmiz291BHNp7OJAtsFSVHxvAVcbTwMGqC+DJl1SK5+12zRxX32sSNbZnbkko0megzgY7CnoLUtReI7q9OpBdIlSztGnikuftCglkH8I68+vb3qNfE8q2tjDp2lXF9M1lHdzIZ1BijI4yzfeY88d8dq0bTRGttN1O0M4Y3s00gbb9zzO3XnFZx8L39sto+m6olvcJZJZXDPBvWRFHDKM8MOfUc0tB6mzYam2pGCe3tibCe2EyXJcA7ifubevTnNXz0NZ2m6bLpa29pDOp0+3tlhSJk+cuD94t9O2K0T0NIaMXwr/AMijYf8AXH+prTsSWsYSSSSo5NZnhQZ8JaeB3h/qa1bWNobWONsblXBxTNa/8WXq/wAyaiiikZBRRRQAUUUUAFFFFABRRRQAUUUUAFFFFABRRRQAUUUUAFFFFABRRRQAUUUUAFFFFABRRRQAUUUUAFFFFABRRRQAUUUUAFFFFABRRRQAUUUUAFFFFABRRRQAUUUUAFFFFABWRL/yONp/2D5//RkVa9ZEv/I42n/YPn/9GRUGtLd+j/I16KKKDIKKKKACiiigAooooAKgi/4+rj/gP8qnqCL/AI+rj/gP8qYE9FFFIBqf6tfoKdTU/wBWv0FOoAguekP/AF1Wp6guekP/AF1Wp6YBRRRSAKKKKACiiigAooooAKKKKACiiigAooooAKKKKACiiigAooooAKKKKACiiigAooqv58rO4ihDKp2klsc0AWKKg8y5/wCfdf8Av5/9ajzLn/n3X/v5/wDWoAnoqDzLn/n3X/v5/wDWo8y5/wCfdf8Av5/9agDFttC1awgW1stbEdrHkRJJaK7KuehOeal/s7xB/wBB+L/wBX/4qtXzLn/n3X/v5/8AWo8y5/591/7+f/WpmzxE27u33L/Iyv7O8Qf9B+L/AMAV/wDiqP7O8Qf9B+L/AMAV/wDiq1fMuf8An3X/AL+f/Wo8y5/591/7+f8A1qBe3l2X3L/Iyv7O8Qf9B+L/AMAV/wDiqP7O8Qf9B+L/AMAV/wDiq1fMuf8An3X/AL+f/Wo8y5/591/7+f8A1qA9vLsvuX+Rlf2d4g/6D8X/AIAr/wDFUf2d4g/6D8X/AIAr/wDFVq+Zc/8APuv/AH8/+tR5lz/z7r/38/8ArUB7eXZfcv8AIyv7O8Qf9B+L/wAAV/8AiqP7O8Qf9B+L/wAAV/8Aiq1fMuf+fdf+/n/1qPMuf+fdf+/n/wBagPby7L7l/kZX9neIP+g/F/4Ar/8AFUf2d4g/6D8X/gCv/wAVWr5lz/z7r/38/wDrUeZc/wDPuv8A38/+tQHt5dl9y/yMr+zvEH/Qfi/8AV/+Ko/s7xB/0H4v/AFf/iq1fMuf+fdf+/n/ANajzLn/AJ91/wC/n/1qA9vLsvuX+Rlf2d4g/wCg/F/4Ar/8VR/Z3iD/AKD8X/gCv/xVavmXP/Puv/fz/wCtR5lz/wA+6/8Afz/61Ae3l2X3L/Iyv7O8Qf8AQfi/8AV/+Ko/s7xB/wBB+L/wBX/4qtXzLn/n3X/v5/8AWo8y5/591/7+f/WoD28uy+5f5GV/Z3iD/oPxf+AK/wDxVH9neIP+g/F/4Ar/APFVq+Zc/wDPuv8A38/+tR5lz/z7r/38/wDrUB7eXZfcv8jK/s7xB/0H4v8AwBX/AOKo/s7xB/0H4v8AwBX/AOKrV8y5/wCfdf8Av5/9ajzLn/n3X/v5/wDWoD28uy+5f5GV/Z3iD/oPxf8AgCv/AMVR/Z3iD/oPxf8AgCv/AMVWr5lz/wA+6/8Afz/61HmXP/Puv/fz/wCtQHt5dl9y/wAjK/s7xB/0H4v/AABX/wCKo/s7xB/0H4v/AABX/wCKrV8y5/591/7+f/Wo8y5/591/7+f/AFqA9vLsvuX+Rlf2d4g/6D8X/gCv/wAVR/Z3iD/oPxf+AK//ABVavmXP/Puv/fz/AOtR5lz/AM+6/wDfz/61Ae3l2X3L/Iyv7O8Qf9B+L/wBX/4qj+zvEH/Qfi/8AV/+KrV8y5/591/7+f8A1qPMuf8An3X/AL+f/WoD28uy+5f5GV/Z3iD/AKD8X/gCv/xVH9neIP8AoPxf+AK//FVq+Zc/8+6/9/P/AK1HmXP/AD7r/wB/P/rUB7eXZfcv8jK/s7xB/wBB+L/wBX/4qj+zvEH/AEH4v/AFf/iq1fMuf+fdf+/n/wBajzLn/n3X/v5/9agPby7L7l/kZX9neIP+g/F/4Ar/APFUf2d4g/6D8X/gCv8A8VWr5lz/AM+6/wDfz/61HmXP/Puv/fz/AOtQHt5dl9y/yMr+zvEH/Qfi/wDAFf8A4qj+zvEH/Qfi/wDAFf8A4qtXzLn/AJ91/wC/n/1qPMuf+fdf+/n/ANagPby7L7l/kZX9neIP+g/F/wCAK/8AxVH9neIP+g/F/wCAK/8AxVavmXP/AD7r/wB/P/rUeZc/8+6/9/P/AK1Ae3l2X3L/ACMr+zvEH/Qfi/8AAFf/AIqj+zvEH/Qfi/8AAFf/AIqtXzLn/n3X/v5/9alimdpDHJHsYDcMNnIoD28uy+5f5GT/AGd4g/6D8X/gCv8A8VR/Z3iD/oPxf+AK/wDxVblFIft5dl9y/wAjD/s7xB/0H4v/AABX/wCKo/s7xB/0H4v/AABX/wCKrcooD28uy+5f5GH/AGd4g/6D8X/gCv8A8VR/Z3iD/oPxf+AK/wDxVblFAe3l2X3L/Iw/7O8Qf9B+L/wBX/4qj+zvEH/Qfi/8AV/+KrcooD28uy+5f5GH/Z3iD/oPxf8AgCv/AMVR/Z3iD/oPxf8AgCv/AMVW5RQHt5dl9y/yMP8As7xB/wBB+L/wBX/4qpbDSryHUvt1/qP2uVYTDGFhEYVWIJ6E5PyiteigTrSatp9y/wAgooooMgooooAKKKKACiiigAqCL/j6uP8AgP8AKp6gi/4+rj/gP8qYE9FFFIBqf6tfoKdTU/1a/QU6gCC56Q/9dVqeoLnpD/11Wp6YBRRRSAKKKKACiiigAooooAKKKKACuQ07xTeS6nrVjeRxoYXmNhIBxIsYG5T/ALQJB+hrr64678L3l1o2qIhSHUPt0t3Yyg5wSAAD7MMgj3poTLcXi+ztNG0ubUWke7urVLiRLeFnKqQNzkDO1QT1q1qHizS9Pkhjdp52ng+0RC2haXfHkDI2/XNY1vo+u6Stjc2dpbXM7aXFY3ETzbBE6DhgcfMvJyOvArQ0fQLnStR0/LLJBbaV9kaQHGX3qenpwaegtSzp/i7R9UvorW0mlczKTDKYWWOXHJCsRgkdxUtr4m0y81AWcMkhZ2ZYpDEwjlZc7grdCRg/lWTYaDqEFh4XhkjQPp8zPcAOPlBRxx68sKraH4avrK+tILy1MkFlI0kdydQkKEnOCsPQH5sHt6UWQ7s1PEesXljqOk2NnHLm8lYPIkHm4VVzgDI6+vYZq4fEViurLp7rcRu7+UkrwsInfGdoboTijUrC4udc0a6iVTFayStKS2CAyEDHrzXPTaJr1zrFvJch5Vg1FZzMbwiMxAnAWLoCBjr+dLQNTZPjDSV1JrF3nV1uDbNIYG8tZOMKXxjnIxTrDxF9pvdYhms7iGPTpNvmmMkONoPGOSeeg7YqhLod++larbiNPMuNVW6jG8cxh42z7HCninyadrcU3iBLIRRG8KzWtz5nIbaqshGODhTg+9Ggal+38T6bPa3c8jy2otFDTpcxGNkU9GweoPbFRS+JLaXRru7Q3VmbcoHM9q25dxGCFOMg+xrGs/D+oySatJd6eskd3ZxwpBeXzTFiC2Qz8levGKQaFrlxoeq20iSRpOIRbWs96bgoVbLHeegIxgZPSnZBdnRX3iKx06+W2uVuFGVVpxAxiQt90FsYGavQXiXFxcwKkqtbsFYuhAYkA/Ke457VyPiHRde1K6vI0V5oZHja3YXhjjRAQSrRj7zZBOTn8K6+CS5e4uFmgWOJGAhcPkyDHJI7c5FICeoLb/lt/wBdWqeoLb/lt/11akMnooooAKKKKACiiigAooooAKKKKACiiigAooooAKKKKACiiigAooooAKKKKACiiigAooooAKKKKACiiigAooooAKKKKACiiigAooooAKKKKACiiigAooooAKg/5fj/ANch/M1PUH/L8f8ArkP5mgCeiiigAooooAKKKKACiiigAooooAKKKKACiiigAooooAKKKKACiiigAqCL/j6uP+A/yqeoIv8Aj6uP+A/ypgT0UUUgGp/q1+gp1NT/AFa/QU6gCC56Q/8AXVanqC56Q/8AXVanpgFFFFIAooooAKKKKACiiigAooooAKKKKACiiigAooooAKKKKACiiigAooooAKKKKACq/lTI7mJ02s27DKTg/nViq/mzSO4ijTarbcsxGT+VAC4uv78P/fB/xoxdf34f++D/AI0Zuv7kP/fZ/wAKM3X9yH/vs/4Ux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ljikEpkkZSxXaAowMUmbr+5D/AN9n/CljlkMrRyIoYLuBU5GKAJqKKKQwooooAKKKKACiiigAooooAKKKKACiiigAooooAKKKKACiiigAqCL/AI+rj/gP8qnqCL/j6uP+A/ypgT0UUUgGp/q1+gp1NT/Vr9BTqAILnpD/ANdVqeoLnpD/ANdVqemAUUUUgCiiigAooooAKKKKACiiigAooooAwvF+oT6X4ekube5Fs4ljQzEAhFZwCeeOhPWs3RdakfxCbGHWo9bs2tWmeWNUzAysAASnB3AnjrxWx4l0uXWNHNnEImJmidhL90qrgkHj0BqpHoE+naxeyaQLe1s7612uqKF8qdRhXVQMHIPP+6Kelha3LVp4hhurqS1ayvrecRNNGlxDsMyjgleevI4ODyKg07xQmpX9xYf2ZqVnPDB5zefCvAJwB8rHk84HfBrK0jw9q9lqkV/JFbCaKzliJN1JKZpTtIY7vugkdB096k0fTPEUWmX9tcx2lrfXUbu1/FcGRmmPAO0qMKBwPQAU9A1Lej66Q95Fqc91GYIfPH2y1ELGLnL/ACkg89uCO4q7pPiS01a5a3SC7tptnmxpdQmMyx/319R+vPSuftPCF7LNeG6SG2judOa0YpcyTtvJzuy3bvgVq6Vpmrvq8F/q/wBkjNpbtbwpbMW8zcRlzkcfdGB9eaHYFcqeIdZntfEEVjNq66NZG2Mq3TRqwlfOCu5uFwOcdTmtGXXY9K02xE8kuqXdwn7v7DDuafAyWABwBj3xTtZXXzKV0630y7tJFCtDdllIPc5AII9sVk2/hnU9HttMn09rSe8tPODwuTHERK24hMZ2hT046UaBqas3irT47G1uYI7q6e6LCG3ghJlJX7+VOMbcc5xUserRT6tYxK91H9otZJlheHbwCo+bPzBhnp9ayF8P6tYLYX9o9pPqELTtNFIWSN/OfewU8kYOMZHIq9LpWqXOq2l9JLbxTJYTQO8WSFkcqQVB6gbe9LQNSRPEUc8k9r9kvbS4EDywm5h2CUL1K/QkcHB56UuhatNd6XpJuIppZru28150j/dqQB949ic8D2NYuleGNTi1OC5u1hQpazQSyi6klaV22/PhuADg8CtjQLXVtN07TbC4itfLgiaOZ0kYn5cBCox3Gc56e9DsGpu1Bbf8tv8Arq1T1Bbf8tv+urUhk9FFFABRRRQAUUUUAFFFFABRRRQAUUUUAFFFFABRRRQAUUUUAFFFFABRRRQAUUUUAFFFFABRRRQAUUUUAFFFFABRRRQAUUUUAFFFFABRRRQAUUUUAFFFFABUH/L8f+uQ/manqD/l+P8A1yH8zQBPRRRQAUUUUAFFFFABRRRQAUUUUAFFFFABRRRQAUUUUAFFFFABRRRQAVBF/wAfVx/wH+VT1BF/x9XH/Af5UwJ6KKKQDU/1a/QU6mp/q1+gp1AEFz0h/wCuq1PUFz0h/wCuq1PTAKKKKQBRRRQAUUUUAFFFFABRRRQAUUUUAFFFFABRRRQAUUUUAFFFQyTMsojjj3sRuPOABQBNRUHmXH/PuP8Av4KPMuP+fcf9/BQBPRUHmXH/AD7j/v4KPMuP+fcf9/BQBPVfyJVdzFMFVjuIK55pfMuP+fcf9/BR5lx/z7j/AL+CmAeXc/8APwv/AH7/APr0eXc/8/C/9+//AK9HmXH/AD7j/v4KPMuP+fcf9/BQIPLuf+fhf+/f/wBejy7n/n4X/v3/APXo8y4/59x/38FHmXH/AD7j/v4KADy7n/n4X/v3/wDXo8u5/wCfhf8Av3/9ejzLj/n3H/fwUeZcf8+4/wC/goAPLuf+fhf+/f8A9ejy7n/n4X/v3/8AXo8y4/59x/38FOilMjOrpsdcZGc9aAG+Xc/8/C/9+/8A69Hl3P8Az8L/AN+//r1PRSG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hOASegGaAIfLuf+fhf+/f8A9ejy7n/n4X/v3/8AXpqzzuodbf5WGRlx0p3mXH/PuP8Av4KYg8u5/wCfhf8Av3/9ejy7n/n4X/v3/wDXo8y4/wCfcf8AfwUeZcf8+4/7+CgA8u5/5+F/79//AF6PLuf+fhf+/f8A9ejzLj/n3H/fwUeZcf8APuP+/goAPLuf+fhf+/f/ANejy7n/AJ+F/wC/f/16PMuP+fcf9/BR5lx/z7j/AL+CgA8u5/5+F/79/wD16PLuf+fhf+/f/wBejzLj/n3H/fwU6GZpGdHTY6YyM560AN8u5/5+F/79/wD16PLuf+fhf+/f/wBep6KQyDy7n/n4X/v3/wDXo8u5/wCfhf8Av3/9ep6KAIPLuf8An4X/AL9//XpYoXWQySSb2I2jC4wKmooAKKKKACiioZZmWRY4497EZ64wKAJqKg8y4/59x/38FHmXH/PuP+/goAnoqDzLj/n3H/fwUeZcf8+4/wC/goAnoqDzLj/n3H/fwUeZcf8APuP+/goAnoqDzLj/AJ9x/wB/BR5lx/z7j/v4KAJ6Kg8y4/59x/38FHmXH/PuP+/goAnoqDzLj/n3H/fwUeZcf8+4/wC/goAnoqDzLj/n3H/fwU1p50Us1uNqjJw46UAWaKQHcoI7jNLQAVBF/wAfVx/wH+VT1BF/x9XH/Af5UwJ6KKKQDU/1a/QU6mp/q1+gp1AEFz0h/wCuq1PUFz0h/wCuq1PTAKKKKQHBXHiPVI7XV9QGs6fH9huJUSxlhG6RU6Lu3Zye3HWukvfEtlpywm8juY98YlkKwMywqe7kDArnZfBO62v9QSwtBri6g93aTMAS4DAqrH0IyMHpmrPiTTNf1R7uOGKV7e4s9kMcd75KwyEHcJAPv5yMdRVaE6mrqXi7SdKu2tbl5jIsSzN5UDOFjJI3EgdBjmn6d4q0jVL02trcMXMfmxs8bKsyd2QkYYDviqiaPei/v5TGuybS47ZDuHLgNkfTkc1WXw9eyQ+HIZEVFs7OWC5YMCULRBBj15paD1NXTfFGlaretaWs0hkwTGzxMqzAdSjEYYD2qXVvEGn6NLBFdNKZZslY4YmkYKOrEAcKMjmsXSNJ1gXejxX9tbwW+joypNHLuNwSmwELj5Rjk571d1W01SDxFBq2m2sV3utWtZI3l8sp8wYPnHI9R1osrhrYi03xZAfDenahfM0k94GMcdtEzNIATyFHOAME1v2d7b6hZx3drKJYJF3I47iuITw1rFvpmiTCFpLqzhlint7e8MBO9g2Vcdhjof6V1ejae2naHHapEIJcMxXzWlCuxJ+8eTyaHYFcitvE1hdXb2sa3KzBGkjWSBk85V6lMj5sf1qlpXib+1dN0q8kSSye7nMXlPCT5hAY4B7Djr7YqhpGj62Nc0671GOUmCOZLiWS980O7AYZE6KpwfQjpin6domqQ2Gh2s9vGp069dnZZQQ8eGw4+u4cU7INTch8Q6fPb2E0byEX8hihXyzu3DO7I7Y2nOaqL4psLXSrG4uLiW4e7z5XlWzb3APJ2DJAHc1X0zw9dWviy6u5Sh02MvJZIDyskuDJx9Qf++zVOz0fWtJh0W5t7OG5ntreW2ngaYJgO4YMG6HGOR70tA1L2k+KVn8Nw6ncrLOZp5EjW1gZywV2A4HsO9XJ/FWkwaba3wmkljum2wJDEzyOR1G0DPHf0rCtdH8QWmhafbmM5W4me7t7S68pm3OShV/QZ5HGabp+h65pVnpVzHaRXF1aS3PmW7XHLJK2QQ56kYHXrzTshXZp6X4sgm0STUruTcjXkkFusURLyYYhQF6k4B/KtO316xuorWSAyyLcSmEYibMbgEkOMfLjHeuX/wCEc1k6TbzSQqL2DUZ7pre3ujFvR9wwsg6HB7+9bmi2l5plpEq6dsa5uWkuQ94ZWjBH3izD5jwBgUOw1c36g/5f/wDtl/Wp6g/5f/8Atl/WpGT0UUUAFFFFABRRRQAUUUUAFFFFABSEgAk9BzS0HkYoAztH1m11u2kntUuEWOQxkTwtG2R3AYcg9jVqL/j7n+i/1qLTtOTTYHijnuZg7l91xMZGGewJ7D0qWL/j7n+i/wBaYieiiikMK5mefW77xHqNjYajb2kdpDEyiS18zezhup3DA4rpq5S7TX9P8Uaheado8V7BdwwqrtdLFsKbs5BGcc00JljT/FSSeHrS/vLeY3EpaN4rWJpPnQkNjHbjPNOn8VQ/bdFjs4Jbq21PfiaNCdoUf49c9KzU0HWNO0nS7OBnnRGle8S2uTAzSO24EN12gluOCeOtLYaHq1hZ+HXNuks1jNMLiPz8kLJkbgx+9jIPqaegtTcfxHYR6qunyeejtJ5SytCwiMn9wPjGan1bWLPRbVZ7tn+dwkccaF3kY9lUck1y17ouv3mqxtOskqRajHOsv2zbF5KsCAIv7wHr+dbfiGxvpbnTdR06GO4nsZmc27vs8xWUqcN0BHXmlZDuytpniy3n07UNQupf9HivmtoAsTb24XC7epbJIxW1pup2uq2xntWYhWKOroVZGHVWB5B5rkX8Pa1caZPNLBHHeDVmvlghuSm9CgXaJByrdef8a6Hw5p8ljaTyT2z289xL5jq901wx4ABZj3wOg44FDsCuRSeJrCwtjNeXMjq97JaIUgOd4J+TAznpjPep4fEmn3GktqMJneNX8tolhbzVfpsKYyDWUuhX4mtGMSYj1ma7b5xxE27B+vI4pLnStZij1NrMEfaNRE5SKYRvLDsUEK38JyPbp1o0DU1ofEmnT2tvOjyAT3ItAjRkMkp/hYdjxTrjxFptpHfvNKyiydY5fkJJZgCqqB94nI6VzUHh3WIdOuJFgU3Ueqrfwwy3JcyKABtMh79eTTbqw1KG01LVNQW0spTqFveQrJNmMhAo2swHBPIzjFOyC7OgtvFulXVrc3EbThbaWOGZXhZWR3ICgg8/xDNT33iLTtO+3faZHX7DEk05CE4ViQCPXpXKWUd/4jtPEc0ItPOlubd4THIXiYxbW278c8rgkcc1Yu9H1zVY9cmuLCG3kvbaCOGIXAflWJOT070WQrs3R4osWsftaQ3zqZTEqLavvc4zkLjpjnNOm8UaVDpdvqAlkliuGKwpFEzSSMM5UKBnIwc+mKi8QW2qziy+w+a8CsftMMFx5Ej8fKQ/oD1GRmsBtO1PQNI0vU3thPcadcXJktvPLGRZnYDDkctyvX3pWQ7s29V8QCPT7S8sJZcS7nCfYpJCyjruAwUA7n9KnuvFOmWNlaTyTPP9qTfGLaFpCy8ZbaBkKM96o6pb+IL02chhZYzEwmt7W9MRSQnhi+AWUDjA7+tVLHSNb0WDSbu2s4bq5hsDZz27XG3adwYMGI5HHPenoGp00Gr2l1PbRW7PKtzCZ45UQmMqCB97oDz0+tXJP9U/+6ax9Cs77SbOx02SGOSJIXaa4R8BZC2doXqRyefatiT/AFT/AO6akYy3/wCPWL/cH8qh+3rgny2wRleR83OKmt/+PWL/AHB/KoPsAwQZDgDCcfd5z+NPQWpIt0GVcoQxfYVz0NMF8CP9U2SAVGR8wJxT47XY4dn3EFieMcmoxY4H+t5AAQ7egByPrRoGpILpSisVIJYgj0x1/lTBfAgfum3Nt2jI5z0/lT0tQv3n3fKR07k8moxYkAHzcuu3YdvQDp9etGgai/blIBEbYwCxyPlycU+K6EsuzYVyCVJPXBxTPsIAUCQ4wA/H3sHP4U+K18qXfvyACFGOmTk0aBqWKrx/8fs/+6v9asVXj/4/Z/8AdX+tIZYooooAKxNU1W+TVoNK0u3gkunhaeR7hyqRoDgdASST/Ktuua1gXmmeIotag0+e/ga0NrJFbYMiHfuVsEjI5IpoTK+peLrzRRo51PSxD9qmkjutkm8Qqv8Ay0BHVeQeegq1qfiWWxk1pY7eOQWFmlyhLH5y27g+3FQXFvf6vqehXF9pfkx4uRPCXEgRGTChz0yR2FYQ0HWLa28UWLwSTxfYUt7GUcmZAG2r/vDOPwFPQWp0cOtaraatp9nq1vZeXqG5YZLV2JVwu7DBh0IzyKtf8JBDDqerQXhjt7awEB85m6+Znr+OB+NQLottpCDVYrW+1G+gh2xpJctK6g43BN7YB/niqumNeCfWdcuNIulS7MCxWbBTMQgwWIzgctnGegpaD1OrqA/8fy/9cj/MVPUB/wCP5f8Arkf5ikMWefySoCF2bOADjoM1Gt6ruoCNtYgbs9yM1JPB520q+1lzg4z1GDUYsgrqVkIUEHGO4GBT0FqOe7CTbCh2hgpbPcjNMF9kAeU25tpUZHIPSnG03SBmkyMhmGOpAxmmLYkDPm/Mu0IdvQDpn1o0DUk+1DyEkCEl22hc96Z9uU4xG3QFuR8uTinfZCIlQS/cIZTt7+v60z7CBjEhxgB+OuDn8OaNA1Hpdq7EFCq4YhieuDg0n20ZX922Dtyc9M9KT7F94eYduCFGOgJyae9oHl3bsKSpZcdcdKNA1GC+BH+qbJAKjI+bJx+FBvwFz5TcAl+R8uDj8aBY4B/eHIACHHTBz+NIbH5ceactkP8AL1yc8elGgak80vlBcKWZjgAHFQrfK20iNtp25OehNSPaqQDHiNw27OM1GtiF2ASHYNuRjqR0o0DUt1Fcf8e0v+4f5VLUVx/x7S/7h/lSGPj/ANUn+6KdTY/9Un+6KdQAVBF/x9XH/Af5VPUEX/H1cf8AAf5UwJ6KKKQDU/1a/QU6mp/q1+gp1AEFz0h/66rU9QXPSH/rqtT0wCiiikAUUUUAFFFFABRRRQAUUUUAFFFFABRRRQAUUUUAFFFFABUMkUhmEsTKG27SGGRipqKAIMXX9+H/AL5P+NGLr+/D/wB8n/Gp6KAIMXX9+H/vk/40Yuv78P8A3yf8afJMsRUEMWboFGTTPtQ/55Tf9+zTEGLr+/D/AN8n/GjF1/fh/wC+T/jR9qH/ADym/wC/Zo+1D/nlN/37NABi6/vw/wDfJ/xoxdf34f8Avk/40fah/wA8pv8Av2aPtQ/55Tf9+zQAYuv78P8A3yf8aMXX9+H/AL5P+NH2of8APKb/AL9mj7UP+eU3/fs0AGLr+/D/AN8n/GjF1/fh/wC+T/jR9qH/ADym/wC/Zo+1D/nlN/37NABi6/vw/wDfJ/xp0Mbq7vIwLPjO0YAxTftQ/wCeU3/fs0fah/zym/79mgCeioPtQ/55Tf8Afs0fah/zym/79mkMnoqD7UP+eU3/AH7NH2of88pv+/ZoAnoqD7UP+eU3/fs0fah/zym/79mgCeioPtQ/55Tf9+zR9qH/ADym/wC/ZoAnoqD7UP8AnlN/37NH2of88pv+/ZoAnoqD7UP+eU3/AH7NH2of88pv+/ZoAnpGVXUq6hlIwQRkGoftQ/55Tf8Afs0fah/zym/79mgCWONIYxHEiog6KowBTqg+1D/nlN/37NH2of8APKb/AL9mgCeggHqM1B9qH/PKb/v2aPtQ/wCeU3/fs0AT0VB9qH/PKb/v2aPtQ/55Tf8Afs0AT0jDcpB7jFQ/ah/zym/79mj7UP8AnlN/37NADUjuY0VFeIqowCVOcfnTsXX9+H/vk/40fah/zym/79mj7UP+eU3/AH7NMQYuv78P/fJ/xoxdf34f++T/AI0fah/zym/79mnxTLKWADBl6hhg0AMxdf34f++T/jRi6/vw/wDfJ/xqeikMgxdf34f++T/jRi6/vw/98n/Gp6KAIMXX9+H/AL5P+NLDE6u8kjKWfH3RgDFTUUAFFFFABRRTTIinDOoPoTQA6imedF/z0T/voUedF/z0T/voUAPopnnRf89E/wC+hR50X/PRP++hQA+oZYpDKskTKGAKkMMgin+dF/z0T/voUedF/wA9E/76FAEeLr+/D/3yf8aMXX9+H/vk/wCNSedF/wA9E/76FHnRf89E/wC+hTAjxdf34f8Avk/40Yuv78P/AHyf8alV0f7rKfoadSAgxdf34f8Avk/40Yuv78P/AHyf8anooAgxdf34f++T/jRi6/vw/wDfJ/xqeigCDF1/fh/75P8AjRi6/vw/98n/ABqeigCDF1/fh/75P+NGLr+/D/3yf8anooAgxdf34f8Avk/40147mRGRniAYYOFP+NWaKAEUbVA9BiloooAKgi/4+rj/AID/ACqeoIv+Pq4/4D/KmBPRRRSAan+rX6CnU1P9Wv0FOoAguekP/XVanqC56Q/9dVqemAUUUUgCiiigAooooAKKKKACiiigAooooAKKKKAKOqata6PbxzXXmFZJBEixRl2Zj0AA5pNO1WHUzIIre8i8vGftFs8Wc+m4DPSsPx40yafpjW91DazDUYdk865RDzyRkcfjVnSrzVRps5a/07XLxZAQLVhCqofXlueDTtoK+p0VFchq0Nzq2u6JaXklzYLNBctNDa3JG7GzALDGeuaxdNF5b2ml6qdWv57ltVNiwmmyjQ72UKV6E4AO7rmiwXPSapSapbQlBL5kfmXAtk3xkbnIyMeo9+lcTe6rnxDBeWUlym7U1tHaW+GGGdrIIf7voeverEtyS++4nJSPxMEBkfhBt4HPQc/rRYLnd0VTsIraJrs29y05e4ZpQ02/y3wMqP7oHHHvVykMgP8Ax/J/1zb+YqeoD/x/J/1zb+YqegAooooAKKKKACiiigAooooAKKKKACiiigAooooAKKKKACiiigAooooAKKKKACiiigAooooAKKKKACiiigAooooAKKKKACoE/wCP6X/rmv8AM1PUCf8AH9L/ANc1/maAJ6KKKACs/U9astJ8lblpDLOSIoYYmkd8cnCqCcD1rQrl9RuILDx5Y3N7NHBbyWEkUcsrBV371JGTxnH8qaEy6/izSVsra6SWaZLmRoo0igdnLr95SoGQRg5BFEvinT4LBryeK9hjEqwhZLSRXZm6BVIyfwrnfFGpQ30ug3Wi6nZ2/wDp0qi7ljzEGEbBuuN3pnNN1ye9l8M2Il1XT9RvV1a3xLAu2MfN8oYBif1p2Fc6zTdesdUuJbaEzR3MSh2huIWifaejYYDI9xWnXMHRbqa7u9T16/giU2htk+yFohEhO5mLk5zwOe1dLGFESBW3KFGCTnI+tJjQ6qtvFG4kZo1ZjI3JGe9WqgtfuSf9dG/nSGO8mDOPKjz6bRR5VvjPlx4H+yKpyxObp8Id5cMrY/h2461EsRwp8phGuwOu3qRnPHenYVzR8mDj93Hz0+UUeTATgRx8f7IrOWFxtBibcQuzj7vzZ/DipbeOVZcom11Vg5YcE7uPrRYLlzyYM48uPPptFHlW+M+XFgdflFU5IpDct8h8wupDAcY288/Wo0iO1T5TBF2CQbepGc8d6LBc0fIhPSKP/vkUeRD/AM8o/wDvkUyzVktVDAjk4B7DPFT0hlYokd7DsRVyrZwMZ6VZqCT/AI/YP91v6VPQAUUUUAFFFFABRRRQAUUUUAFFFFABRRRQAVBF/wAfVx/wH+VT1BF/x9XH/Af5UwJ6KKKQDU/1a/QU6mp/q1+gp1AEFz0h/wCuq1PUFz0h/wCuq1PTAKKKKQBRRRQAUUUUAFFFFABRRRQAUUUUAFFFFAEF3ZWl/B5F5aw3MWc7Jow659cGo7LStO03f9gsLW18zG/yIVTdjpnA5q3RQAxoYmmSZokMqAhHKjcoPXB7ZwKjFlaCNYxawhFfzFXyxgPnO4D1z3qeigCqdMsGuWuWsbY3DEEymJdxI6HOM8U57CzkikiktIGjkfzHVowQzf3iO54HPtViigCOKCGAuYYo4/Mbe+xQNzep9T71JRRQBBKsizpKib8KVIzj0/w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hWQzySumzKhQM56Z/wAanooAKKKKACobqztr6AwXdvDcRE5KSoHU/gamooAqXGladd28dvc2FrNBH9yOSFWVfoCMCmQaNpdrGY7fTbOKMuJCscCqNw6NgDqPWr1FADJoYriF4Zo0kicYZHUEMPQg04AKoVQAAMADtS0UAFVIp44TIkhKt5jH7p6E1booAg+2Qf3z/wB8n/Cj7ZB/fP8A3yf8KnooAg+2Qf3z/wB8n/Cj7ZB/fP8A3yf8KnooAg+2Qf3z/wB8n/Cj7ZB/fP8A3yf8KnooAg+2Qf3z/wB8n/Cj7ZB/fP8A3yf8KnooAqiRZruIx5IVWycEYzirVFFABRRRQAUUUUAFFFFABRRRQAUUUUAFFFFABUEX/H1cf8B/lU9QRf8AH1cf8B/lTAnooopANT/Vr9BTqan+rX6CnUAQXPSH/rqtT1Bc9If+uq1PTAKKKKQBRRRQAUUUUAFFFFABRRSN90/SgBaK828KahpWoT2cNxc63JqjTOWYtceSWVmPX7mMD6VuxeMLlrlmk0d009b9rFrkTqTu3bVbZjO0nr6e9OwrnWUVxOv+JNQlt7pLLT5ls4b2K1a9WYBg4lUN8nXbzjOfwq9qHjKOxv7mP7Mj2lpIsVxKbhFcMQD8qHlgNwz09s4oswudRRXPDxDeSa7eWUOlbrSykRZ7szhQFZA+QuMkjPSq+l+NIr+7t0ltlgt7xXa1kFwrsQoLHeg5UlQSOvvg0WYXOpornLPxPcTWU2qXWlPbaSsLTxXJmVmZB6p1BPUdffFFh4jvri4NrdaO1rdTW7XNmhnVhMox8rEfdbkZHI560WC50dMlfy4XcDO1ScUlu8sltE88QimZAXjDbtjY5Ge+D3pLr/j0m/3D/KkMYEuSoP2heR/zz/8Ar0vl3P8Az8L/AN+//r1Mv3F+lL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TXW5SNn89TtGceX1/WrNRz/wDHvJ/uH+VMByNvjVsY3AGnUyH/AFEf+6P5U+kAUUUUAFFFUNa1H+yNGu9QEXnfZ4zJ5YbG7HbNAF+iuZHim6hjvxfaS1tPb2ZvYk89XEsY7Ej7pzxjmpjqf2G+mJWWUz2L3/zy8IECgRqMcD5s5p2Fc6CiuPi8XavM1nEvhtxNfwedaBrtMEAAtvP8PUY4Oc9qsP4xVtNsZYLMfa7xpEEE86xrGYzh9z9ODwMZzmizC6OoorlW8YyT2+mnTdMNzcXsk0XlGdVETxjkFuQRkdRTrvxXdW00+3SHlhsY0fUHWdcwkruIUfx4HXp7UWYXR1FFVree4muZw9uEtgEMMwkz5uRk8dsfrVmkMrs00lw8cbqioASSuc5//VS+Xc/8/C/9+/8A69Ef/H5P/ur/AFqemBB5dz/z8L/37/8Ar0eXc/8APwv/AH7/APr1PRSAg8u5/wCfhf8Av3/9ejy7n/n4X/v3/wDXqeigCDy7n/n4X/v3/wDXo8u5/wCfhf8Av3/9ep6KAIoHZ4zvxuVipI74OKlqC2+5J/10b+dT0AFFFFABRRRQAUUUUAFFFFABUEX/AB9XH/Af5VPUEX/H1cf8B/lTAnooopANT/Vr9BTqan+rX6CnUAQXPSH/AK6rU9QXPSH/AK6rU9MAooopAFFFFABRRRQAUUUUAFIRkEetLRQByuk+H/EOkiC2j161axikLeUbH5ihYsV3b+vOM4qwfC5/s2W0F39/Uft27y+n7wPt6+2M10VFO4rHKXnhG8nkuYYNYMOn3F2t40BgDNvDhmG7P3SR06+9ST+E2bWp722ubZIbmUTTJLZpK4YAA7XPQHHcH2rp6KLsLIzLXSFgvdWnkk8xNQdWKbcbQIwmM9+lZei+EjpEqxm5t5bOJGjiUWaLLtIxhpBycDuMZ7109FFwscnpfh/UPs19pF/eM+irG1rbxeUqu6EdS3tnA6dMmrNj4dv4Ln7Vd6t9puYLZrazfyAoiBx8zDPzNwM9Bx0ro6KLhYjt1lS2iSeQSzKgDyBdoZscnHbJ7Ul1/wAek3+4f5VLSModSrDKkYIpDBfuL9KWq4tcDAnmx/vUv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o5/+PeT/cP8qZ9mP/Peb/vqkNrkYM0xB6jd1oAlh/1Ef+6P5U+kACgADAAwKWgAooooAKo6zp51bR7qwEvlefGU37c7fwq9RQBjXnh9L27lllnIjl09rFlVecE53A1RtvDGoCWSS+1gXLGwksUAtwgUMRhuDyeOf6V09FO4rGPBoZhutIm+0Z/s+2aAjZ/rMhRnrx939ay5fBhNlapFdw/arWaaSN5rYSRkSNkqyE/TkEdK6yii7CxhQ+Hmjn0iZrlC1gZWYJAsYkLrjgLgLj8ag1LwvPd3t61tqRtrTUQq3sPkhi4A2/K38JI4PWukoouFitbwXEVxMXnVrYhBDEEwY8DBye+f0qzRRSGQR/8AH5P/ALq/1qeont1d94d0YjB2nGab9mP/AD3m/wC+qAJ6Kg+zH/nvN/31R9mP/Peb/vqgCeioPsx/57zf99UfZj/z3m/76oAnoqD7Mf8AnvN/31R9mP8Az3m/76oALb7kn/XRv51PTI41iTaufUknkmn0AFFFFABRRRQAUUUUAFFFFABUEX/H1cf8B/lU9QRf8fVx/wAB/lTAnooopANT/Vr9BTqan+rX6CnUAQXPSH/rqtT1Bc9If+uq1PTAKKKKQBRRRQAUUUUAFFFFABRRRQAUUUUAFFcxNc61qutala6ZfQWUVgEQb4PMMsjLu554UAgcc9at3viW20gQQagsr3flCS4FpC0iwr3dvRcg+/FOwrm5RWFqPi3TdOuEhZLqd3txcr9mgMgMRON3Hal07xZpWqX0VrbPN+/QvbyvCyxzgDJ2MRziizC6NyiufsPGOl6jdw28S3SeezJFLLbssbupOUDdM8Go9O8SBNDF5qBaSZ7uW3ijgiLPIQ7AKFHfA/SizC6OkorDm8V6ZDp8F6ftDJNP9mEawsZFlwTtZeoPFVY/HWjyMgK3ifvBFOz2zAWzk4CyHHyk5H50WYXR01FY174n06wvmtZjMfLKiaVIi0cBb7odh0zkf1xUN94w0vT9Qns51ut1uyCeRIGaOIOAQzMOAOaLMLm/RWImvk+JbzTHtZVt7e2Sf7VgbOd2cnPT5eOPWix8VadqMkqQpdBljaaISW7L56Dq0efvDke/IosFzbpCcAn0qO1nF1aw3CpIiyoHCSLtZcjOCOx9qe/3G+lIZAk1xIgdYU2sMjL84/Knb7n/AJ4x/wDfz/61Otv+PWH/AHB/KpaYEG+5/wCeMf8A38/+tRvuf+eMf/fz/wCtU9FICDfc/wDPGP8A7+f/AFqN9z/zxj/7+f8A1qnooAg33P8Azxj/AO/n/wBajfc/88Y/+/n/ANap6KAIN9z/AM8Y/wDv5/8AWo33P/PGP/v5/wDWqeigCDfc/wDPGP8A7+f/AFqdDKZN6uu10OCAcj1qWoIf+Pi4/wB4f+gigCeiiigAoorI13VbmwaytbGGKW9vZvLi84kIoALMzY54A6DrQBr0VgrqWqWluBqy2NtJ9qjhjlRmZJlb0HVW7c8VFrni/T9MdrSC6t5NQWWNDAzH+JgMZ9cHOOtOwrnR0Vm3PiDSbPUFsbi+ijuWIAVs4BPQE9AT2BPNUPEXi3T9DguYhdQNqMcW9Ld2POegJHQnsOposO50NFZl1r+l2FxDbXl9DDPKAQjHpnpk9FyemcZq5FeW813cWscoaa32+amD8u4ZH5ikBPQTgZopG+430oArpNcSIHSFdrDIy/OPyp2+5/54x/8Afz/61Otf+PSH/cH8qlpgQb7n/njH/wB/P/rUb7n/AJ4x/wDfz/61T0UgIN9z/wA8Y/8Av5/9ajfc/wDPGP8A7+f/AFqnooAg33P/ADxj/wC/n/1qN9z/AM8Y/wDv5/8AWqeigCDfc/8APGP/AL+f/Wo33P8Azxj/AO/n/wBap6KAIN9z/wA8Y/8Av5/9ajfc/wDPGP8A7+f/AFqnooAhildpGjkQKwG4YOQRU1QD/j/b/rkP5mp6ACiiigAornvG19Jp3hma5jupLULLEHmj+8qFwGI4PbNUNK13RLfTtR1a11zUNTt7VB5yzMTtz0wCq8mnYVzsKK5bVvEGq2/he+v49Ke1u4CmxZZUZGBYcgg88HpWhqWs3mnW6Tf2PPOqx+bcGOVMRAdQMkbj7CiwXNmiuZ1XxV5cbR6dYXV4xs/tMkkO0eSjA7TgnknGcD0qODxLPb6VpcSWN1qV7JYxXM/lFRtQgZYkkZJOcAdaLBc6qiqFlqY1AwS28DtZz2yzpckjHPRcdc45q/SGFVU86YM4n2DcQFCg9DirVQWn+pb/AH2/maADyZ/+fk/98CjyZ/8An5P/AHwKnooAg8mf/n5P/fApkgnhUP55YBgCpUc5OKtVDdf6j/gS/wDoQpiJqKKKQwooooAKKKKACiiigAooooAKKKKACoIv+Pq4/wCA/wAqnqCL/j6uP+A/ypgT0UUUgGp/q1+gp1NT/Vr9BTqAILnpD/11Wp6guekP/XVanpgFFFFIAooooAKKKKACiiigAooooAKKKKAOYurLXdN1m+utGgs7mPUChcXEpQwOq7d3AO4EY44PFMv9N12K5nms0s7p7+zjtrhpHMYjdd3zgc5X5zx14rqqKdxWOcsdBuLG/TaVeCPSUs1cnlnVienpzUOnaFfW1t4XSRY92nb/ALRh84zEyjHryRXU0UXCxwHhyz1fUtO0eKSG2TTrW6e6E4kJd9ruAm3HByeTmpZPDGq/2fEgijeWx1CWeJUumi+0Rybv4l5Rhu/T3ruQAowAAPQUtFwscpBoF2lvphFrFBJHqX2y4QXLynGxlyWblm5HtRfaBfz6Z4igRY/Mv7pZYMvwVAjHPp9011dFFwscVqHhi9l1i9ItUu7K/kSR919LCI8KqkMi8P8AdyP1q7faFezW3iWOJY/9PRFt8v1xGF59ORXUUUXCxzL6NftqdwuyI2d7pq2ssofDROofoP4gd/6VFp2ma2Lqylvbe0jGlWrwwCKYt9oYqoBPHyjC9OTzXV0UXCxFbNO9rE1zGsc5QGRFbcFbHIB709/uN9KdSEZBHrSGR23/AB6w/wC4P5VLVdIriNFRZU2qMDKc4/Ol23P/AD1j/wC+D/jTAnoqDbc/89Y/++D/AI0bbn/nrH/3wf8AGkBPRUG25/56x/8AfB/xo23P/PWP/vg/40AT0VBtuf8AnrH/AN8H/Gjbc/8APWP/AL4P+NAE9FQbbn/nrH/3wf8AGjbc/wDPWP8A74P+NAE9QQ/8fFx/vD/0EUbbn/nrH/3wf8adDGyb2dgzuckgYHpQBLRRRQAVgeI7S8NxpuqWVsbqSwlZ2t1YK0iMpU7SeMjg1v0UAclqB1jW9PtZJdJa1CajBIkLSBpBGpyzPjgfQE1mahYaqsV9pceiPP5uqC8W7V02eWZQ2eTncBxj2r0CincVjhfEttr1/Nf2i2948LPEbdYPKELRgqSXLfNuyDwMcYxUWuafqqR+IbCDRpLz+0pVnhuEddoG1QQcnORtOPWu/oouFjgtX0XUH1fUo2ttRms9TWNf9DkiVQAgUhy4JHTII/nXZWkjiaW2NvKiQKgWdyCJeOcd+OhzVuii4WCkb7jfSloIyMUhkVr/AMekP+4P5VLVZIriNAiyptUYGU5x+dO23P8Az1j/AO+D/jTAnoqDbc/89Y/++D/jRtuf+esf/fB/xpAT0VBtuf8AnrH/AN8H/Gjbc/8APWP/AL4P+NAE9FQbbn/nrH/3wf8AGjbc/wDPWP8A74P+NAE9FQbbn/nrH/3wf8aNtz/z1j/74P8AjQBPRUG25/56x/8AfB/xo23P/PWP/vg/40AA/wCP9v8ArkP5mp6hjicStJI4ZiNowMDFTUAFFFFAGR4l0u51jRXtLOWKK48xJEaZSVyrBuQPpVWCy8ST2t3BqU+kFZI9sflW7Mu7/bVjgjFdDRTuKxxsHg25Gj6tbPNZ20l8iKkVpEywRsnIbaT1PGcY4AqXWvC+oazIJZpbCRpLTyHSeJnSF+cvGM9Tnv6CutoouwsjkpfDOqw7TpuoW0TTWEdnc+dEW+4pAdOevJ4NSHw7qlpHZPpt9bR3EdjHZT+dEWVlX+JcHOeTwa6mii4WMzStOm0qC0sYpY2sLe1WIAqfMLj+LPTGO3rWnRRSGFQWn+pb/fb+ZqeoDaoWJDSLk5IVyBQBPRUH2Vf+ek3/AH8NH2Vf+ek3/fw0AT1Ddf6j/gS/+hCk+yr/AM9Jv+/hoFqmQS0jYOcM5IoAnooooAKKKKACiiigAooooAKKKKACiiigAqCL/j6uP+A/yqeoIv8Aj6uP+A/ypgT0UUUgGp/q1+gp1NT/AFa/QU6gCC56Q/8AXVanqC56Q/8AXVanpgFFFFIAooooAKKKKACiiigAooooAKKKKACiiigAooooAKKKKACiiigAooooAKKZMjSwPGkjRMykB1xlfcZ4rkdP+3xa3qwvfEN21npbRMQ8cQDqU3tuIX+WKdgOxornP+EojvLC88m3u7S4Fo9zb/aYtvmoB95f04ODyOKcviMW2m6aHt7q9vZ7RJ3jtYtzBdoy56ADPbqe1FhXOhork7vXrm91/QYNNMxsLyJrl5YggLqMYB38gDPOBmr1p4rsrvUEtlgu0hmcx2928WIZnGcqrfgcZAzjiiwXN6iudt/GFncXsUBs76OKW4e2W5eH90ZVYrtznvg4PTt1qf8A4Siz/tAW3kXXkmf7MLvyv3JlzjZnr14zjGeM0WYXNuioLW5NykjG3mh2SNGBKuC2DjcPY9qnpDIJGla48qNlQBdxJXOeaPLuf+e6f9+//r0D/j+b/rmP5mm3M7ROAvZGc++KYh3l3P8Az3T/AL9//Xo8u5/57p/37/8Ar1B9qn3iL93vJ+9g4xjPTNSQXDOGLAf6tXAHuOn6UAP8u5/57p/37/8Ar0eXc/8APdP+/f8A9eq63cxKqdm5wpBwcDOfekF7KUDgJ8oBYY6/NjiizC6LPl3P/PdP+/f/ANejy7n/AJ7p/wB+/wD69RR3bGQGQqI23Y46YOKHu3EuU2mMMq+5zRZhoS+Xc/8APdP+/f8A9ejy7n/nun/fv/69VxeTHYCEzIFKnB4ycfjSG9mC5wnyDLcHn5scUWYXRZ8u5/57p/37/wDr01mnhaMvIrqzBSAmOv41ZqC56Q/9dVoAnooopDCiiigAorntWub668Q2mjWV41kjW73M0yIrOQCFCjcCByck47VKdRudEsoLfUXk1K/ldlhW1hw8qjnJGcAgdTwKdhXNyiuebXTd3+htZu6QXUs0c0cibWBRTlSDyCGFWU8R2j2dvciKbZPe/YlGBkPvK5PPTKmiwXNiiue0zWLn+z9TuJ4p7t4NRngjjgjBYqHwo/D1NOk8W2cOmPeS2t4jR3KWstt5WZUkYgAYB56g8E9aLBc36KzrLVXvGgVtNvrfzUdiZowBHtIGGwepzkewrRpDCoriRo4Sy43ZAGfc4qWoLv8A1H/Al/mKADy7n/nun/fv/wCvR5dz/wA90/79/wD16fPJ5UDyDqoyKqtdSoxztKqQp45J25zTET+Xc/8APdP+/f8A9ejy7n/nun/fv/69QJdTHaW2/wABOB2bNPmuZEmYKF2IVByOTk0WAk8u5/57p/37/wDr0eXc/wDPdP8Av3/9eq4vZfRMuoK8Hj5sc0G8mwwATKBixwecGizC6LHl3P8Az3T/AL9//Xo8u5/57p/37/8Ar1CLxvOG/aIyzL05GBSyXbByY9pjUKTx1ycUWYXRL5dz/wA90/79/wD16PLuf+e6f9+//r1X+2y7d2E+YEqMdPmxzQbuYblATcm4k4ODjH+NFmF0WPLuf+e6f9+//r0+3kMsCuwAJ64p6ncoPqM1DZ/8eqfj/OkMnooooAKKKKACiiigAooooAKKKKACiiigAooooAKKKKACiiigAooooAKKKKACoIv+Pq4/4D/Kp6gi/wCPq4/4D/KmBPRRRSAan+rX6CnU1P8AVr9BTqAILnpD/wBdVqeoLnpD/wBdVqemAUUUUgCiiigAooooAKKKKACiiigAooooAKKKKACiiigAooooAKKKKACiiigArn5PD0l1N4iWeVVg1VERCh+ZQI9hJ/GugooA43SfCdzBFOl1bafFJ9ke2S4geV3bcMFsMcKDgZAz9ahufCmpTRabcPDYT3VvZizlhkmkWPAPDqy859QRXcUU7sVkc9a+HpLTU9ImiW2it7K1lheOLcBucg/KDnjg9TVOx8O6rDJp9jPNaHS9OnM8Lpu82T721WHQY3ckdcdq62ii4WOaj0C7XS7O2Lw74dUN4xycFPNZ8DjrhhVC18HS22sFmtrCezN01yJpXk81csW27AduQejfpXaUUXCxBam6Kyfa1hDeY2zyiSNmflznvjrU9FFIZAP+P5v+uY/mafJCsjKWHQEfUHqKSSASOHDujYxlTjIpv2Y/8/E3/fQ/wpiE+xw7NvzZznduOemOv0qSOFIy20cMAMegHamfZj/z8Tf99D/Cj7Mf+fib/vof4UAAs4QpUBucYO7kY6Yo+yQ/J8p+UYxnr359eaPsx/5+Jv8Avof4UfZj/wA/E3/fQ/woAclvHHIXUHJ9+BnrihreNpRIQd314OOlN+zH/n4m/wC+h/hR9mP/AD8Tf99D/CgAFnCFYAHnGDnpjpj0oNpCQo2n5eOvXnPPrzR9mP8Az8Tf99D/AAo+zH/n4m/76H+FAE9QXPSH/rqtH2Y/8/E3/fQ/woFsNys0sj7TkBjxmkMnooooAKKKKAMLWdM1FtTt9W0h7Y3cMTQNFdFgkiMQeq8ggj0rO1Tw7q2pW1hcXUtld39s8jNC2+KIq+PlDL8wxgYJzmuuop3FY5eHw9d2kejSWsVjFJaXDyTxIXCEOCGKk5JbnPPX2qsPDutRz29ostidNt9T+2q5LCVlLsxXGMZBbr39q7Gii4WOSl8PauLLUrWGa38ubUDdxr5jJ5yMdzRuQMr6ZGahs/Cd9BaTRn7LH5mqQ3oSN3YKibMjLck/Kf8A61dnRRcLEDG7+3RhFh+ybG8wknfvyMYHTGM5/Cp6KKQwqC7/ANR/wJf5ip6ZJGssZRs4PpQA51DoyMMhhg1CLWLeGIJIHc8HjGcetH2Y/wDPxN/30P8ACj7Mf+fib/vof4UwBbSJMY3cEHk56dB9BTmt43lEhB3DHfg46Zpv2Y/8/E3/AH0P8KPsx/5+Jv8Avof4UCD7HDhhg/N79Oc8enNBs4Sqgg8Zyc9c9c+tH2Y/8/E3/fQ/wo+zH/n4m/76H+FADhbxrN5oB3devAPrQ9vHJIHYHI9+D6Zpv2Y/8/E3/fQ/wo+zH/n4m/76H+FAB9kh+f5T8wxjPTvx6c0GzhKhSG4zk7uTnrmj7Mf+fib/AL6H+FH2Y/8APxN/30P8KAJxwMCoLP8A49U/H+dH2Y/8/E3/AH0P8KljRY4wi9B0pDHUUUUAFFFFABRRRQAUUUUAFFFFABRRRQAUUUUAFFFFABRRRQAUUUUAFFFFABUEX/H1cf8AAf5VPUEX/H1cf8B/lTAnooopANT/AF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x9XH/Af5VPUEX/AB9XH/Af5UwJ6KKKQDU/1a/QU6mp/q1+gp1AEFz0h/66rU9QXPSH/rqtT0wCiiikAUUUUAFFFFABRRRQAUUUUAFFFFABRRRQAUUUUAFFFFABRRRQAUUUUAFFFFABRRRQAUUVFPI0arsUFmYKMnigCWioM3fpD+Zozd+kP5mgCeioM3fpD+Zozd+kP5mgCeioM3fpD+Zozd+kP5mgCeioM3fpD+Zozd+kP5mgCeioM3fpD+Zozd+kP5mgCeioM3fpD+ZprS3EW1pFjKFgDtJzycUAWaKKKACiiigAooooAKKKKACiiigAooooAKKKKACiiigAooooAKKKiuHdEUJgMzBQSOmaAJaKg8u4/wCfhf8Av3/9ejy7j/n4X/v3/wDXoAnoqDy7j/n4X/v3/wDXo8u4/wCfhf8Av3/9egCeioPLuP8An4X/AL9//Xo8u4/5+F/79/8A16AJ6Kg8u4/5+F/79/8A16PLuP8An4X/AL9//XoAnoqDy7j/AJ+F/wC/f/16PLuP+fhf+/f/ANegCeioPLuP+fhf+/f/ANemSGeFQ7Sq6hgCuzHU49aALVFFFABRRRQAUUUUAFFFFABRRRQAUUUUAFFFFABRRRQAUUUUAFFFFABUEX/H1cf8B/lU9QRf8fVx/wAB/lTAnooopANT/Vr9BTqan+rX6CnUAQXPSH/rqtT1Bc9If+uq1PTAKKKKQBRRRQAUUUUAFFFFABRRRQAUUUUAFFFFABRRRQAUUUUAFFFFAHJeJdWls9bt7a51SXSdNa3aT7UkSsHkB+6WYEKAOfer/wDbkdhpWn/v5NYuboYha1Rcz4GS3B2gAdTnFS6umvmYHSjpssDLteG8Vxz3IZc5+hFYM/gmcadp/lmznurWWaV4XDRQt5p3Mq7eVAOMdarQWpsTeLLOO1s5orW8ne7leFIY4v3iyICWVgehG0iqV/4qLWOl3tpDdqH1D7LcWxhzLkK+Ux65A5HHvViy8PS2raOyR2kAtJ5Zp0g3bSXRhxuyScnkmmp4eu1mjcyQ4XWHvzyf9WVYAdOvNGgal208RRXulz3cNleGaCTypbPy/wB8r8cEZx3BznGOaLbxCl1bM8en3vnx3C289sUHmRE4+Y8424Ocgnis278OajJHqvkTwj7XepcCMuyiWMKAY2YcrnHUZp2h6HqmiJetClgrXV2knlh3KpHgBhk8luDjt9KWganU1Bc9Yf8ArqP5Gp6guesP/XUfyNIZPRRRQAUUUUAFFFFABRRRQAUUUUAFQXf+oH++v/oQqeoLv/UD/fX/ANCFAMnooooAKr39wbTTrq5UAtDC8gB74BNWKZLEk8LxSLuR1KsPUHrQBzPh/SbiWz03V31i/a5lQTXCvLujl3DO3YeFAzxjHSpLLxVJdXdqZdMeHTr2QxWl0ZVJdgCfmTqoO046++Kdpnh7UrCe3hfXZZNMtf8AUWywqjEAYCu/8QH0HvTbLwtPbXVokupGbTrGQy2tt5IDK2CBuf8AiA3HHA96rQWpDZeMLi4mtnn0d4LG4ums0uROrfvAxC/L12nHWs+G/vYofEGoagjyImoLbxrFeuNqh1AAG0BR82SR15BrZi8MGPTbK0+1g/ZtQF7u8v73zltuM8dcZp0/hozabqNn9qA+2Xou93l/c+ZW24zz93r70aC1HQ67fXPiC60630rfb2kqxzXRnAADLuyFxkkelZsfjLUJIrWceHpDb3crW9u63KEtKGYDIOMKQpOevtW/YaWbLUNSuvO3/bZVk27cbMKFx79Ko2/hswadpdp9qDfYbw3JbZ9/Jc7evH3+vtS0HqLaa/dXOl3kp03y7+zl8ma2e4UKDgHPmdNuCDnGfaqUnjKSLR3uv7N826ivo7J7eG4VgzPtwVfoRhh1x3qe+8LNdx3228VWuL1LtQ8W5MqoXY65+ZTjPaoYvB7paSQteRBpNRivj5VuEUbAvyBQf9nr796egam7aXV02nG41Cz+yzKGLQpIJOBnGCOuRWRpXio6hZT6hNaxw2KQG4WVLlJG2jsyjlWx25HvXROGaNlVijEEBgM4PrXLW3g0m7uJ9QuoZhJbyW2La1WAur4yXx95uOOgpaBqOsfGP2neJ7JYXa1e7gVblZN6KASG2/dbkccjnrTtN8T3V/JbxXmlPYi9tDcWr+er7gACwIH3T8wI/pRpvhWaytriCS8tXVrZreNorJI3wRgMzDkn6YFXE0ApJpDfaQf7PtHtj8n39yquevH3envT0DUxPCPiS9ew0W21KxmVL2EiG8eYM0jqCTuXqMgZB/lWsniOZNei067so4Undo4XS5WR8qM/Og+7kDI6++KSz8MG1tdBh+1hv7KLZPl483KlfXjr71TsPBklnqNjcG9hdLOZ5FItQJZQwI+d85J560aC1OlsZbma0WS8thbTktuiEgfABIHI9Rg/jS3P/LH/AK6rSWUd1DaKl5cLcTgtukWPYCMnHHsMD8KW5/5Y/wDXVakonooooAKKKKACiiigAooooAKKKKACoLz/AI9j/vL/AOhCp6gvP+PY/wC8v/oQoQE9FFFABRRRQAUUUUAFFFFABRRRQAUUUUAFFFFABRRRQAUUUUAFFFFABUEX/H1cf8B/lU9QRf8AH1cf8B/lTAnooopANT/Vr9BTqan+rX6CnUAQXPSH/rqtT1Bc9If+uq1PTAKKKKQBRRRQAUUUUAFFFFABRRRQAUUUUAFFFFABRRRQAUUUUAFFFFABRRRQAUUUUAFFFFABUc0XmqAGKsp3KR2NSUUAQeVcf8/P/jgo8q4/5+f/ABwVPRQBB5Vx/wA/P/jgo8q4/wCfn/xwVPRQBB5Vx/z8/wDjgo8q4/5+f/HBU9FAEHlXH/Pz/wCOCjyrj/n5/wDHBU9FAEHlXH/Pz/44KPKuP+fn/wAcFT0UAQeVcf8APz/44KQ28jkCScsoIOAoGcVYooAKKKKACiiigAooooAKKKKACiiigAooooAKKKKACiiigAooooAKZLEsqbWyMHIIPINPrP1zVY9D0S71OaNpI7aPeUXq3tQVGLlJRW7LP2Y/8/E3/fVH2Y/8/E3/AH1XlX/C8I/+gG//AH/H+FH/AAvCP/oBv/3/AB/hTsz0f7Hxv8n4r/M9V+zH/n4m/wC+qPsx/wCfib/vqvKv+F4R/wDQDf8A7/j/AAo/4XhH/wBAN/8Av+P8KLMP7Hxv8n4r/M9V+zH/AJ+Jv++qPsx/5+Jv++q8q/4XhH/0A3/7/j/Cj/heEf8A0A3/AO/4/wAKLMP7Hxv8n4r/ADPVfsx/5+Jv++qPsx/5+Jv++q8q/wCF4R/9AN/+/wCP8KP+F4R/9AN/+/4/wosw/sfG/wAn4r/M9V+zH/n4m/76o+zH/n4m/wC+q8q/4XhH/wBAN/8Av+P8KP8AheEf/QDf/v8Aj/CizD+x8b/J+K/zPVfsx/5+Jv8Avqj7KCRvllcA52s3FZfhTxHF4p0KPU4oHgDOyNGxzgj3rboPOqU5U5OElZoKKKKRIUUUUAFFFFABRRRQAUUUUAFFFFABRRRQAUUUUAFFFFABRRRQAVBF/wAfVx/wH+VT1BF/x9XH/Af5UwJ6KKKQDU/1a/QU6mp/q1+gp1AEFz0h/wCuq1PUFz0h/wCuq1PTAKKKKQBRRRQAUUUUAFFFFABRRRQAUUUUAFFFFABRRRQAUUUUAFFFFABRRRQAUUUUAFFFFABRRRQAUUUUAFFFFABRRRQAUUUUAFFFFABRRRQAUUUUAFFFFABRRRQAUUUUAFFFFABRRRQAUUUUAFFFFABRRRQAVzPxC/5EHWf+uH9RXTVzPxC/5EHWf+uH9RQdGE/3iHqvzPmejqcCirujzw2utWNxcDMMU6PICP4QwzWh+iybSbQ270vULCNJLyxubdH4VpYmUN9Miqld5Pptw3iNHvNf09rK71Bpo0e485HHJDsmcDjC/NjrjpWrPa6Ykoks4dLbVm0+Mqlz5ITeJSHJVT5YbZilc4fryildXv2/r7zzGaGW3maGeN4pF+8jrgj8KaoLMFUEsTgADk161HBpd74s1Sa6n06e1mvBHIpETYTygM72OQuemznIrDRdPi8M2d1H9gtWtzC+WWOVpnEh3ENneGx1VhjAouKOPukuXXT8TgpI5IZWilRkkQ4ZGGCD6EU2vRPEV9BEmpybNKlubvVWjEzxxyFYCnDDHQc5z1z71pPZ6JDLprzrpkskV7Im7ZEiSRCEkHapOULAYLfNRcPr1oqTjv8A5HlNFWb69e/umuHigiZgBtgjCLxx0HFVqZ3q9tT6B+EH/Ihx/wDXzL/MV3tcF8IP+RDj/wCvmX+YrvazZ+fZj/vdT1YUUUUHGMmmjt4JJ5nCRxqXdj0AHJNNa5hWOOQv8khUIcdSelVNdjeXw/qUcal3e1lVVUZJJU8Vj/2n9t07TYrEXSyRXFsJgYXT5cjdnIGR60G9Olzxv5nUUVw1tpl7N9iaa41Qeet0bgfaJByD+77/AC+2MZ96qXFzqMrxo0mpHUf7OgaBYmYATF2BLgccgDO7jANOxssIm7KX9Xt/XkeiUVxc8+ot4p/cwXUSCSRJP3krBl8tirY+4AWAxjmtnRLBofDMKzSXbzz2qmYzzOz7ynPU5U/TFIynQUIpt72NS1u4L2AT20gkiJIDjocelT1599mvrPRdOhRNSQDTB9mWF3yLrsH5+nDfL1rQuLS/ax1+7Mt8LwP5cASVwoHlx52LnHXdzjrmnY0lhY30lp/wbHY02SRIonkkYKiKWYnsBXFy2F7aT3klvPqTfZ5rY26tPI4w2PM4J+Ydc5zj2pZpdRmuf7P8u+Li4vd5KtsaNkfyxu6EcrgdsUWEsKnqpaf8C/8AXmdd9ttvLt5PNXbcECI/38jIx+HNPmmjt4jJK21AQCcZ6nFcHezX32XSha2l1HNBbwbHzKCTkBwEX5eOc7u3StCS1vVsdUuxJfm6a/KRjzXwIvMX7q5xjGecetFinhUrXe/+Z2FFcjY/2j/wkSb/ALb5/wBpl+072byPIwfL2j7v93GOeua66kc9Wn7NpXuFFFFBkFFFFABUEX/H1cf8B/lU9QRf8fVx/wAB/lTAnooopANT/Vr9BTqan+rX6CnUAQXPSH/rqtT1Bc9If+uq1PTAKKKKQBRRRQAUUUUAFFFFABRRRQAUUUUAFFFFABRRRQAUUUUAFFFFABRRRQAUUUUAFFFFABRRRQAUUUUAFFFFABRRRQAUUUUAFFFFABRRRQAUUUUAFFFFABRRRQAUUUUAFFFFABRRRQAUUUUAFFFFABRRRQAVzXxBUt4C1kKCT5HQD3FdLSMoZSrAFSMEEcGg0pT9nUjPs0z5Cor6x/sjTP8AoH2n/flf8KP7I0z/AKB1p/35X/Cq5j6b/WOH/Pv8f+AfJvFHFfWX9kaZ/wBA60/78r/hR/ZGmf8AQOtP+/K/4Ucwf6xw/wCff4/8A+TeKXivrH+yNM/6B1p/35X/AAo/sjTP+gdaf9+V/wAKOYP9Y4f8+/x/4B8ncUnFfWX9kaZ/0DrT/vyv+FH9kaZ/0DrT/vyv+FHMH+scP+ff4/8AAPk6ivrH+yNM/wCgdaf9+V/wo/sjTP8AoHWn/flf8KOYP9Y4f8+/x/4ByHwhBHgOLIIzcSEZHXmu8pscccMYjiRUReAqjAFOqT5vEVvbVpVLWu7hRRRQYjJY/NjKb3TPdGwfzqt/Z6/8/V3/AN/jVyigpSa2Kf8AZ6/8/V1/3+NMGkQLO04luBKyhWfzTkgZwM/ifzq/RQP2ku5T/s9f+fq7/wC/xo/s9f8An5uv+/xq5RQLnl3Kf9nr/wA/N1/3+NH9nr/z83X/AH+NXKKA55dyn/Z6/wDP1df9/jR/Z6/8/N1/3+NXKKA55dyn/Z6/8/V3/wB/jR/Z6/8APzdf9/jVyigOeXcqpYiORX+0XLYOcNKSDVqiigTbe4UUUUCCiiigAqCL/j6uP+A/yqeoIv8Aj6uP+A/ypgT0UUUgGp/q1+gp1NT/AFa/QU6gCC56Q/8AXVanqC56Q/8AXVanpgFFFFIAooooAKKKKACiiigAooooAKKKKACiiigAooooAKKKKACiiigAooooAKKKKACiiigAooooAKKKKACiiigAooooAKKKKACiiigAooooAKKKKACiiigAooooAKKKKACiiigAooooAKKKKACiiigAooooAKKKKACiiigAooooAKKKKACiiigAooooAKKKKACiiigAooooAKKKKACiiigAooooAKKKKACiiigAooooAKKKKACiiigAqCL/AI+rj/gP8qnqCL/j6uP+A/ypgT0UUUgGp/q1+gp1NT/Vr9BTqAILnpD/ANdVqemSRJKu1xkZz1xUf2SL/b/7+N/jT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gi/4+rj/gP8qPskX+3/AN/G/wAafFCkO7YD83Ukk0ASUUUUgGp/q1+gp1NT/Vr9BTqAMrxBPNb6cjQStEzTIpZeuCeawPtV9/0Ebr81/wAK2/Ev/INi/wCviP8AnWBTRy1W+ck+1X3/AEEbr81/wo+1X3/QRuvzX/Co6KZld9yT7Vff9BG6/Nf8KPtV9/0Ebr81/wAKjooC77kn2q+/6CN1+a/4Ufar7/oI3X5r/hUdFAXfck+1X3/QRuvzX/Cj7Vff9BG6/Nf8KjooC77kn2q+/wCgjdfmv+FH2q+/6CN1+a/4VHRQF33JPtV9/wBBG6/Nf8KPtV9/0Ebr81/wqOigLvuSfar7/oI3X5r/AIUfar7/AKCN1+a/4VHRQF33JPtV9/0Ebr81/wAKjl1C5gTfNq00a9NzuoH6iiuduTbS6zqk+oRefBYQIY42XcBkZJA9TQkNX7m3/byk4Gv/APkdP8KtC7vSARqVyQeQQy/4VyU8DJBGZ9G0+1S5IRJUQSGJm+7uGOnr6Vo6Cpt5dSsQxMNtOFjB/hBUEge2abQ9e5u/ar7/AKCN1+a/4Ufar7/oI3X5r/hUROFJ9Bms+21qynFujTLHPMiuIjnI3DIGenY0hXZq/ar7/oI3X5r/AIUfar7/AKCN1+a/4Vlya1YokTrKZFlmWEMqnGW6duRx2qV9UsYzKHuVUxffBUgjnHpzz6UWDUv/AGq+/wCgjdfmv+FH2q+/6CN1+a/4VnJq+nyGIJdIxlyUABO7Bwe3r60jazpyR+Y10oXfs5Vs7sZxjGenNFg1NL7Vff8AQRuvzX/Cj7Vff9BG6/Nf8KpWt/aX277LOsu3G7bnv069qs0Bd9yT7Vff9BG6/Nf8KPtV9/0Ebr81/wAKjooFd9x7Xl6qlm1K5CjkksoA/Sqa+Io3l8pfEDF/TzV/wri/HOqzNeJpkTFYlUNIB/Gx6CqdtpWm2nhlNRv7a4nmndkRI+NmM4P6ZqlHQtJ23PTftV9/0Ebr81/wo+1X3/QRuvzX/CuN8DarNdW01jOxcwANGxOTtPb8K64cnFJqzJd11JPtV9/0Ebr81/wo+1X3/QRuvzX/AArGstZF0sksggSFCwO2Xe4w2OVHIq0up2LvCi3KM0wygAPI/LjoetKwal/7Vff9BG6/Nf8ACj7Vff8AQRuvzX/CsmbXbGKOORZg8bSrEzAH5cgkHGMkcdqnXVLF5Yoluoy8qhkAz8wPTnp+dFg1L/2q+/6CN1+a/wCFH2q+/wCgjdfmv+FZT63Z7UaGZJVMyxOQcBM5+bntwavxyJLEskbbkcZU+ooC7JvtV9/0Ebr81/wo+1X3/QRuvzX/AAqOigV33JPtV9/0Ebr81/wo+1X3/QRuvzX/AAqOuV8aaveabHaR2cxiaQsWYDkgUJXY1d9TrvtV9/0Ebr81/wAKPtV9/wBBG6/Nf8K8vgvPE13YPe291cSxRttcIclffHpVvwx4g1K412G2ubppopQQVcDg461XKVZ9z0X7Vff9BG6/Nf8ACj7Vff8AQRuvzX/Cql5cNa2kk6xGTyxuKg8474/CqlvrdlOFYyrGkrkQFs/vF6bvYE9M1JOprfar7/oI3X5r/hR9qvv+gjdfmv8AhVCS+jaP/RWjmmIYohbG4KcNz7ZqGy1VZrTz7sR25Mfmhd+7CdMn8aLBqav2q+/6CN1+a/4Ufar7/oI3X5r/AIVlW+tWcz3EbyrFJCzhlbPRepz071ct7mG6j8yCQOoO0kAjB9CDQGpZ+1X3/QRuvzX/AAo+1X3/AEEbr81/wqOigV33JPtV9/0Ebr81/wAKPtV9/wBBG6/Nf8Ko6k7x6XdPHIY3WIlXAyVPrXHW/j2QWDx3Ftm6CEJLGflJ9SP8KaTY1dnf/ar/AP6CN1+a/wCFH2q+/wCgjdfmv+FeU6Deajd65DCL6cee/wC8JYnIHJ/lXqXb1oasN3XUk+1X3/QRuvzX/Cj7Vff9BG6/Nf8ACsi31OVr2aC6higWNxHv8zO5iMgDj0zU39rWbiEw3MUglIwQ3UHPI/I8UrC1NH7Vff8AQRuvzX/Cj7Vff9BG6/Nf8KyLfX7G4EZDsivb/aMupAC5x+eanGq2BaJRcqWmzsUKcnBweMcc+tFg1ND7Vff9BG6/Nf8ACj7Vff8AQRuvzX/Co6KBXfck+1X3/QRuvzX/AAqKbUri3UNPq80Sk4BeRVz+Ypa5XxhEs95osTwiZXuCDGWxu6cZ7UJXY1fudH/by/8AQf8A/I6f4VJDq8lw+yDWnlYDO1JUJ/QV5nN4Zvb2+u2srOKKGOcxmMyj93x6+nv71d8L6dcaX4xW2uowkogc8HIIIHINVyoq3mejfar7/oI3X5r/AIUfar7/AKCN1+a/4VUvbkWdnLcFdwjGduevOKbPeQ2zL50iRoYy7Fj0Axz+tSTdl37Vff8AQRuvzX/Cj7Vff9BG6/Nf8KyjrVluhKTK0Llg0nI2FRnkHmp21KyWRo2uUVkUswORgAZPPTp2osGpe+1X3/QRuvzX/Cj7Vff9BG6/Nf8ACsWPX7aWcqnMIcqZTkAYTcTgjNX7W9tr6NntZllVTgkAjH50WDUt/ar7/oI3X5r/AIUfar7/AKCN1+a/4VHRQK77kn2q+/6CN1+a/wCFH2q+/wCgjdfmv+FR0UBd9yT7Vff9BG6/Nf8ACj7Vff8AQRuvzX/Co6KAu+5J9qvv+gjdfmv+FH2q+/6CN1+a/wCFR0UBd9yT7Vff9BG6/Nf8KPtV9/0Ebr81/wAKjooC77kn2q+/6CN1+a/4Ufar7/oI3X5r/hUdFAXfck+1X3/QRuvzX/Cj7Vff9BG6/Nf8KjooC77kn2q+/wCgjdfmv+FH2q+/6CN1+a/4VHRQF33JPtV9/wBBG6/Nf8KPtV9/0Ebr81/wqOigLvuSfar7/oI3X5r/AIUfar7/AKCN1+a/4VHRQF33JPtV9/0Ebr81/wAK2fDtxcTrdrPO82yQBS+MgFQe1YVbPhnrff8AXVf/AEAUmaUm+dG/RRRSOsan+rX6CnU1P9Wv0FOoAxvEv/INi/6+I/51gV0PiKKWXTUEUTyssyMVRcnAPpXP+Vdf8+N5/wB+DTRyVfjEopfKuv8AnxvP+/Bo8q6/58bz/vwaZmJRS+Vdf8+N5/34NHlXX/Pjef8Afg0AJRS+Vdf8+N5/34NHlXX/AD43n/fg0AJRS+Vdf8+N5/34NHlXX/Pjef8Afg0AJRS+Vdf8+N5/34NHlXX/AD43n/fg0AJRS+Vdf8+N5/34NHlXX/Pjef8Afg0AJRS+Vdf8+N5/34NHlXX/AD43n/fg0AJXO3ZtbXWNSTU28q0v4UCSk4X5RgjPY10flXX/AD43n/fg0jW87rtfTrpl9GtyRQmNHLJd2DvAt74ktri3t2DogAUsR93cR1x+taWh5mm1G+CssN1OGh3DBZQoGcVp/YCORpE3/gL/APWqXyrn/nwvP+/BptgNIyCPUYrMi0SKKIIJnIHk84H/ACzzj881q+Vdf8+N5/34NHlXX/Pjef8Afg0hamPFoKQ5KXDBvOjmG1AFBQnsOOc8/hUEvh4xs9xDO8lwCDGWwDkNuBJ5yfrW/wCVdf8APjef9+DR5V1/z43n/fg0XHdmPp2kPbW/7+dvPeJ0coem5i2QfUUlp4fitW3CdmYvvJCgZPl+X/Ln61s+Vdf8+N5/34NHlXX/AD43n/fg0XDUo2enJZOrK7NtgSAZHZc4P61dpfKuv+fG8/78Gjyrr/nxvP8AvwaBaiUUvlXX/Pjef9+DR5V1/wA+N5/34NAHDeNdJuFvI9Wt0LoABJgZ2kdCfanX2vXx8F2d4HTzrmV4nIQcj5hwPXiu38q5xj7Bd/8Afg1H9ifaq/2XcbVO5R9mOAfUVXMVc5fwRo81jay3lwhR5wAiMOQo7n611Y4OaXyrr/nxvP8AvyaPKuv+fG8/78GpbuxO7M3+x4hp32RH2HfuMgUZb5t2D6iorLQ1sQqw3LhChSVdoxIMkj6fe7Vr+Vdf8+N5/wB+DR5V1/z43n/fg0XDUw4fDqW0KJBcmOSORHSRYlz8oIAPr1p8Xh6GIxqtxKYQUaRCB87LnBz26npWz5V1/wA+N5/34NHlXX/Pjef9+DRcLswm8M200AhuZpJ4x5ahWAHyJnC8fXrWxbxNDbRxNIZCihd7Dk4qXyrr/nxvP+/Bo8q6/wCfG8/78GgNRKKXyrr/AJ8bz/vwaPKuv+fG8/78GgQlcx4x0W71WK1ezjEjxEhl3YODXUeVdf8APjef9+DR5V1/z43n/fg0J2Gro8wXRfEsNo1nHbTpAzbmVGADH3NaPhnw1qdrrcN1dweVFECclhknHHFd95V1/wA+N5/34NHlXX/Pjef9+DVc7HzMaw3Ky+oxWSdBi8uONbiRYxEkMqgD94qsWA9uSelbHlXX/Pjef9+DR5V1/wA+N5/34NSTqZlvpAt7wzC5dkCyKkZUYXeQTz36VFNoSy28cKXUkYWDyHIUHemc9+nNbHlXX/Pjef8Afg0eVdf8+N5/34NFx6mLJ4ejnMqzXMjQuZGWPaBsL4yc9+lXtPsU0+3aJSpLMXYqgXJ+g+lXPKuv+fG8/wC/Bo8q6/58bz/vwaA1EopfKuv+fG8/78Gjyrr/AJ8bz/vwaBDHbYjMVZgB0UZJ/CvLNT0iZ9UlWwsb1kZiQskWCCf6V6t5V1/z43n/AH4NL5d1/wA+N5/35amnYabRyXhPw1LpjNe3oAuGXakfXYO+feurpfKuv+fG8/78Gjyrr/nxvP8AvwaG7g7szbrSY7qK9RpXU3TI25eqFehFRwaBbWzZiZlUXCTqo6LtBAUe3zE/jWt5V1/z43n/AH4NHlXX/Pjef9+DSuGpjN4fie1S2e4kaNYPI5UcqGDKfqMD61YstKjspklRxuCMh2oFB3EEnA+laPlXX/Pjef8Afg0eVdf8+N5/34NFw1EopfKuv+fG8/78Gjyrr/nxvP8AvwaBCVy3i6eO1vtEuJm2xR3JZ2xnAGK6ryrr/nxvP+/Bpr200gxJpty4HZrcmmnZjWh5vqut2VxpmoQ29w3mT3wlQAEZTFa2m6jban41tprWQyKliUYkY5HWuv8AsB/6BE3/AIC//WpyWkkZzHpdwh9VtiP6U+ZDuRXtsLyylti5QSLjcB0qnLpL3KYubsyMI2jBCBeDj/CtTyrr/nxvP+/Bo8q6/wCfG8/78GpJ1Me78PW17O0ssj5L+YuP4W2BQR9MZpknhu2mkuHlkLeeGLHYu4MwwSD2+lbflXX/AD43n/fg0eVdf8+N5/34NFx6mOdD8wyPPdySySMWZtoHVNvQe1XrWyW1mmkVyxlCAg9tq7RVryrr/nxvP+/Bo8q6/wCfG8/78Gi4aiUUvlXX/Pjef9+DR5V1/wA+N5/34NAhKKXyrr/nxvP+/Bo8q6/58bz/AL8GgBKKXyrr/nxvP+/Bo8q6/wCfG8/78GgBKKXyrr/nxvP+/Bo8q6/58bz/AL8GgBKKXyrr/nxvP+/Bo8q6/wCfG8/78GgBKKXyrr/nxvP+/Bo8q6/58bz/AL8GgBKKXyrr/nxvP+/Bo8q6/wCfG8/78GgBKKXyrr/nxvP+/Bo8q6/58bz/AL8GgBKKXyrr/nxvP+/Bo8q6/wCfG8/78GgBKKXyrr/nxvP+/Bo8q6/58bz/AL8GgBK2fDPW+/66r/6AKx/Kuv8AnxvP+/Brb8NxTRreNLBLFvkUqJF2k/KBSZpS+NG5RRRSOsan+rX6CnVB56ooUg8C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X7Sh7NQB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10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2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4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6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8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0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AutoShape 22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170" name="Picture 2" descr="C:\Users\karen\Downloads\CADASTRO-EMPRESA-USUARIO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885" y="1723384"/>
            <a:ext cx="3634229" cy="28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avwash | lavanderia especializ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8343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oogle Shape;9881;p70"/>
          <p:cNvGrpSpPr/>
          <p:nvPr/>
        </p:nvGrpSpPr>
        <p:grpSpPr>
          <a:xfrm>
            <a:off x="480057" y="2393368"/>
            <a:ext cx="742318" cy="1042478"/>
            <a:chOff x="8062968" y="2419290"/>
            <a:chExt cx="263316" cy="354728"/>
          </a:xfrm>
        </p:grpSpPr>
        <p:sp>
          <p:nvSpPr>
            <p:cNvPr id="27" name="Google Shape;9882;p70"/>
            <p:cNvSpPr/>
            <p:nvPr/>
          </p:nvSpPr>
          <p:spPr>
            <a:xfrm>
              <a:off x="8080198" y="2436520"/>
              <a:ext cx="97434" cy="257320"/>
            </a:xfrm>
            <a:custGeom>
              <a:avLst/>
              <a:gdLst/>
              <a:ahLst/>
              <a:cxnLst/>
              <a:rect l="l" t="t" r="r" b="b"/>
              <a:pathLst>
                <a:path w="3721" h="9827" extrusionOk="0">
                  <a:moveTo>
                    <a:pt x="2404" y="1"/>
                  </a:moveTo>
                  <a:cubicBezTo>
                    <a:pt x="878" y="869"/>
                    <a:pt x="0" y="2338"/>
                    <a:pt x="0" y="3988"/>
                  </a:cubicBezTo>
                  <a:cubicBezTo>
                    <a:pt x="0" y="6946"/>
                    <a:pt x="1527" y="9827"/>
                    <a:pt x="1527" y="9827"/>
                  </a:cubicBezTo>
                  <a:lnTo>
                    <a:pt x="3721" y="9827"/>
                  </a:lnTo>
                  <a:lnTo>
                    <a:pt x="3721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883;p70"/>
            <p:cNvSpPr/>
            <p:nvPr/>
          </p:nvSpPr>
          <p:spPr>
            <a:xfrm>
              <a:off x="8131652" y="2419290"/>
              <a:ext cx="183138" cy="268815"/>
            </a:xfrm>
            <a:custGeom>
              <a:avLst/>
              <a:gdLst/>
              <a:ahLst/>
              <a:cxnLst/>
              <a:rect l="l" t="t" r="r" b="b"/>
              <a:pathLst>
                <a:path w="6994" h="10266" extrusionOk="0">
                  <a:moveTo>
                    <a:pt x="1966" y="0"/>
                  </a:moveTo>
                  <a:cubicBezTo>
                    <a:pt x="878" y="0"/>
                    <a:pt x="1" y="687"/>
                    <a:pt x="1" y="1527"/>
                  </a:cubicBezTo>
                  <a:cubicBezTo>
                    <a:pt x="1" y="2013"/>
                    <a:pt x="392" y="2404"/>
                    <a:pt x="878" y="2404"/>
                  </a:cubicBezTo>
                  <a:lnTo>
                    <a:pt x="1756" y="2404"/>
                  </a:lnTo>
                  <a:lnTo>
                    <a:pt x="1756" y="10265"/>
                  </a:lnTo>
                  <a:lnTo>
                    <a:pt x="5248" y="10265"/>
                  </a:lnTo>
                  <a:cubicBezTo>
                    <a:pt x="5248" y="10265"/>
                    <a:pt x="6993" y="7432"/>
                    <a:pt x="6993" y="4589"/>
                  </a:cubicBezTo>
                  <a:cubicBezTo>
                    <a:pt x="6993" y="2051"/>
                    <a:pt x="4942" y="0"/>
                    <a:pt x="2405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884;p70"/>
            <p:cNvSpPr/>
            <p:nvPr/>
          </p:nvSpPr>
          <p:spPr>
            <a:xfrm>
              <a:off x="8103188" y="2562182"/>
              <a:ext cx="22755" cy="45928"/>
            </a:xfrm>
            <a:custGeom>
              <a:avLst/>
              <a:gdLst/>
              <a:ahLst/>
              <a:cxnLst/>
              <a:rect l="l" t="t" r="r" b="b"/>
              <a:pathLst>
                <a:path w="869" h="1754" extrusionOk="0">
                  <a:moveTo>
                    <a:pt x="429" y="0"/>
                  </a:moveTo>
                  <a:cubicBezTo>
                    <a:pt x="429" y="0"/>
                    <a:pt x="0" y="878"/>
                    <a:pt x="0" y="1317"/>
                  </a:cubicBezTo>
                  <a:cubicBezTo>
                    <a:pt x="0" y="1608"/>
                    <a:pt x="217" y="1753"/>
                    <a:pt x="434" y="1753"/>
                  </a:cubicBezTo>
                  <a:cubicBezTo>
                    <a:pt x="651" y="1753"/>
                    <a:pt x="868" y="1608"/>
                    <a:pt x="868" y="1317"/>
                  </a:cubicBezTo>
                  <a:cubicBezTo>
                    <a:pt x="868" y="878"/>
                    <a:pt x="429" y="0"/>
                    <a:pt x="429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885;p70"/>
            <p:cNvSpPr/>
            <p:nvPr/>
          </p:nvSpPr>
          <p:spPr>
            <a:xfrm>
              <a:off x="8103188" y="2562182"/>
              <a:ext cx="11495" cy="45981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439" y="0"/>
                  </a:moveTo>
                  <a:cubicBezTo>
                    <a:pt x="439" y="0"/>
                    <a:pt x="0" y="878"/>
                    <a:pt x="0" y="1317"/>
                  </a:cubicBezTo>
                  <a:cubicBezTo>
                    <a:pt x="0" y="1555"/>
                    <a:pt x="191" y="1755"/>
                    <a:pt x="439" y="1755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886;p70"/>
            <p:cNvSpPr/>
            <p:nvPr/>
          </p:nvSpPr>
          <p:spPr>
            <a:xfrm>
              <a:off x="8263310" y="2562182"/>
              <a:ext cx="22755" cy="45928"/>
            </a:xfrm>
            <a:custGeom>
              <a:avLst/>
              <a:gdLst/>
              <a:ahLst/>
              <a:cxnLst/>
              <a:rect l="l" t="t" r="r" b="b"/>
              <a:pathLst>
                <a:path w="869" h="1754" extrusionOk="0">
                  <a:moveTo>
                    <a:pt x="439" y="0"/>
                  </a:moveTo>
                  <a:cubicBezTo>
                    <a:pt x="439" y="0"/>
                    <a:pt x="0" y="878"/>
                    <a:pt x="0" y="1317"/>
                  </a:cubicBezTo>
                  <a:cubicBezTo>
                    <a:pt x="0" y="1608"/>
                    <a:pt x="217" y="1753"/>
                    <a:pt x="434" y="1753"/>
                  </a:cubicBezTo>
                  <a:cubicBezTo>
                    <a:pt x="651" y="1753"/>
                    <a:pt x="868" y="1608"/>
                    <a:pt x="868" y="1317"/>
                  </a:cubicBezTo>
                  <a:cubicBezTo>
                    <a:pt x="868" y="878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887;p70"/>
            <p:cNvSpPr/>
            <p:nvPr/>
          </p:nvSpPr>
          <p:spPr>
            <a:xfrm>
              <a:off x="8263310" y="2562182"/>
              <a:ext cx="11495" cy="45981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439" y="0"/>
                  </a:moveTo>
                  <a:cubicBezTo>
                    <a:pt x="439" y="0"/>
                    <a:pt x="0" y="878"/>
                    <a:pt x="0" y="1317"/>
                  </a:cubicBezTo>
                  <a:cubicBezTo>
                    <a:pt x="0" y="1555"/>
                    <a:pt x="191" y="1755"/>
                    <a:pt x="439" y="1755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888;p70"/>
            <p:cNvSpPr/>
            <p:nvPr/>
          </p:nvSpPr>
          <p:spPr>
            <a:xfrm>
              <a:off x="8062968" y="2625131"/>
              <a:ext cx="263316" cy="148888"/>
            </a:xfrm>
            <a:custGeom>
              <a:avLst/>
              <a:gdLst/>
              <a:ahLst/>
              <a:cxnLst/>
              <a:rect l="l" t="t" r="r" b="b"/>
              <a:pathLst>
                <a:path w="10056" h="5686" extrusionOk="0">
                  <a:moveTo>
                    <a:pt x="3711" y="0"/>
                  </a:moveTo>
                  <a:lnTo>
                    <a:pt x="3711" y="1135"/>
                  </a:lnTo>
                  <a:cubicBezTo>
                    <a:pt x="3711" y="1498"/>
                    <a:pt x="3482" y="1832"/>
                    <a:pt x="3129" y="1956"/>
                  </a:cubicBezTo>
                  <a:lnTo>
                    <a:pt x="878" y="2748"/>
                  </a:lnTo>
                  <a:cubicBezTo>
                    <a:pt x="353" y="2938"/>
                    <a:pt x="0" y="3435"/>
                    <a:pt x="0" y="3988"/>
                  </a:cubicBezTo>
                  <a:lnTo>
                    <a:pt x="0" y="5028"/>
                  </a:lnTo>
                  <a:cubicBezTo>
                    <a:pt x="0" y="5390"/>
                    <a:pt x="296" y="5686"/>
                    <a:pt x="658" y="5686"/>
                  </a:cubicBezTo>
                  <a:lnTo>
                    <a:pt x="9397" y="5686"/>
                  </a:lnTo>
                  <a:cubicBezTo>
                    <a:pt x="9759" y="5686"/>
                    <a:pt x="10055" y="5390"/>
                    <a:pt x="10055" y="5028"/>
                  </a:cubicBezTo>
                  <a:lnTo>
                    <a:pt x="10055" y="3988"/>
                  </a:lnTo>
                  <a:cubicBezTo>
                    <a:pt x="10046" y="3435"/>
                    <a:pt x="9702" y="2938"/>
                    <a:pt x="9178" y="2748"/>
                  </a:cubicBezTo>
                  <a:lnTo>
                    <a:pt x="6917" y="1956"/>
                  </a:lnTo>
                  <a:cubicBezTo>
                    <a:pt x="6573" y="1832"/>
                    <a:pt x="6335" y="1498"/>
                    <a:pt x="6335" y="1135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889;p70"/>
            <p:cNvSpPr/>
            <p:nvPr/>
          </p:nvSpPr>
          <p:spPr>
            <a:xfrm>
              <a:off x="8160376" y="2625131"/>
              <a:ext cx="68736" cy="22990"/>
            </a:xfrm>
            <a:custGeom>
              <a:avLst/>
              <a:gdLst/>
              <a:ahLst/>
              <a:cxnLst/>
              <a:rect l="l" t="t" r="r" b="b"/>
              <a:pathLst>
                <a:path w="2625" h="878" extrusionOk="0">
                  <a:moveTo>
                    <a:pt x="1" y="0"/>
                  </a:moveTo>
                  <a:lnTo>
                    <a:pt x="1" y="601"/>
                  </a:lnTo>
                  <a:cubicBezTo>
                    <a:pt x="411" y="782"/>
                    <a:pt x="859" y="878"/>
                    <a:pt x="1308" y="878"/>
                  </a:cubicBezTo>
                  <a:cubicBezTo>
                    <a:pt x="1756" y="878"/>
                    <a:pt x="2204" y="782"/>
                    <a:pt x="2624" y="60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890;p70"/>
            <p:cNvSpPr/>
            <p:nvPr/>
          </p:nvSpPr>
          <p:spPr>
            <a:xfrm>
              <a:off x="8098187" y="2482239"/>
              <a:ext cx="192617" cy="154387"/>
            </a:xfrm>
            <a:custGeom>
              <a:avLst/>
              <a:gdLst/>
              <a:ahLst/>
              <a:cxnLst/>
              <a:rect l="l" t="t" r="r" b="b"/>
              <a:pathLst>
                <a:path w="7356" h="5896" extrusionOk="0">
                  <a:moveTo>
                    <a:pt x="2156" y="0"/>
                  </a:moveTo>
                  <a:cubicBezTo>
                    <a:pt x="1431" y="0"/>
                    <a:pt x="840" y="582"/>
                    <a:pt x="840" y="1307"/>
                  </a:cubicBezTo>
                  <a:lnTo>
                    <a:pt x="840" y="2185"/>
                  </a:lnTo>
                  <a:lnTo>
                    <a:pt x="735" y="2185"/>
                  </a:lnTo>
                  <a:cubicBezTo>
                    <a:pt x="0" y="2185"/>
                    <a:pt x="0" y="3273"/>
                    <a:pt x="735" y="3273"/>
                  </a:cubicBezTo>
                  <a:lnTo>
                    <a:pt x="849" y="3273"/>
                  </a:lnTo>
                  <a:cubicBezTo>
                    <a:pt x="964" y="4751"/>
                    <a:pt x="2194" y="5896"/>
                    <a:pt x="3683" y="5896"/>
                  </a:cubicBezTo>
                  <a:cubicBezTo>
                    <a:pt x="5161" y="5896"/>
                    <a:pt x="6392" y="4751"/>
                    <a:pt x="6506" y="3273"/>
                  </a:cubicBezTo>
                  <a:lnTo>
                    <a:pt x="6630" y="3273"/>
                  </a:lnTo>
                  <a:cubicBezTo>
                    <a:pt x="7356" y="3273"/>
                    <a:pt x="7356" y="2185"/>
                    <a:pt x="6630" y="2185"/>
                  </a:cubicBezTo>
                  <a:lnTo>
                    <a:pt x="6526" y="2185"/>
                  </a:lnTo>
                  <a:lnTo>
                    <a:pt x="6526" y="1307"/>
                  </a:lnTo>
                  <a:cubicBezTo>
                    <a:pt x="6526" y="582"/>
                    <a:pt x="5934" y="0"/>
                    <a:pt x="5209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891;p70"/>
            <p:cNvSpPr/>
            <p:nvPr/>
          </p:nvSpPr>
          <p:spPr>
            <a:xfrm>
              <a:off x="8154642" y="2539872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52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892;p70"/>
            <p:cNvSpPr/>
            <p:nvPr/>
          </p:nvSpPr>
          <p:spPr>
            <a:xfrm>
              <a:off x="8223325" y="2539872"/>
              <a:ext cx="11286" cy="17334"/>
            </a:xfrm>
            <a:custGeom>
              <a:avLst/>
              <a:gdLst/>
              <a:ahLst/>
              <a:cxnLst/>
              <a:rect l="l" t="t" r="r" b="b"/>
              <a:pathLst>
                <a:path w="431" h="662" extrusionOk="0">
                  <a:moveTo>
                    <a:pt x="215" y="1"/>
                  </a:moveTo>
                  <a:cubicBezTo>
                    <a:pt x="108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52"/>
                    <a:pt x="430" y="556"/>
                    <a:pt x="430" y="442"/>
                  </a:cubicBezTo>
                  <a:lnTo>
                    <a:pt x="430" y="222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893;p70"/>
            <p:cNvSpPr/>
            <p:nvPr/>
          </p:nvSpPr>
          <p:spPr>
            <a:xfrm>
              <a:off x="8169358" y="2585094"/>
              <a:ext cx="50720" cy="17334"/>
            </a:xfrm>
            <a:custGeom>
              <a:avLst/>
              <a:gdLst/>
              <a:ahLst/>
              <a:cxnLst/>
              <a:rect l="l" t="t" r="r" b="b"/>
              <a:pathLst>
                <a:path w="1937" h="662" extrusionOk="0">
                  <a:moveTo>
                    <a:pt x="310" y="0"/>
                  </a:moveTo>
                  <a:cubicBezTo>
                    <a:pt x="144" y="0"/>
                    <a:pt x="0" y="221"/>
                    <a:pt x="154" y="375"/>
                  </a:cubicBezTo>
                  <a:cubicBezTo>
                    <a:pt x="373" y="558"/>
                    <a:pt x="645" y="662"/>
                    <a:pt x="928" y="662"/>
                  </a:cubicBezTo>
                  <a:cubicBezTo>
                    <a:pt x="940" y="662"/>
                    <a:pt x="952" y="661"/>
                    <a:pt x="965" y="661"/>
                  </a:cubicBezTo>
                  <a:cubicBezTo>
                    <a:pt x="977" y="661"/>
                    <a:pt x="989" y="662"/>
                    <a:pt x="1002" y="662"/>
                  </a:cubicBezTo>
                  <a:cubicBezTo>
                    <a:pt x="1284" y="662"/>
                    <a:pt x="1556" y="558"/>
                    <a:pt x="1776" y="375"/>
                  </a:cubicBezTo>
                  <a:cubicBezTo>
                    <a:pt x="1936" y="221"/>
                    <a:pt x="1789" y="0"/>
                    <a:pt x="1621" y="0"/>
                  </a:cubicBezTo>
                  <a:cubicBezTo>
                    <a:pt x="1570" y="0"/>
                    <a:pt x="1517" y="21"/>
                    <a:pt x="1470" y="70"/>
                  </a:cubicBezTo>
                  <a:cubicBezTo>
                    <a:pt x="1318" y="170"/>
                    <a:pt x="1141" y="220"/>
                    <a:pt x="965" y="220"/>
                  </a:cubicBezTo>
                  <a:cubicBezTo>
                    <a:pt x="788" y="220"/>
                    <a:pt x="612" y="170"/>
                    <a:pt x="459" y="70"/>
                  </a:cubicBezTo>
                  <a:cubicBezTo>
                    <a:pt x="412" y="21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894;p70"/>
            <p:cNvSpPr/>
            <p:nvPr/>
          </p:nvSpPr>
          <p:spPr>
            <a:xfrm>
              <a:off x="8146734" y="2519317"/>
              <a:ext cx="23017" cy="14664"/>
            </a:xfrm>
            <a:custGeom>
              <a:avLst/>
              <a:gdLst/>
              <a:ahLst/>
              <a:cxnLst/>
              <a:rect l="l" t="t" r="r" b="b"/>
              <a:pathLst>
                <a:path w="879" h="560" extrusionOk="0">
                  <a:moveTo>
                    <a:pt x="566" y="1"/>
                  </a:moveTo>
                  <a:cubicBezTo>
                    <a:pt x="534" y="1"/>
                    <a:pt x="500" y="8"/>
                    <a:pt x="464" y="25"/>
                  </a:cubicBezTo>
                  <a:lnTo>
                    <a:pt x="207" y="149"/>
                  </a:lnTo>
                  <a:cubicBezTo>
                    <a:pt x="0" y="243"/>
                    <a:pt x="62" y="559"/>
                    <a:pt x="292" y="559"/>
                  </a:cubicBezTo>
                  <a:cubicBezTo>
                    <a:pt x="295" y="559"/>
                    <a:pt x="299" y="559"/>
                    <a:pt x="302" y="559"/>
                  </a:cubicBezTo>
                  <a:cubicBezTo>
                    <a:pt x="331" y="559"/>
                    <a:pt x="369" y="550"/>
                    <a:pt x="398" y="540"/>
                  </a:cubicBezTo>
                  <a:lnTo>
                    <a:pt x="655" y="426"/>
                  </a:lnTo>
                  <a:cubicBezTo>
                    <a:pt x="878" y="310"/>
                    <a:pt x="772" y="1"/>
                    <a:pt x="56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895;p70"/>
            <p:cNvSpPr/>
            <p:nvPr/>
          </p:nvSpPr>
          <p:spPr>
            <a:xfrm>
              <a:off x="8219476" y="2519317"/>
              <a:ext cx="23278" cy="14664"/>
            </a:xfrm>
            <a:custGeom>
              <a:avLst/>
              <a:gdLst/>
              <a:ahLst/>
              <a:cxnLst/>
              <a:rect l="l" t="t" r="r" b="b"/>
              <a:pathLst>
                <a:path w="889" h="560" extrusionOk="0">
                  <a:moveTo>
                    <a:pt x="313" y="1"/>
                  </a:moveTo>
                  <a:cubicBezTo>
                    <a:pt x="107" y="1"/>
                    <a:pt x="1" y="310"/>
                    <a:pt x="224" y="426"/>
                  </a:cubicBezTo>
                  <a:lnTo>
                    <a:pt x="491" y="540"/>
                  </a:lnTo>
                  <a:cubicBezTo>
                    <a:pt x="520" y="550"/>
                    <a:pt x="548" y="559"/>
                    <a:pt x="577" y="559"/>
                  </a:cubicBezTo>
                  <a:cubicBezTo>
                    <a:pt x="580" y="559"/>
                    <a:pt x="584" y="559"/>
                    <a:pt x="587" y="559"/>
                  </a:cubicBezTo>
                  <a:cubicBezTo>
                    <a:pt x="818" y="559"/>
                    <a:pt x="889" y="243"/>
                    <a:pt x="672" y="149"/>
                  </a:cubicBezTo>
                  <a:lnTo>
                    <a:pt x="415" y="25"/>
                  </a:lnTo>
                  <a:cubicBezTo>
                    <a:pt x="379" y="8"/>
                    <a:pt x="345" y="1"/>
                    <a:pt x="313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896;p70"/>
            <p:cNvSpPr/>
            <p:nvPr/>
          </p:nvSpPr>
          <p:spPr>
            <a:xfrm>
              <a:off x="8062968" y="2692321"/>
              <a:ext cx="263316" cy="81697"/>
            </a:xfrm>
            <a:custGeom>
              <a:avLst/>
              <a:gdLst/>
              <a:ahLst/>
              <a:cxnLst/>
              <a:rect l="l" t="t" r="r" b="b"/>
              <a:pathLst>
                <a:path w="10056" h="3120" extrusionOk="0">
                  <a:moveTo>
                    <a:pt x="1393" y="0"/>
                  </a:moveTo>
                  <a:lnTo>
                    <a:pt x="878" y="182"/>
                  </a:lnTo>
                  <a:cubicBezTo>
                    <a:pt x="353" y="372"/>
                    <a:pt x="0" y="869"/>
                    <a:pt x="0" y="1422"/>
                  </a:cubicBezTo>
                  <a:lnTo>
                    <a:pt x="0" y="2462"/>
                  </a:lnTo>
                  <a:cubicBezTo>
                    <a:pt x="0" y="2824"/>
                    <a:pt x="296" y="3120"/>
                    <a:pt x="658" y="3120"/>
                  </a:cubicBezTo>
                  <a:lnTo>
                    <a:pt x="9397" y="3120"/>
                  </a:lnTo>
                  <a:cubicBezTo>
                    <a:pt x="9759" y="3120"/>
                    <a:pt x="10055" y="2824"/>
                    <a:pt x="10055" y="2462"/>
                  </a:cubicBezTo>
                  <a:lnTo>
                    <a:pt x="10055" y="1422"/>
                  </a:lnTo>
                  <a:cubicBezTo>
                    <a:pt x="10055" y="869"/>
                    <a:pt x="9702" y="372"/>
                    <a:pt x="9178" y="182"/>
                  </a:cubicBezTo>
                  <a:lnTo>
                    <a:pt x="8662" y="0"/>
                  </a:lnTo>
                  <a:cubicBezTo>
                    <a:pt x="7747" y="1202"/>
                    <a:pt x="6387" y="1803"/>
                    <a:pt x="5028" y="1803"/>
                  </a:cubicBezTo>
                  <a:cubicBezTo>
                    <a:pt x="3668" y="1803"/>
                    <a:pt x="2309" y="1202"/>
                    <a:pt x="1393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897;p70"/>
            <p:cNvSpPr/>
            <p:nvPr/>
          </p:nvSpPr>
          <p:spPr>
            <a:xfrm>
              <a:off x="8087949" y="2692557"/>
              <a:ext cx="213355" cy="58550"/>
            </a:xfrm>
            <a:custGeom>
              <a:avLst/>
              <a:gdLst/>
              <a:ahLst/>
              <a:cxnLst/>
              <a:rect l="l" t="t" r="r" b="b"/>
              <a:pathLst>
                <a:path w="8148" h="2236" extrusionOk="0">
                  <a:moveTo>
                    <a:pt x="439" y="1"/>
                  </a:moveTo>
                  <a:lnTo>
                    <a:pt x="0" y="154"/>
                  </a:lnTo>
                  <a:cubicBezTo>
                    <a:pt x="1002" y="1542"/>
                    <a:pt x="2538" y="2236"/>
                    <a:pt x="4074" y="2236"/>
                  </a:cubicBezTo>
                  <a:cubicBezTo>
                    <a:pt x="5610" y="2236"/>
                    <a:pt x="7146" y="1542"/>
                    <a:pt x="8147" y="154"/>
                  </a:cubicBezTo>
                  <a:lnTo>
                    <a:pt x="7708" y="1"/>
                  </a:lnTo>
                  <a:cubicBezTo>
                    <a:pt x="6850" y="1127"/>
                    <a:pt x="5505" y="1794"/>
                    <a:pt x="4074" y="1794"/>
                  </a:cubicBezTo>
                  <a:cubicBezTo>
                    <a:pt x="2652" y="1794"/>
                    <a:pt x="1307" y="1127"/>
                    <a:pt x="439" y="1"/>
                  </a:cubicBez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98;p70"/>
            <p:cNvSpPr/>
            <p:nvPr/>
          </p:nvSpPr>
          <p:spPr>
            <a:xfrm>
              <a:off x="8102429" y="2482239"/>
              <a:ext cx="138152" cy="154387"/>
            </a:xfrm>
            <a:custGeom>
              <a:avLst/>
              <a:gdLst/>
              <a:ahLst/>
              <a:cxnLst/>
              <a:rect l="l" t="t" r="r" b="b"/>
              <a:pathLst>
                <a:path w="5276" h="5896" extrusionOk="0">
                  <a:moveTo>
                    <a:pt x="1994" y="0"/>
                  </a:moveTo>
                  <a:cubicBezTo>
                    <a:pt x="1269" y="0"/>
                    <a:pt x="678" y="582"/>
                    <a:pt x="678" y="1307"/>
                  </a:cubicBezTo>
                  <a:lnTo>
                    <a:pt x="678" y="2185"/>
                  </a:lnTo>
                  <a:lnTo>
                    <a:pt x="611" y="2185"/>
                  </a:lnTo>
                  <a:cubicBezTo>
                    <a:pt x="604" y="2185"/>
                    <a:pt x="598" y="2185"/>
                    <a:pt x="592" y="2185"/>
                  </a:cubicBezTo>
                  <a:cubicBezTo>
                    <a:pt x="304" y="2185"/>
                    <a:pt x="66" y="2392"/>
                    <a:pt x="29" y="2672"/>
                  </a:cubicBezTo>
                  <a:cubicBezTo>
                    <a:pt x="0" y="2996"/>
                    <a:pt x="248" y="3273"/>
                    <a:pt x="573" y="3273"/>
                  </a:cubicBezTo>
                  <a:lnTo>
                    <a:pt x="697" y="3273"/>
                  </a:lnTo>
                  <a:cubicBezTo>
                    <a:pt x="800" y="4776"/>
                    <a:pt x="2054" y="5895"/>
                    <a:pt x="3501" y="5895"/>
                  </a:cubicBezTo>
                  <a:cubicBezTo>
                    <a:pt x="3652" y="5895"/>
                    <a:pt x="3805" y="5883"/>
                    <a:pt x="3959" y="5858"/>
                  </a:cubicBezTo>
                  <a:cubicBezTo>
                    <a:pt x="2576" y="5648"/>
                    <a:pt x="1555" y="4455"/>
                    <a:pt x="1555" y="3053"/>
                  </a:cubicBezTo>
                  <a:lnTo>
                    <a:pt x="1555" y="1307"/>
                  </a:lnTo>
                  <a:cubicBezTo>
                    <a:pt x="1555" y="830"/>
                    <a:pt x="1947" y="439"/>
                    <a:pt x="2433" y="439"/>
                  </a:cubicBezTo>
                  <a:lnTo>
                    <a:pt x="4837" y="439"/>
                  </a:lnTo>
                  <a:cubicBezTo>
                    <a:pt x="5076" y="439"/>
                    <a:pt x="5276" y="239"/>
                    <a:pt x="5276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9865;p70"/>
          <p:cNvGrpSpPr/>
          <p:nvPr/>
        </p:nvGrpSpPr>
        <p:grpSpPr>
          <a:xfrm>
            <a:off x="1231187" y="2410335"/>
            <a:ext cx="794317" cy="1042480"/>
            <a:chOff x="7606826" y="2419290"/>
            <a:chExt cx="274550" cy="354728"/>
          </a:xfrm>
        </p:grpSpPr>
        <p:sp>
          <p:nvSpPr>
            <p:cNvPr id="45" name="Google Shape;9866;p70"/>
            <p:cNvSpPr/>
            <p:nvPr/>
          </p:nvSpPr>
          <p:spPr>
            <a:xfrm>
              <a:off x="7606826" y="2619370"/>
              <a:ext cx="274550" cy="154649"/>
            </a:xfrm>
            <a:custGeom>
              <a:avLst/>
              <a:gdLst/>
              <a:ahLst/>
              <a:cxnLst/>
              <a:rect l="l" t="t" r="r" b="b"/>
              <a:pathLst>
                <a:path w="10485" h="590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0" y="1584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248"/>
                  </a:lnTo>
                  <a:cubicBezTo>
                    <a:pt x="0" y="5610"/>
                    <a:pt x="286" y="5906"/>
                    <a:pt x="649" y="5906"/>
                  </a:cubicBezTo>
                  <a:lnTo>
                    <a:pt x="9826" y="5906"/>
                  </a:lnTo>
                  <a:cubicBezTo>
                    <a:pt x="10189" y="5906"/>
                    <a:pt x="10485" y="5610"/>
                    <a:pt x="10485" y="5248"/>
                  </a:cubicBezTo>
                  <a:lnTo>
                    <a:pt x="10485" y="3607"/>
                  </a:lnTo>
                  <a:cubicBezTo>
                    <a:pt x="10485" y="3025"/>
                    <a:pt x="10093" y="2510"/>
                    <a:pt x="9540" y="2348"/>
                  </a:cubicBezTo>
                  <a:lnTo>
                    <a:pt x="7241" y="1670"/>
                  </a:lnTo>
                  <a:cubicBezTo>
                    <a:pt x="6955" y="1584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867;p70"/>
            <p:cNvSpPr/>
            <p:nvPr/>
          </p:nvSpPr>
          <p:spPr>
            <a:xfrm>
              <a:off x="7606826" y="2667576"/>
              <a:ext cx="274550" cy="106442"/>
            </a:xfrm>
            <a:custGeom>
              <a:avLst/>
              <a:gdLst/>
              <a:ahLst/>
              <a:cxnLst/>
              <a:rect l="l" t="t" r="r" b="b"/>
              <a:pathLst>
                <a:path w="10485" h="4065" extrusionOk="0">
                  <a:moveTo>
                    <a:pt x="2671" y="1"/>
                  </a:moveTo>
                  <a:lnTo>
                    <a:pt x="935" y="507"/>
                  </a:lnTo>
                  <a:cubicBezTo>
                    <a:pt x="382" y="669"/>
                    <a:pt x="0" y="1184"/>
                    <a:pt x="0" y="1766"/>
                  </a:cubicBezTo>
                  <a:lnTo>
                    <a:pt x="0" y="3407"/>
                  </a:lnTo>
                  <a:cubicBezTo>
                    <a:pt x="0" y="3769"/>
                    <a:pt x="286" y="4065"/>
                    <a:pt x="649" y="4065"/>
                  </a:cubicBezTo>
                  <a:lnTo>
                    <a:pt x="9826" y="4065"/>
                  </a:lnTo>
                  <a:cubicBezTo>
                    <a:pt x="10189" y="4065"/>
                    <a:pt x="10485" y="3769"/>
                    <a:pt x="10485" y="3407"/>
                  </a:cubicBezTo>
                  <a:lnTo>
                    <a:pt x="10485" y="1766"/>
                  </a:lnTo>
                  <a:cubicBezTo>
                    <a:pt x="10485" y="1184"/>
                    <a:pt x="10093" y="669"/>
                    <a:pt x="9540" y="507"/>
                  </a:cubicBezTo>
                  <a:lnTo>
                    <a:pt x="7804" y="1"/>
                  </a:lnTo>
                  <a:cubicBezTo>
                    <a:pt x="7556" y="1213"/>
                    <a:pt x="6478" y="2090"/>
                    <a:pt x="5238" y="2090"/>
                  </a:cubicBezTo>
                  <a:cubicBezTo>
                    <a:pt x="3997" y="2090"/>
                    <a:pt x="2919" y="1213"/>
                    <a:pt x="267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868;p70"/>
            <p:cNvSpPr/>
            <p:nvPr/>
          </p:nvSpPr>
          <p:spPr>
            <a:xfrm>
              <a:off x="7703998" y="2619370"/>
              <a:ext cx="79943" cy="22886"/>
            </a:xfrm>
            <a:custGeom>
              <a:avLst/>
              <a:gdLst/>
              <a:ahLst/>
              <a:cxnLst/>
              <a:rect l="l" t="t" r="r" b="b"/>
              <a:pathLst>
                <a:path w="3053" h="874" extrusionOk="0">
                  <a:moveTo>
                    <a:pt x="0" y="1"/>
                  </a:moveTo>
                  <a:lnTo>
                    <a:pt x="0" y="487"/>
                  </a:lnTo>
                  <a:cubicBezTo>
                    <a:pt x="477" y="745"/>
                    <a:pt x="1002" y="874"/>
                    <a:pt x="1527" y="874"/>
                  </a:cubicBezTo>
                  <a:cubicBezTo>
                    <a:pt x="2051" y="874"/>
                    <a:pt x="2576" y="745"/>
                    <a:pt x="3053" y="487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869;p70"/>
            <p:cNvSpPr/>
            <p:nvPr/>
          </p:nvSpPr>
          <p:spPr>
            <a:xfrm>
              <a:off x="7647543" y="2470744"/>
              <a:ext cx="192617" cy="160147"/>
            </a:xfrm>
            <a:custGeom>
              <a:avLst/>
              <a:gdLst/>
              <a:ahLst/>
              <a:cxnLst/>
              <a:rect l="l" t="t" r="r" b="b"/>
              <a:pathLst>
                <a:path w="7356" h="6116" extrusionOk="0">
                  <a:moveTo>
                    <a:pt x="840" y="1"/>
                  </a:moveTo>
                  <a:lnTo>
                    <a:pt x="840" y="2405"/>
                  </a:lnTo>
                  <a:lnTo>
                    <a:pt x="735" y="2405"/>
                  </a:lnTo>
                  <a:cubicBezTo>
                    <a:pt x="0" y="2405"/>
                    <a:pt x="0" y="3492"/>
                    <a:pt x="735" y="3492"/>
                  </a:cubicBezTo>
                  <a:lnTo>
                    <a:pt x="849" y="3492"/>
                  </a:lnTo>
                  <a:cubicBezTo>
                    <a:pt x="964" y="4971"/>
                    <a:pt x="2194" y="6116"/>
                    <a:pt x="3683" y="6116"/>
                  </a:cubicBezTo>
                  <a:cubicBezTo>
                    <a:pt x="5161" y="6116"/>
                    <a:pt x="6392" y="4971"/>
                    <a:pt x="6506" y="3492"/>
                  </a:cubicBezTo>
                  <a:lnTo>
                    <a:pt x="6630" y="3492"/>
                  </a:lnTo>
                  <a:cubicBezTo>
                    <a:pt x="7355" y="3492"/>
                    <a:pt x="7355" y="2405"/>
                    <a:pt x="6630" y="2405"/>
                  </a:cubicBezTo>
                  <a:lnTo>
                    <a:pt x="6525" y="240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870;p70"/>
            <p:cNvSpPr/>
            <p:nvPr/>
          </p:nvSpPr>
          <p:spPr>
            <a:xfrm>
              <a:off x="7651785" y="2470744"/>
              <a:ext cx="166379" cy="160121"/>
            </a:xfrm>
            <a:custGeom>
              <a:avLst/>
              <a:gdLst/>
              <a:ahLst/>
              <a:cxnLst/>
              <a:rect l="l" t="t" r="r" b="b"/>
              <a:pathLst>
                <a:path w="6354" h="6115" extrusionOk="0">
                  <a:moveTo>
                    <a:pt x="678" y="1"/>
                  </a:moveTo>
                  <a:lnTo>
                    <a:pt x="678" y="2405"/>
                  </a:lnTo>
                  <a:lnTo>
                    <a:pt x="601" y="2405"/>
                  </a:lnTo>
                  <a:cubicBezTo>
                    <a:pt x="595" y="2404"/>
                    <a:pt x="589" y="2404"/>
                    <a:pt x="583" y="2404"/>
                  </a:cubicBezTo>
                  <a:cubicBezTo>
                    <a:pt x="304" y="2404"/>
                    <a:pt x="66" y="2611"/>
                    <a:pt x="29" y="2891"/>
                  </a:cubicBezTo>
                  <a:cubicBezTo>
                    <a:pt x="0" y="3215"/>
                    <a:pt x="248" y="3492"/>
                    <a:pt x="573" y="3492"/>
                  </a:cubicBezTo>
                  <a:lnTo>
                    <a:pt x="687" y="3492"/>
                  </a:lnTo>
                  <a:cubicBezTo>
                    <a:pt x="800" y="4995"/>
                    <a:pt x="2046" y="6115"/>
                    <a:pt x="3499" y="6115"/>
                  </a:cubicBezTo>
                  <a:cubicBezTo>
                    <a:pt x="3650" y="6115"/>
                    <a:pt x="3804" y="6103"/>
                    <a:pt x="3959" y="6077"/>
                  </a:cubicBezTo>
                  <a:cubicBezTo>
                    <a:pt x="2576" y="5868"/>
                    <a:pt x="1555" y="4675"/>
                    <a:pt x="1555" y="3282"/>
                  </a:cubicBezTo>
                  <a:lnTo>
                    <a:pt x="1555" y="1527"/>
                  </a:lnTo>
                  <a:cubicBezTo>
                    <a:pt x="1555" y="1050"/>
                    <a:pt x="1946" y="659"/>
                    <a:pt x="2433" y="659"/>
                  </a:cubicBezTo>
                  <a:lnTo>
                    <a:pt x="3740" y="659"/>
                  </a:lnTo>
                  <a:cubicBezTo>
                    <a:pt x="3932" y="802"/>
                    <a:pt x="4163" y="875"/>
                    <a:pt x="4392" y="875"/>
                  </a:cubicBezTo>
                  <a:cubicBezTo>
                    <a:pt x="4562" y="875"/>
                    <a:pt x="4731" y="835"/>
                    <a:pt x="4885" y="754"/>
                  </a:cubicBezTo>
                  <a:cubicBezTo>
                    <a:pt x="5184" y="972"/>
                    <a:pt x="5547" y="1088"/>
                    <a:pt x="5914" y="1088"/>
                  </a:cubicBezTo>
                  <a:cubicBezTo>
                    <a:pt x="6061" y="1088"/>
                    <a:pt x="6209" y="1069"/>
                    <a:pt x="6354" y="1031"/>
                  </a:cubicBezTo>
                  <a:lnTo>
                    <a:pt x="635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871;p70"/>
            <p:cNvSpPr/>
            <p:nvPr/>
          </p:nvSpPr>
          <p:spPr>
            <a:xfrm>
              <a:off x="7654770" y="2419290"/>
              <a:ext cx="174156" cy="114428"/>
            </a:xfrm>
            <a:custGeom>
              <a:avLst/>
              <a:gdLst/>
              <a:ahLst/>
              <a:cxnLst/>
              <a:rect l="l" t="t" r="r" b="b"/>
              <a:pathLst>
                <a:path w="6651" h="4370" extrusionOk="0">
                  <a:moveTo>
                    <a:pt x="1842" y="0"/>
                  </a:moveTo>
                  <a:cubicBezTo>
                    <a:pt x="812" y="0"/>
                    <a:pt x="1" y="897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2967"/>
                  </a:lnTo>
                  <a:cubicBezTo>
                    <a:pt x="1003" y="2481"/>
                    <a:pt x="1394" y="2090"/>
                    <a:pt x="1880" y="2090"/>
                  </a:cubicBezTo>
                  <a:lnTo>
                    <a:pt x="5811" y="2090"/>
                  </a:lnTo>
                  <a:lnTo>
                    <a:pt x="5811" y="3931"/>
                  </a:lnTo>
                  <a:cubicBezTo>
                    <a:pt x="5811" y="4169"/>
                    <a:pt x="6011" y="4370"/>
                    <a:pt x="6249" y="4370"/>
                  </a:cubicBezTo>
                  <a:lnTo>
                    <a:pt x="6469" y="4370"/>
                  </a:lnTo>
                  <a:lnTo>
                    <a:pt x="6650" y="2004"/>
                  </a:lnTo>
                  <a:lnTo>
                    <a:pt x="6631" y="2004"/>
                  </a:lnTo>
                  <a:lnTo>
                    <a:pt x="5811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872;p70"/>
            <p:cNvSpPr/>
            <p:nvPr/>
          </p:nvSpPr>
          <p:spPr>
            <a:xfrm>
              <a:off x="7654770" y="2419290"/>
              <a:ext cx="71983" cy="114428"/>
            </a:xfrm>
            <a:custGeom>
              <a:avLst/>
              <a:gdLst/>
              <a:ahLst/>
              <a:cxnLst/>
              <a:rect l="l" t="t" r="r" b="b"/>
              <a:pathLst>
                <a:path w="2749" h="4370" extrusionOk="0">
                  <a:moveTo>
                    <a:pt x="1842" y="0"/>
                  </a:moveTo>
                  <a:cubicBezTo>
                    <a:pt x="812" y="0"/>
                    <a:pt x="1" y="888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1756"/>
                  </a:lnTo>
                  <a:cubicBezTo>
                    <a:pt x="1003" y="783"/>
                    <a:pt x="1785" y="0"/>
                    <a:pt x="274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873;p70"/>
            <p:cNvSpPr/>
            <p:nvPr/>
          </p:nvSpPr>
          <p:spPr>
            <a:xfrm>
              <a:off x="7703998" y="2533640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874;p70"/>
            <p:cNvSpPr/>
            <p:nvPr/>
          </p:nvSpPr>
          <p:spPr>
            <a:xfrm>
              <a:off x="7772681" y="2533640"/>
              <a:ext cx="11260" cy="17308"/>
            </a:xfrm>
            <a:custGeom>
              <a:avLst/>
              <a:gdLst/>
              <a:ahLst/>
              <a:cxnLst/>
              <a:rect l="l" t="t" r="r" b="b"/>
              <a:pathLst>
                <a:path w="430" h="661" extrusionOk="0">
                  <a:moveTo>
                    <a:pt x="215" y="0"/>
                  </a:moveTo>
                  <a:cubicBezTo>
                    <a:pt x="108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875;p70"/>
            <p:cNvSpPr/>
            <p:nvPr/>
          </p:nvSpPr>
          <p:spPr>
            <a:xfrm>
              <a:off x="7718714" y="2573598"/>
              <a:ext cx="50720" cy="17334"/>
            </a:xfrm>
            <a:custGeom>
              <a:avLst/>
              <a:gdLst/>
              <a:ahLst/>
              <a:cxnLst/>
              <a:rect l="l" t="t" r="r" b="b"/>
              <a:pathLst>
                <a:path w="1937" h="662" extrusionOk="0">
                  <a:moveTo>
                    <a:pt x="314" y="0"/>
                  </a:moveTo>
                  <a:cubicBezTo>
                    <a:pt x="144" y="0"/>
                    <a:pt x="0" y="221"/>
                    <a:pt x="154" y="375"/>
                  </a:cubicBezTo>
                  <a:cubicBezTo>
                    <a:pt x="372" y="566"/>
                    <a:pt x="643" y="662"/>
                    <a:pt x="924" y="662"/>
                  </a:cubicBezTo>
                  <a:cubicBezTo>
                    <a:pt x="938" y="662"/>
                    <a:pt x="951" y="662"/>
                    <a:pt x="965" y="661"/>
                  </a:cubicBezTo>
                  <a:cubicBezTo>
                    <a:pt x="978" y="662"/>
                    <a:pt x="991" y="662"/>
                    <a:pt x="1005" y="662"/>
                  </a:cubicBezTo>
                  <a:cubicBezTo>
                    <a:pt x="1286" y="662"/>
                    <a:pt x="1557" y="566"/>
                    <a:pt x="1775" y="375"/>
                  </a:cubicBezTo>
                  <a:cubicBezTo>
                    <a:pt x="1936" y="221"/>
                    <a:pt x="1789" y="0"/>
                    <a:pt x="1621" y="0"/>
                  </a:cubicBezTo>
                  <a:cubicBezTo>
                    <a:pt x="1570" y="0"/>
                    <a:pt x="1517" y="21"/>
                    <a:pt x="1470" y="70"/>
                  </a:cubicBezTo>
                  <a:cubicBezTo>
                    <a:pt x="1318" y="170"/>
                    <a:pt x="1141" y="220"/>
                    <a:pt x="966" y="220"/>
                  </a:cubicBezTo>
                  <a:cubicBezTo>
                    <a:pt x="790" y="220"/>
                    <a:pt x="616" y="170"/>
                    <a:pt x="469" y="70"/>
                  </a:cubicBezTo>
                  <a:cubicBezTo>
                    <a:pt x="420" y="21"/>
                    <a:pt x="365" y="0"/>
                    <a:pt x="314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876;p70"/>
            <p:cNvSpPr/>
            <p:nvPr/>
          </p:nvSpPr>
          <p:spPr>
            <a:xfrm>
              <a:off x="7696483" y="2516463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26" y="439"/>
                  </a:lnTo>
                  <a:cubicBezTo>
                    <a:pt x="1012" y="439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877;p70"/>
            <p:cNvSpPr/>
            <p:nvPr/>
          </p:nvSpPr>
          <p:spPr>
            <a:xfrm>
              <a:off x="7764931" y="2516463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lnTo>
                    <a:pt x="726" y="439"/>
                  </a:lnTo>
                  <a:cubicBezTo>
                    <a:pt x="1022" y="439"/>
                    <a:pt x="1022" y="0"/>
                    <a:pt x="72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878;p70"/>
            <p:cNvSpPr/>
            <p:nvPr/>
          </p:nvSpPr>
          <p:spPr>
            <a:xfrm>
              <a:off x="7772681" y="2419290"/>
              <a:ext cx="68474" cy="68709"/>
            </a:xfrm>
            <a:custGeom>
              <a:avLst/>
              <a:gdLst/>
              <a:ahLst/>
              <a:cxnLst/>
              <a:rect l="l" t="t" r="r" b="b"/>
              <a:pathLst>
                <a:path w="2615" h="2624" extrusionOk="0">
                  <a:moveTo>
                    <a:pt x="1308" y="0"/>
                  </a:moveTo>
                  <a:cubicBezTo>
                    <a:pt x="583" y="0"/>
                    <a:pt x="1" y="582"/>
                    <a:pt x="1" y="130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15" y="2032"/>
                    <a:pt x="2615" y="1307"/>
                  </a:cubicBezTo>
                  <a:cubicBezTo>
                    <a:pt x="2615" y="58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879;p70"/>
            <p:cNvSpPr/>
            <p:nvPr/>
          </p:nvSpPr>
          <p:spPr>
            <a:xfrm>
              <a:off x="7749717" y="2447753"/>
              <a:ext cx="34224" cy="34512"/>
            </a:xfrm>
            <a:custGeom>
              <a:avLst/>
              <a:gdLst/>
              <a:ahLst/>
              <a:cxnLst/>
              <a:rect l="l" t="t" r="r" b="b"/>
              <a:pathLst>
                <a:path w="1307" h="1318" extrusionOk="0">
                  <a:moveTo>
                    <a:pt x="658" y="1"/>
                  </a:moveTo>
                  <a:cubicBezTo>
                    <a:pt x="296" y="1"/>
                    <a:pt x="0" y="297"/>
                    <a:pt x="0" y="659"/>
                  </a:cubicBezTo>
                  <a:cubicBezTo>
                    <a:pt x="0" y="1022"/>
                    <a:pt x="296" y="1317"/>
                    <a:pt x="658" y="1317"/>
                  </a:cubicBezTo>
                  <a:cubicBezTo>
                    <a:pt x="1021" y="1317"/>
                    <a:pt x="1307" y="1022"/>
                    <a:pt x="1307" y="659"/>
                  </a:cubicBezTo>
                  <a:cubicBezTo>
                    <a:pt x="1307" y="297"/>
                    <a:pt x="1021" y="1"/>
                    <a:pt x="65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880;p70"/>
            <p:cNvSpPr/>
            <p:nvPr/>
          </p:nvSpPr>
          <p:spPr>
            <a:xfrm>
              <a:off x="7654770" y="2667576"/>
              <a:ext cx="178398" cy="77717"/>
            </a:xfrm>
            <a:custGeom>
              <a:avLst/>
              <a:gdLst/>
              <a:ahLst/>
              <a:cxnLst/>
              <a:rect l="l" t="t" r="r" b="b"/>
              <a:pathLst>
                <a:path w="6813" h="2968" extrusionOk="0">
                  <a:moveTo>
                    <a:pt x="840" y="1"/>
                  </a:moveTo>
                  <a:lnTo>
                    <a:pt x="1" y="249"/>
                  </a:lnTo>
                  <a:cubicBezTo>
                    <a:pt x="363" y="1833"/>
                    <a:pt x="1775" y="2968"/>
                    <a:pt x="3407" y="2968"/>
                  </a:cubicBezTo>
                  <a:cubicBezTo>
                    <a:pt x="5038" y="2968"/>
                    <a:pt x="6459" y="1833"/>
                    <a:pt x="6812" y="249"/>
                  </a:cubicBezTo>
                  <a:lnTo>
                    <a:pt x="5982" y="1"/>
                  </a:lnTo>
                  <a:cubicBezTo>
                    <a:pt x="5725" y="1213"/>
                    <a:pt x="4656" y="2090"/>
                    <a:pt x="3416" y="2090"/>
                  </a:cubicBezTo>
                  <a:cubicBezTo>
                    <a:pt x="2166" y="2090"/>
                    <a:pt x="1098" y="1213"/>
                    <a:pt x="84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" name="Picture 2" descr="C:\Users\karen\Pictures\gu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7" y="160338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logineCadastro Gustavo">
            <a:hlinkClick r:id="" action="ppaction://media"/>
            <a:extLst>
              <a:ext uri="{FF2B5EF4-FFF2-40B4-BE49-F238E27FC236}">
                <a16:creationId xmlns:a16="http://schemas.microsoft.com/office/drawing/2014/main" id="{1FFB47F4-61B8-44C0-B50E-89B67B155A7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209" end="633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5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540"/>
    </mc:Choice>
    <mc:Fallback xmlns="">
      <p:transition advTm="5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6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9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8" name="Google Shape;2568;p50"/>
          <p:cNvGrpSpPr/>
          <p:nvPr/>
        </p:nvGrpSpPr>
        <p:grpSpPr>
          <a:xfrm>
            <a:off x="2460600" y="1641364"/>
            <a:ext cx="4222800" cy="3226960"/>
            <a:chOff x="2133731" y="1649046"/>
            <a:chExt cx="4876539" cy="3016882"/>
          </a:xfrm>
        </p:grpSpPr>
        <p:sp>
          <p:nvSpPr>
            <p:cNvPr id="2569" name="Google Shape;2569;p50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3" name="Google Shape;2573;p50"/>
          <p:cNvSpPr txBox="1">
            <a:spLocks noGrp="1"/>
          </p:cNvSpPr>
          <p:nvPr>
            <p:ph type="title"/>
          </p:nvPr>
        </p:nvSpPr>
        <p:spPr>
          <a:xfrm>
            <a:off x="2087724" y="540000"/>
            <a:ext cx="4968552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CADASTRO DE USUÁRIO</a:t>
            </a:r>
            <a:endParaRPr dirty="0"/>
          </a:p>
        </p:txBody>
      </p:sp>
      <p:sp>
        <p:nvSpPr>
          <p:cNvPr id="2" name="AutoShape 2" descr="data:image/jpeg;base64,/9j/4AAQSkZJRgABAQEAYABgAAD/2wBDAAgGBgcGBQgHBwcJCQgKDBQNDAsLDBkSEw8UHRofHh0aHBwgJC4nICIsIxwcKDcpLDAxNDQ0Hyc5PTgyPC4zNDL/2wBDAQkJCQwLDBgNDRgyIRwhMjIyMjIyMjIyMjIyMjIyMjIyMjIyMjIyMjIyMjIyMjIyMjIyMjIyMjIyMjIyMjIyMjL/wAARCAJ+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TVNYvk1KZI5yiI21VAFU/wC2dR/5+n/IU3Vf+Qrc/wC/WUPM87v159K3SVjBtmv/AGzqP/P0/wCQo/tnUf8An6f8hWRJ5nm8Z9sUs+/cMZxjtTsguzW/tnUf+fp/yFH9s6j/AM/T/kKz0zsG7rjmnUr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nLrWohgftT/kKz6UdaLILs2dQ0bUZtQnljtXZGbKkd6rf2Fqn/AD5yfpXoSf6tfoKdWfOzTkR53/YWqf8APnJ+lH9hap/z5yfpXoMkiRLudgq5xk1H9st/+eo/I0+dhyI4L+wdU/583/Sj+wdU/wCfN/0rvftlv/z1H5Gj7Zb/APPUfkaOdi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1JHNHMD5bBsdcUc7HyI8+/sHVP+fN/0pRoWqZ/483/AEr0OilzsORDU/1a/QU6mp/q1+gp1QWQXPSH/rqtT1Bc9If+uq1PTAKKKKQBRRRQAUUUUAFFFFABRRRQAUUUUAFFFFABRRRQAUUUUAFFFFABRRRQAUUUUAFFFFABRRRQAUUUUAFFFFABRRRQAUUUUAFFFFABRRRQAUUUUAFFFFABRRRQAUUUUAFFFFABRRRQAUUUUAFFFFABRRRQAUUUUAFFFFABRRRQAUUUUAFFFFABRRRQAUUUUAFFFFABRRRQAUUUUAFFFFABRRRQAUUUUAFFFFABRRRQAUUUUAFFFFABUEX/AB9XH/Af5VPUEX/H1cf8B/lTAnooopANT/Vr9BTqan+rX6CnUAQXPSH/AK6rU9QXPSH/AK6rU9MAooopAFFFFABRRRQAUUUUAFFFFABRRRQAUUUUAFFFFABRRRQAUUUUAFFFFABRRRQAUUUUAFFFFABRRRQAUUUUAFFFFABRRRQAUjOqKWZgqjkknAFLXKfEwZ+GfiLr/wAeMh49hQB1QIIyDkUtZPheTzfCejvz81lF1/3BWlPNHb28k8zhIo1LuxPAA5JoAeCD0pa88+EpnvNK1nWmaUWeqanLPaRyMTtjzjIz6kZr0OgAooooAKKKKACiiigAooooAKKKKACiiigAooooAKKKKACiiigAooooAKKKKACiiigAooooAKKKKACiiigAooooAKKKKACiiigAooooAKKKKACiiigAooooAKKKKACiiigAooooAKgi/wCPq4/4D/Kp6gi/4+rj/gP8qYE9FFFIBqf6tfoKdTU/1a/QU6gCC56Q/wDXVanqC56Q/wDXVanpgFFFFIAooooAKKKKACiiigAooooAKKKKACiiigAooooAKKKKACiiigAooooAKKKKACiiigAooooAKKKKACiiigAooooAKKKKACuV+Jf/ACTTxH/14yfyrqq434rTCH4X+ICTjdbFBz6kCgDZ8Jgp4P0ZSORZRf8AoArivGep3HjXWv8AhA9BlIhyG1m9TlYYv+eYP95umK5S3+IOt6//AGZ4StlHhSKS3jiN9fAiSUBQMRcYyexzXr3hjwvpvhPSl0/TYiATvlmc5kmc9WY9zQBpafY22mafb2NnEIre3jEcaL0CgYFI2pWK3gs2vbYXRGRAZV3n/gOc1l+MvEUHhTwpqGrzMAYYiIlP8Uh4UfnXDeHPhnpet/D+3u9TiY6/qEX2ttS3Hz45H+ZSrdgOOOlAHqUtxDC0ayzRxtI21A7Abm9B6mpa+Zv+Ex1vxF4s8I22pQtjRdQW0upu0txuIyffav8AOvpd3SJGkkYKigszE4AA6mgBkdxDLJJHHLG7xHEiqwJQ9cEdqji1CymupLWK7t5LiP78SSqXX6jORXg2n+L5pYvGN1oUrfb9f1uOxsH7qCpG/wDBcn8q3/FPhHTvAGneG9Y0iNk1C11GGK6u9x33KyHD7z3yaAPY6rXGo2NpPHBc3lvDNJ9yOSVVZ/oCeabqeo22kaXc6jeSCO3tozJIx7ACvLfAvhTS/Hug3/ibxJZfa7vVriQwvKTut4QcIIz/AA4x1FAHrE9zBaxGW4mjhjBALyMFHPTk1LXy9431/XYNIm8CzmW4GiXnmzXjnJktwy+Vn3BYfkK+mbm7gsbCW7uZBHBDGZJHboFAyTQA251Kxs5I47q8t4HkOEWWVVLfQE81LNcQ20JmnljiiXq7sFUfia8o8D+GtK+IWn6r4p8Q2i30mp3UiWol/wCXeBTtUJ/dPuPSvPPG+t65p2k6h8PmM13DpV19oN25yxtBgorH2JHNAH060iJE0jMAiruLdgPWvMV+Kt693YX40JV8M3t+LCC8ab987HI3iP8Au5Br0K1jW70KCJ87JrZVbHoVr57srTxLD4it9E0+w/4SLRPCl+0kfkEJukbJVWY8ErntQB9GyXEMUscUk0aSSkiNWYAuR1wO9NvIxNZTxGZ4A8bKZUbDR5H3gexFeMSnxTqfxc8I3niW3gsUczNaWEMm8xBU5Zj3Jz+lekfEHVLbR/AWtXV1JsQ2rxLzyzsCqge+TQBtaTEkGlWsUd496qRAC5kcO0v+0SOufWrlcd8K/wDkl3h7/r1H8zV2DxbHeeO7jw1aWrTLaWwmuroN8sTk/KmPUjmgDpKKKKACiiigAooooAKKKKACiiigAooooAKKKKACiiigAooooAKKKKACiiigAooooAKKKKACiiigAooooAKKKKACiiigAqCL/j6uP+A/yqeoIv8Aj6uP+A/ypgT0UUUgGp/q1+gp1NT/AFa/QU6gCC56Q/8AXVanqC56Q/8AXVanpgFFFFIAooooAKKKKACiiigAooooAKKKKACiiigAooooAKKKKACiiigAooooAKKKKACiiigAooooAKKKKACiiigAooooAKKKKACvP/jOxPw3uoVPM9zbxfXMq16BXKePfDd74o0ezsbOSJPLv4biXzCQCiNk496AL2s+FtN8R+GxpGpQLJH5QVHx80bAcMp7EVg/DXWb2Wzv/DesSmTVtDm+zvIx5liP+rf8Rx+Fd3XnnjHwXr914kXXfCeowWF5dWxsr4zA4aPs4x/EO1AHHfEqS5+IEuuQWMjf2L4atnkldTxPdY+6PUKM128ni238NfCDT9aGHkOnwpbR55klKAKo/H+Rrd0Lwhp2g+E/+EfgUvA8TJPI33pWYfMze5zXEeF/hjrNtqenx+JNSgvNH0NmOl20YPzEnIeTI6jsOaAMLVfCsnhf4deHrq8IbU5ddt76+fv5kjcj8Bx9c12HxG1S51W6s/AujSEX2q83kqf8u9r/ABMfQnoK3vH3hufxV4QutMtJEjuyySwO5+UOrAjNVPA/g640D7Xqms3S33iDUGDXVyBwoHRE/wBkUAeU+APDsUHxy1HSoFK6bosstxFGf7xART+teh/GLL+G9Kth1uNYtkx6/Nn+laOgeDp9J+I3iTxG7xGDU0iWFVJ3LgfPn8RR8SfCmp+K9DtINIuora+tbxLiN5c4GMj8xnNAHN+N5pvH3iKTwdp0jDTNPQ3GrzoeGcDKQ59c8n/61W/hnrtlpHwUs9Tu5NkFhFL52eoKsePrniur8H+FLbwjogsonM9xKxlu7l/vTynqxrhI/hTq8msS6XdanCfBpv21AWiZ8yRic+W3+yDQBzOraXdN8IvEfi3VUK6n4guIZApHMUIlXy1/Lmus8UXlz8QNU/4QnRZ2OnWqhtZ1BDwSOkKnuSRzWN8Y/Fceowf8IZpVuZIluII7+5T7sBLDZGP9r/CvWfDnhzTvC+jQ6ZpkIjhjGWY8tI3dmPcmgDiPhTqdnovwgW6u5BFBp73AmLH7u12OPr0rljpFzqvwx8Z+NdRiK32uQmSCM9YrZCNg/EDP5Vty/CvWJ9cvNNfVIk8G3V9/aEtomfNdzyY+nC5r0rVNJh1HQLvSQqpDPbNAoA4UFcD8qAON1/xfJpHw80dNMAm1rVbeK30+JeSXZQN+PRetdH4M8MQ+E/DNtpiN5k/MlzMessrcsx/GuW+H/wAOtR0W8g1TxNexX19ZW4s7BI8lLeEcZGf4j616TQB514nJ/wCFz+C1zx9nujj/AIDWL4kjPxN8SX9lGS3h3w/FIZGX7tzebThc9wv+etdD8QvBut+I9S0fUNB1CKxu7TzYpJXzlY5Bglfeul8OeGrDwz4eh0axU+SikO7fekY/eZvcmgDgfDXi6Lwx8CNG1AqJbtoDb2kC9ZZi7KoA/U11Xw+8MS+G/D5e+Yy6xfubq/lPVpG5x9B0rmPBPwtv9I1S3n1++iu7PSnkGk2kedkYZid7ZH3ufwr1SgAooooAKKKKACiiigAooooAKKKKACiiigAooooAKKKKACiiigAooooAKKKKACiiigAooooAKKKKACiiigAooooAKKKKACoIv+Pq4/4D/Kp6gi/4+rj/AID/ACpgT0UUUgGp/q1+gp1NT/Vr9BTqAILnpD/11Wp6guekP/XVanpgFFFFIAooooAKKKKACiiigAooooAKKKKACiiigAooooAKKKKACiiigAooooAKKKKACiiigAooooAKKKKACiiigAooooAKKKKACiiigAooooAKKKKACiiigAooooAKw/GWtP4d8Hatq0YzJbW7Og/2ug/Uityqmqaba6xpdzp19H5trcxmORPUGgDxSHQ0iHgXwzG4mv8AUbsa3qkx5Zto3gsfTnAr3auS8J/DzRvCN1Nd2j3V1dyIIhPdy+Y6Rjoi+grraACiiigAooooAKKKKACiiigAooooAKKKKACiiigAooooAKKKKACiiigAooooAKKKKACiiigAooooAKKKKACiiigAooooAKKKKACiiigAooooAKKKKACoIv8Aj6uP+A/yqeoIv+Pq4/4D/KmBPRRRSAan+rX6CnU1P9Wv0FOoAguekP8A11Wp6r3ZCrEWIAEq5JqT7RB/z2j/AO+hTESUVH9og/57R/8AfQo+0Qf89o/++hSG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QRf8fVx/wH+VP+0Qf89o/++hUcDK9zcFWDDK8g57UxFiiiikMan+rX6CnU1P8AVr9BTqAEIDDBAI96b5Uf/PNfyqO6yUjUMRukAODjij7Kn9+X/v43+NMR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pwVV+6oH0FQ/ZU/vy/9/G/xpLcbJ503MVBGNzE44oAsUUUUhjU/1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wAfVx/wH+VT1BF/x9XH/Af5UwJ6KKKQDU/1a/QU6mp/q1+gp1AEFz0h/wCuq1PUFz0h/wCuq1PTAKKKKQBRRRQAUUUUAFFFFABRRRQAUUUUAFFFFABRRRQAUUUUAFFFFABRRRQAUUUUAFFFFABRRRQAU2SRYonkf7qKWP0FOqG6jM1nPEv3njZR+IoGrX1PMLDVfHHiyC81zR723tra3lZLayMYPnY7Emu2k8S2+iaLZXHieeGwupkw8a5cbx1xgE1wPgTxhpPhLwze6dq8rw31rcyH7OUO5+nTt19a1/E/jEyzaBFawWlpHqCGZbzVIMiAdMY7E/XuKZ7mIw0p1/ZeztBN2a0bSV99b99mdlpniPSNZsZb2wv4preHPmPyuzjPIOCK43xP8SrNbW1/4RvU7ea4N0scytET8h9NwH5iuW0cyXWn+PxbzwXDNAp32keyN/vZKr2GM1Q1S/0CbwX4WtrIwHUo5l84IuHXn5tx9ziixrRy2lCtqnJXXyvG+uny6HsOreMNA0G5W21PUUgnZQ2zYzHB7/KDirTeIdITRRrDX8I08jInzwf659utcF4l8RyP4u1DSvN0fTo7W2G65v7fzGnBAO1fbnpWHpEGm3nwhjt9R1NbBW1FvJmZSy7x0BHp1oscscug6UJyurtX66Ptp/mel2fjbw/qVtdS2GpRTG2iMsilWUhR3wQDis3wl4+tNd0O7v794LWS0JaZE3EJH2Y/Xmuf8O6rev4ruNEml0rV4pbBib2yhUFRjhWI689j6isjw5cWX/CqfEtkuxb+ESNMuzDBSRjJ9ODQaPAUlGUbPeNnfZO/kvy7Hptj4y8PanfrZWWqQzXDRmQKoONoGSc4wOKZZ+OPDWoaiNPtdXgkuWbaq4YBj6AkYP4GuY03RraP4Qm4sLGNb+bS3zLEg8xywyeep6Vx11daPd+BfC9jpZgbXFukBWJMSKcnOT9dtBNPAUKkpKPNo+Xppvq9Nv6ue7SSJDE8sjqkaAszMcAAdSa878T/ABKs1s7f/hG9Tt5rg3Sxyq0ZPyHrjIGfqK6jxrHNL4J1hIQTIbV8BepGOf0zXj+p3+gTeB/DFtZmA6lHOvnBFw68/NuPucUInLMJTq2qTTetrdNr3Z7Lq/ivQ9AeOPVNRjt5ZF3KmCzY9cKDgVo2V9a6lZx3dlOk9vIMpIhyDXk+sSz2nxU1RpdQ0+x862TyJNRg8xGTaMhecDkGuu+GtjDY+GpUttTg1C3e5d0khjKKvTK4PuP1oMcRg6dLDqom7uz8tfl09TJ1PXvF158QNQ0DQ7mxijt4klX7RFngqpPP1atDwh4q1O51XVtF8Q/ZlvNOXzGnh4Qr3z9MiuYvdEk174x6xaxandaey20b+bbNhj8icfTmtjV/BUPhzwJr5sZri7v7qHM9xMdzuoOSPyzQdlSGG9nCk7JyUemqbtdtnU6b408O6tf/AGGx1WGW5OdqYZd2PQkAH8KTVPGvh3Rr42V/qkUVwPvJtZtv1wDj8a8x0qKHVV8Mj/hI9HilgmQ20ENoyzBhjKMQf1PBNXNc+y2Gv+IdS0jxJpfnNzdWN7CG3sB91SfvfhRYh5dR9ryXe3nve2/L+nlc9Lv/ABNoumabDqF3qMMdrP8A6qQEt5n0AyTS6Z4l0bWLOa7sNQhlgg/1r8rs785xivPNWntNd0Twrf3ep2uh6oFMlukkWYSAcdOijgYzxVI6tqOp+E/GGnNHZ3JtlRvtunxBVn+YZzjqcDr9aLERy6Eodb3s+y963bX5P5Ho+meNPDmsX32Kw1WGa4PRMMu76ZAB/Cm6l448N6RfvZX2qRxXKY3psZtufUgECvNJrrSL4eBbfQzA2pRSR+eIUwygAbt34g1a8R+JH1C+8S2rzaNp0VruhKXNvvnusAjIPrwMemRRYtZbTdRKzt+K1t26+nzPXbe4hureO4t5FlhkUMjochgehFZHi/U7nR/CmoahZlVuII9yFlyM5HaqPw4Yt4A0nJJ/dkf+PGsDx3438P3fhfVtLt78S3p/ciJUbJbIzzjGKRx0cLJ4v2cVzJSs9Ol+p0mieJ7eTQ9Dl1W7jjvtTjXy12keY5xwMdOorUTXNMkvruyS7Q3Nmm+ePBzGvqa8u1hf7Ft/h1LqH7iO2ZTM7DhPuHn8Ks6FfW2o+OfGd1ZzLNA9kdsi9GwMcU7HTPAQlF1Ve2r8vitb7juLXxv4bvb23s7XVoZbi4OIkRWOf04/GqGjayZZtY1zUNctzpkEhijhiP7uFR3YkAlj6VlfCjS9PPg+2v8A7HAbwSyETlAXHOOvXpXDGOWX4W64YlZgmrhn29l9T7cig0hgqLqTpQb0ajd26vW3Y7y6+IMN94r0Cy0G/guLO7lZLoeWdw6Y64I710Gj6rLPrOtRXOrWc8FpJhYo4yjW45yHY8Hp+lef3l9oF74/8G/2G1sdgAl8hNuP7oPv1prRyyt8S0t1ZpC3AQZJG5s/pmixU8HTcFFLl0W9r6ztr8j0TTvGvhzVtQ+w2Oqwy3JJCphhux6EjB/CopvH3he3v2spdYhWdH2MNrYDdMbsY/Wuf8Far4ROlaBbIbJtXW3wirF+8DgfNzjgnnr1rivEPiKTXPDurSyzaNZr9pKLYC3/ANJYhh82719T7Ggzp5dTnWcOWSS019bX22/q57wrBlDKQVIyCO9LWfoRz4f00k5zaxf+gitCkePJcsmgooooJCiiigAooooAKKKKACiiigAooooAKKKKACiiigAooooAKKKKACiiigAooooAKKKKACiiigAqCL/j6uP+A/yqeoIv+Pq4/wCA/wAqYE9FFFIBqf6tfoKdTU/1a/QU6gCC56Q/9dVqeoLnpD/11Wp6YBRRRSAKKKKACiiigAooooAKKKKACiiigAooooAKKKKACiiigAooooAKKKKACiiigAooooAKKKKACiiigChcaHpN3dfabnTLOafj97JArNx05IqW90yw1KNY76yt7lEOVWaMOAfbNWqKC/aT012KttpthZtI1rZW8DSABzFEq7gOmcDmqyeHNDjzs0fTxlgxxbJyR0PStOigPaTXVlK60fTL24S4u9OtJ50xtklhVmGOmCRSjSNNFk1kNPtRasctAIV2E+u3GKuUUB7SdrXKdjpWnaYH+wWNta7/AL3kxKm764FKdK05jcE2FqTcjE5MK/vR/tcc/jVuigXPJu9yOGCK2hSGCJIokG1URQqqPQAdKqQaHpNtdm7t9Ms4rkknzUgUNk9eQM1fooBTkr2e4EAjBGQazF8OaGm7bo+njcQxxbJyR0PStOigIzlH4XYp3uk6dqWz7dYW11s+750Svt+mRViC3htYFgt4Y4YkGFSNQqgewFSUUA5Sa5W9CuthZpevepawLdONrziMB2HoW6noKsdRg0UUCbb3M+30LSLO6+1W2l2cNxz+9jgVW568gUXWg6PfXH2i70qynm/56SwKzfmRWhRQV7Wd73dyrd6ZYX8Kw3llb3ESfdSWJWC/QEcU60sLOwt/s9nawW8JOTHFGFXP0FWKKBc8rct9ChaaJpVhOZ7PTbS3mIwZIoVVvzAom0TSrm7N3PplnLcEYMrwKWPGOpHpV+igftJ3vd3Ire2gtIFgtoY4YUGFjjUKo+gFVW0PSXvPtj6ZZtdbt3nGBS+fXOM5q/RQJTkndMr3lhZ6jD5N7aw3MQO4JNGHGfXBqK30jTLQubbT7SEumxzHCq7l9DgcirtFAKckuVPQhtbS2soBBaW8UEIORHEgVR+AqOLTLCC3lt4rK2jhmJMkaRKFfPXIxzVqigOaXcz4NB0e1eN4NKsonibdGyW6gofUHHBqzDY2lvNNNBawxSznMrpGA0h9WI6/jU9FAOcnuyha6JpVlcm5tdNs4JznMkUCq3PXkCmP4f0WWaSaTSbF5Zc+Y7W6Etnrk45rSooH7Wd73Y1ESONY41VUUAKqjAAHYU6iiggKKKKACiiigAooooAKKKKACiiigAooooAKKKKACiiigAooooAKKKKACiiigAooooAKKKKACiiigAqCL/j6uP8AgP8AKp6gi/4+rj/gP8qYE9FFFIBqf6tfoKdTU/1a/QU6gCC56Q/9dVqeoLnpD/11Wp6YBRRRSAKKKKACiiigAooooAKKKKACiiigAooooAKKKKACiiigAooooAKKKKACiiigAooooAKKKKACiiigAornbLU9e1O0S9tLLT0tpcmITXDh9ueM4UjP41Y8zxN/z66T/wCBEn/xFBs6Ek7Nr70bVFYvmeJv+fXSf/AiT/4ijzPE3/PrpP8A4ESf/EUC9i+6+9G1RWL5nib/AJ9dJ/8AAiT/AOIo8zxN/wA+uk/+BEn/AMRQHsX3X3o2qKxfM8Tf8+uk/wDgRJ/8RR5nib/n10n/AMCJP/iKA9i+6+9G1RWL5nib/n10n/wIk/8AiKPM8Tf8+uk/+BEn/wARQHsX3X3o2qKxfM8Tf8+uk/8AgRJ/8RR5nib/AJ9dJ/8AAiT/AOIoD2L7r70bVFYvmeJv+fXSf/AiT/4ijzPE3/PrpP8A4ESf/EUB7F9196NqisXzPE3/AD66T/4ESf8AxFHmeJv+fXSf/AiT/wCIoD2L7r70bVFYvmeJv+fXSf8AwIk/+Io8zxN/z66T/wCBEn/xFAexfdfejaorF8zxN/z66T/4ESf/ABFHmeJv+fXSf/AiT/4igPYvuvvRtUVi+Z4m/wCfXSf/AAIk/wDiKPM8Tf8APrpP/gRJ/wDEUB7F9196NqisXzPE3/PrpP8A4ESf/EUeZ4m/59dJ/wDAiT/4igPYvuvvRtUVi+Z4m/59dJ/8CJP/AIijzPE3/PrpP/gRJ/8AEUB7F9196NqisXzPE3/PrpP/AIESf/EUeZ4m/wCfXSf/AAIk/wDiKA9i+6+9G1RWL5nib/n10n/wIk/+Io8zxN/z66T/AOBEn/xFAexfdfejaorF8zxN/wA+uk/+BEn/AMRR5nib/n10n/wIk/8AiKA9i+6+9G1RWL5nib/n10n/AMCJP/iKPM8Tf8+uk/8AgRJ/8RQHsX3X3o2qKxfM8Tf8+uk/+BEn/wARR5nib/n10n/wIk/+IoD2L7r70bVFYvmeJv8An10n/wACJP8A4ijzPE3/AD66T/4ESf8AxFAexfdfejaorF8zxN/z66T/AOBEn/xFHmeJv+fXSf8AwIk/+IoD2L7r70bVFYvmeJv+fXSf/AiT/wCIo8zxN/z66T/4ESf/ABFAexfdfejaorF8zxN/z66T/wCBEn/xFHmeJv8An10n/wACJP8A4igPYvuvvRtUVi+Z4m/59dJ/8CJP/iKPM8Tf8+uk/wDgRJ/8RQHsX3X3o2qKxfM8Tf8APrpP/gRJ/wDEUeZ4m/59dJ/8CJP/AIigPYvuvvRtUVi+Z4m/59dJ/wDAiT/4ijzPE3/PrpP/AIESf/EUB7F9196NqisXzPE3/PrpP/gRJ/8AEUeZ4m/59dJ/8CJP/iKA9i+6+9G1RWL5nib/AJ9dJ/8AAiT/AOIp1lqGo/2sNP1K2tkZ4Gnje3lZxhWVSDlRz8woB0ZWumvvNiiiigyCiiigAooooAKKKKACoIv+Pq4/4D/Kp6gi/wCPq4/4D/KmBPRRRSAan+rX6CnU1P8AVr9BTqAILnpD/wBdVqeoLnpD/wBdVqemAUUUUgCiiigAooooAKKKKACiiigDj/FWoanp/iLS5rGR2gggmnurYf8ALaMbQcf7QByPpSReJVtb/XLrzJLy3L2q2cMbA72kTgLngZJzmugn0wza/aal5oCwQSRGMr97cV5z+Fc/B4DjtU1SOC+aNbm6jurT5M/ZWTkDn7y5zx6HFVoTqWpfF0trpd9NdaTLHfWTRLLZiVW3CQ4Uq/Q559OlQy+L9Rhlu4G8N3Hn2cYnnUXMe0QnOGDd2+U/L7dalbwtd3NjffbdQSW/vJIWklSHairEwKqq5+vOe9X7jQ2nvtWuBOAL+zW2C7fuEb+evP3+ntS0HqVb/wAWJAYhZ2Zus2q3cmZki2xNnGN33mODx7da0ZtbtIfD51r53tRAJxtHzEEZAx61h3Pg2V/sclvcWZmitI7SU3VmsysqZwygn5Tyfat2+0iO/wBAl0l3KJJD5W+NQu33A6DntRoGpzkXiG+j8STTatZz6fb2+lNcvB5qyqQH+8Nv8WOMVr6V4gnvdQFlf6XLp80kXnwB5FcSR5wc4+6wyMj361Sj8LX93d3E+s6ol0J7BrFlhg8rCls7hyeat6VoV9Bqa3+qait5NDCbeDZD5YVCQSW5OWOB7cU9A1E1PxDeWmryadY6PJfSR24uGZZ1jAUsRjnvxx6+1RSeKppprGPStJlvjeWf2tT5yxhFyBhs9+fzH41X1HTdYuPF9zNp1yLRWsEjMskHmI3ztkDkfMB/OtPTfD66ZeWckUxaK1sPsYVl5b5gd2fw6e9LQNSrJ4saO8c/2ZMdNiuBay3vmL8suQPudSoJwT69qin8XzwXN4To0zWFldfZ7i6Ey/L935gvU/eGf606bwtcyXcsK6kF0ma6+1yW3lZcvuDEB88KWGemaz4/D+qajdazA94bbTbjUS8kT2+WkUBDlG7AkY6HpxT0FqbkWuXlxr9zp0Gku9vayrHNdGdQF3IGyF6nryKzrbxQI9I00WtnJPc3ayOkU90BtVGwS0jfUY471u2OnNZ3+pXJlDi8mWUKFxswirj3+7mufk8FuNO02OK4tXu7FZEDXNqJYnV23HKk8EcYINLQeoo8TXmoav4eOnQp9ivVn+0JLIAylMAjgHleeh5qzd6vPb+KLVLm2ljtXf7NEVuUO525DNGOccYBzx6VKfDs8cmiz291BHNp7OJAtsFSVHxvAVcbTwMGqC+DJl1SK5+12zRxX32sSNbZnbkko0megzgY7CnoLUtReI7q9OpBdIlSztGnikuftCglkH8I68+vb3qNfE8q2tjDp2lXF9M1lHdzIZ1BijI4yzfeY88d8dq0bTRGttN1O0M4Y3s00gbb9zzO3XnFZx8L39sto+m6olvcJZJZXDPBvWRFHDKM8MOfUc0tB6mzYam2pGCe3tibCe2EyXJcA7ifubevTnNXz0NZ2m6bLpa29pDOp0+3tlhSJk+cuD94t9O2K0T0NIaMXwr/AMijYf8AXH+prTsSWsYSSSSo5NZnhQZ8JaeB3h/qa1bWNobWONsblXBxTNa/8WXq/wAyaiiikZBRRRQAUUUUAFFFFABRRRQAUUUUAFFFFABRRRQAUUUUAFFFFABRRRQAUUUUAFFFFABRRRQAUUUUAFFFFABRRRQAUUUUAFFFFABRRRQAUUUUAFFFFABRRRQAUUUUAFFFFABWRL/yONp/2D5//RkVa9ZEv/I42n/YPn/9GRUGtLd+j/I16KKKDIKKKKACiiigAooooAKgi/4+rj/gP8qnqCL/AI+rj/gP8qYE9FFFIBqf6tfoKdTU/wBWv0FOoAguekP/AF1Wp6guekP/AF1Wp6YBRRRSAKKKKACiiigAooooAKKKKACiiigAooooAKKKKACiiigAooooAKKKKACiiigAooqv58rO4ihDKp2klsc0AWKKg8y5/wCfdf8Av5/9ajzLn/n3X/v5/wDWoAnoqDzLn/n3X/v5/wDWo8y5/wCfdf8Av5/9agDFttC1awgW1stbEdrHkRJJaK7KuehOeal/s7xB/wBB+L/wBX/4qtXzLn/n3X/v5/8AWo8y5/591/7+f/WpmzxE27u33L/Iyv7O8Qf9B+L/AMAV/wDiqP7O8Qf9B+L/AMAV/wDiq1fMuf8An3X/AL+f/Wo8y5/591/7+f8A1qBe3l2X3L/Iyv7O8Qf9B+L/AMAV/wDiqP7O8Qf9B+L/AMAV/wDiq1fMuf8An3X/AL+f/Wo8y5/591/7+f8A1qA9vLsvuX+Rlf2d4g/6D8X/AIAr/wDFUf2d4g/6D8X/AIAr/wDFVq+Zc/8APuv/AH8/+tR5lz/z7r/38/8ArUB7eXZfcv8AIyv7O8Qf9B+L/wAAV/8AiqP7O8Qf9B+L/wAAV/8Aiq1fMuf+fdf+/n/1qPMuf+fdf+/n/wBagPby7L7l/kZX9neIP+g/F/4Ar/8AFUf2d4g/6D8X/gCv/wAVWr5lz/z7r/38/wDrUeZc/wDPuv8A38/+tQHt5dl9y/yMr+zvEH/Qfi/8AV/+Ko/s7xB/0H4v/AFf/iq1fMuf+fdf+/n/ANajzLn/AJ91/wC/n/1qA9vLsvuX+Rlf2d4g/wCg/F/4Ar/8VR/Z3iD/AKD8X/gCv/xVavmXP/Puv/fz/wCtR5lz/wA+6/8Afz/61Ae3l2X3L/Iyv7O8Qf8AQfi/8AV/+Ko/s7xB/wBB+L/wBX/4qtXzLn/n3X/v5/8AWo8y5/591/7+f/WoD28uy+5f5GV/Z3iD/oPxf+AK/wDxVH9neIP+g/F/4Ar/APFVq+Zc/wDPuv8A38/+tR5lz/z7r/38/wDrUB7eXZfcv8jK/s7xB/0H4v8AwBX/AOKo/s7xB/0H4v8AwBX/AOKrV8y5/wCfdf8Av5/9ajzLn/n3X/v5/wDWoD28uy+5f5GV/Z3iD/oPxf8AgCv/AMVR/Z3iD/oPxf8AgCv/AMVWr5lz/wA+6/8Afz/61HmXP/Puv/fz/wCtQHt5dl9y/wAjK/s7xB/0H4v/AABX/wCKo/s7xB/0H4v/AABX/wCKrV8y5/591/7+f/Wo8y5/591/7+f/AFqA9vLsvuX+Rlf2d4g/6D8X/gCv/wAVR/Z3iD/oPxf+AK//ABVavmXP/Puv/fz/AOtR5lz/AM+6/wDfz/61Ae3l2X3L/Iyv7O8Qf9B+L/wBX/4qj+zvEH/Qfi/8AV/+KrV8y5/591/7+f8A1qPMuf8An3X/AL+f/WoD28uy+5f5GV/Z3iD/AKD8X/gCv/xVH9neIP8AoPxf+AK//FVq+Zc/8+6/9/P/AK1HmXP/AD7r/wB/P/rUB7eXZfcv8jK/s7xB/wBB+L/wBX/4qj+zvEH/AEH4v/AFf/iq1fMuf+fdf+/n/wBajzLn/n3X/v5/9agPby7L7l/kZX9neIP+g/F/4Ar/APFUf2d4g/6D8X/gCv8A8VWr5lz/AM+6/wDfz/61HmXP/Puv/fz/AOtQHt5dl9y/yMr+zvEH/Qfi/wDAFf8A4qj+zvEH/Qfi/wDAFf8A4qtXzLn/AJ91/wC/n/1qPMuf+fdf+/n/ANagPby7L7l/kZX9neIP+g/F/wCAK/8AxVH9neIP+g/F/wCAK/8AxVavmXP/AD7r/wB/P/rUeZc/8+6/9/P/AK1Ae3l2X3L/ACMr+zvEH/Qfi/8AAFf/AIqj+zvEH/Qfi/8AAFf/AIqtXzLn/n3X/v5/9alimdpDHJHsYDcMNnIoD28uy+5f5GT/AGd4g/6D8X/gCv8A8VR/Z3iD/oPxf+AK/wDxVblFIft5dl9y/wAjD/s7xB/0H4v/AABX/wCKo/s7xB/0H4v/AABX/wCKrcooD28uy+5f5GH/AGd4g/6D8X/gCv8A8VR/Z3iD/oPxf+AK/wDxVblFAe3l2X3L/Iw/7O8Qf9B+L/wBX/4qj+zvEH/Qfi/8AV/+KrcooD28uy+5f5GH/Z3iD/oPxf8AgCv/AMVR/Z3iD/oPxf8AgCv/AMVW5RQHt5dl9y/yMP8As7xB/wBB+L/wBX/4qpbDSryHUvt1/qP2uVYTDGFhEYVWIJ6E5PyiteigTrSatp9y/wAgooooMgooooAKKKKACiiigAqCL/j6uP8AgP8AKp6gi/4+rj/gP8qYE9FFFIBqf6tfoKdTU/1a/QU6gCC56Q/9dVqeoLnpD/11Wp6YBRRRSAKKKKACiiigAooooAKKKKACuQ07xTeS6nrVjeRxoYXmNhIBxIsYG5T/ALQJB+hrr64678L3l1o2qIhSHUPt0t3Yyg5wSAAD7MMgj3poTLcXi+ztNG0ubUWke7urVLiRLeFnKqQNzkDO1QT1q1qHizS9Pkhjdp52ng+0RC2haXfHkDI2/XNY1vo+u6Stjc2dpbXM7aXFY3ETzbBE6DhgcfMvJyOvArQ0fQLnStR0/LLJBbaV9kaQHGX3qenpwaegtSzp/i7R9UvorW0mlczKTDKYWWOXHJCsRgkdxUtr4m0y81AWcMkhZ2ZYpDEwjlZc7grdCRg/lWTYaDqEFh4XhkjQPp8zPcAOPlBRxx68sKraH4avrK+tILy1MkFlI0kdydQkKEnOCsPQH5sHt6UWQ7s1PEesXljqOk2NnHLm8lYPIkHm4VVzgDI6+vYZq4fEViurLp7rcRu7+UkrwsInfGdoboTijUrC4udc0a6iVTFayStKS2CAyEDHrzXPTaJr1zrFvJch5Vg1FZzMbwiMxAnAWLoCBjr+dLQNTZPjDSV1JrF3nV1uDbNIYG8tZOMKXxjnIxTrDxF9pvdYhms7iGPTpNvmmMkONoPGOSeeg7YqhLod++larbiNPMuNVW6jG8cxh42z7HCninyadrcU3iBLIRRG8KzWtz5nIbaqshGODhTg+9Ggal+38T6bPa3c8jy2otFDTpcxGNkU9GweoPbFRS+JLaXRru7Q3VmbcoHM9q25dxGCFOMg+xrGs/D+oySatJd6eskd3ZxwpBeXzTFiC2Qz8levGKQaFrlxoeq20iSRpOIRbWs96bgoVbLHeegIxgZPSnZBdnRX3iKx06+W2uVuFGVVpxAxiQt90FsYGavQXiXFxcwKkqtbsFYuhAYkA/Ke457VyPiHRde1K6vI0V5oZHja3YXhjjRAQSrRj7zZBOTn8K6+CS5e4uFmgWOJGAhcPkyDHJI7c5FICeoLb/lt/wBdWqeoLb/lt/11akMnooooAKKKKACiiigAooooAKKKKACiiigAooooAKKKKACiiigAooooAKKKKACiiigAooooAKKKKACiiigAooooAKKKKACiiigAooooAKKKKACiiigAooooAKg/5fj/ANch/M1PUH/L8f8ArkP5mgCeiiigAooooAKKKKACiiigAooooAKKKKACiiigAooooAKKKKACiiigAqCL/j6uP+A/yqeoIv8Aj6uP+A/ypgT0UUUgGp/q1+gp1NT/AFa/QU6gCC56Q/8AXVanqC56Q/8AXVanpgFFFFIAooooAKKKKACiiigAooooAKKKKACiiigAooooAKKKKACiiigAooooAKKKKACq/lTI7mJ02s27DKTg/nViq/mzSO4ijTarbcsxGT+VAC4uv78P/fB/xoxdf34f++D/AI0Zuv7kP/fZ/wAKM3X9yH/vs/4Ux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ljikEpkkZSxXaAowMUmbr+5D/AN9n/CljlkMrRyIoYLuBU5GKAJqKKKQwooooAKKKKACiiigAooooAKKKKACiiigAooooAKKKKACiiigAqCL/AI+rj/gP8qnqCL/j6uP+A/ypgT0UUUgGp/q1+gp1NT/Vr9BTqAILnpD/ANdVqeoLnpD/ANdVqemAUUUUgCiiigAooooAKKKKACiiigAooooAwvF+oT6X4ekube5Fs4ljQzEAhFZwCeeOhPWs3RdakfxCbGHWo9bs2tWmeWNUzAysAASnB3AnjrxWx4l0uXWNHNnEImJmidhL90qrgkHj0BqpHoE+naxeyaQLe1s7612uqKF8qdRhXVQMHIPP+6Kelha3LVp4hhurqS1ayvrecRNNGlxDsMyjgleevI4ODyKg07xQmpX9xYf2ZqVnPDB5zefCvAJwB8rHk84HfBrK0jw9q9lqkV/JFbCaKzliJN1JKZpTtIY7vugkdB096k0fTPEUWmX9tcx2lrfXUbu1/FcGRmmPAO0qMKBwPQAU9A1Lej66Q95Fqc91GYIfPH2y1ELGLnL/ACkg89uCO4q7pPiS01a5a3SC7tptnmxpdQmMyx/319R+vPSuftPCF7LNeG6SG2judOa0YpcyTtvJzuy3bvgVq6Vpmrvq8F/q/wBkjNpbtbwpbMW8zcRlzkcfdGB9eaHYFcqeIdZntfEEVjNq66NZG2Mq3TRqwlfOCu5uFwOcdTmtGXXY9K02xE8kuqXdwn7v7DDuafAyWABwBj3xTtZXXzKV0630y7tJFCtDdllIPc5AII9sVk2/hnU9HttMn09rSe8tPODwuTHERK24hMZ2hT046UaBqas3irT47G1uYI7q6e6LCG3ghJlJX7+VOMbcc5xUserRT6tYxK91H9otZJlheHbwCo+bPzBhnp9ayF8P6tYLYX9o9pPqELTtNFIWSN/OfewU8kYOMZHIq9LpWqXOq2l9JLbxTJYTQO8WSFkcqQVB6gbe9LQNSRPEUc8k9r9kvbS4EDywm5h2CUL1K/QkcHB56UuhatNd6XpJuIppZru28150j/dqQB949ic8D2NYuleGNTi1OC5u1hQpazQSyi6klaV22/PhuADg8CtjQLXVtN07TbC4itfLgiaOZ0kYn5cBCox3Gc56e9DsGpu1Bbf8tv8Arq1T1Bbf8tv+urUhk9FFFABRRRQAUUUUAFFFFABRRRQAUUUUAFFFFABRRRQAUUUUAFFFFABRRRQAUUUUAFFFFABRRRQAUUUUAFFFFABRRRQAUUUUAFFFFABRRRQAUUUUAFFFFABUH/L8f+uQ/manqD/l+P8A1yH8zQBPRRRQAUUUUAFFFFABRRRQAUUUUAFFFFABRRRQAUUUUAFFFFABRRRQAVBF/wAfVx/wH+VT1BF/x9XH/Af5UwJ6KKKQDU/1a/QU6mp/q1+gp1AEFz0h/wCuq1PUFz0h/wCuq1PTAKKKKQBRRRQAUUUUAFFFFABRRRQAUUUUAFFFFABRRRQAUUUUAFFFQyTMsojjj3sRuPOABQBNRUHmXH/PuP8Av4KPMuP+fcf9/BQBPRUHmXH/AD7j/v4KPMuP+fcf9/BQBPVfyJVdzFMFVjuIK55pfMuP+fcf9/BR5lx/z7j/AL+CmAeXc/8APwv/AH7/APr0eXc/8/C/9+//AK9HmXH/AD7j/v4KPMuP+fcf9/BQIPLuf+fhf+/f/wBejy7n/n4X/v3/APXo8y4/59x/38FHmXH/AD7j/v4KADy7n/n4X/v3/wDXo8u5/wCfhf8Av3/9ejzLj/n3H/fwUeZcf8+4/wC/goAPLuf+fhf+/f8A9ejy7n/n4X/v3/8AXo8y4/59x/38FOilMjOrpsdcZGc9aAG+Xc/8/C/9+/8A69Hl3P8Az8L/AN+//r1PRSG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hOASegGaAIfLuf+fhf+/f8A9ejy7n/n4X/v3/8AXpqzzuodbf5WGRlx0p3mXH/PuP8Av4KYg8u5/wCfhf8Av3/9ejy7n/n4X/v3/wDXo8y4/wCfcf8AfwUeZcf8+4/7+CgA8u5/5+F/79//AF6PLuf+fhf+/f8A9ejzLj/n3H/fwUeZcf8APuP+/goAPLuf+fhf+/f/ANejy7n/AJ+F/wC/f/16PMuP+fcf9/BR5lx/z7j/AL+CgA8u5/5+F/79/wD16PLuf+fhf+/f/wBejzLj/n3H/fwU6GZpGdHTY6YyM560AN8u5/5+F/79/wD16PLuf+fhf+/f/wBep6KQyDy7n/n4X/v3/wDXo8u5/wCfhf8Av3/9ep6KAIPLuf8An4X/AL9//XpYoXWQySSb2I2jC4wKmooAKKKKACiioZZmWRY4497EZ64wKAJqKg8y4/59x/38FHmXH/PuP+/goAnoqDzLj/n3H/fwUeZcf8+4/wC/goAnoqDzLj/n3H/fwUeZcf8APuP+/goAnoqDzLj/AJ9x/wB/BR5lx/z7j/v4KAJ6Kg8y4/59x/38FHmXH/PuP+/goAnoqDzLj/n3H/fwUeZcf8+4/wC/goAnoqDzLj/n3H/fwU1p50Us1uNqjJw46UAWaKQHcoI7jNLQAVBF/wAfVx/wH+VT1BF/x9XH/Af5UwJ6KKKQDU/1a/QU6mp/q1+gp1AEFz0h/wCuq1PUFz0h/wCuq1PTAKKKKQHBXHiPVI7XV9QGs6fH9huJUSxlhG6RU6Lu3Zye3HWukvfEtlpywm8juY98YlkKwMywqe7kDArnZfBO62v9QSwtBri6g93aTMAS4DAqrH0IyMHpmrPiTTNf1R7uOGKV7e4s9kMcd75KwyEHcJAPv5yMdRVaE6mrqXi7SdKu2tbl5jIsSzN5UDOFjJI3EgdBjmn6d4q0jVL02trcMXMfmxs8bKsyd2QkYYDviqiaPei/v5TGuybS47ZDuHLgNkfTkc1WXw9eyQ+HIZEVFs7OWC5YMCULRBBj15paD1NXTfFGlaretaWs0hkwTGzxMqzAdSjEYYD2qXVvEGn6NLBFdNKZZslY4YmkYKOrEAcKMjmsXSNJ1gXejxX9tbwW+joypNHLuNwSmwELj5Rjk571d1W01SDxFBq2m2sV3utWtZI3l8sp8wYPnHI9R1osrhrYi03xZAfDenahfM0k94GMcdtEzNIATyFHOAME1v2d7b6hZx3drKJYJF3I47iuITw1rFvpmiTCFpLqzhlint7e8MBO9g2Vcdhjof6V1ejae2naHHapEIJcMxXzWlCuxJ+8eTyaHYFcitvE1hdXb2sa3KzBGkjWSBk85V6lMj5sf1qlpXib+1dN0q8kSSye7nMXlPCT5hAY4B7Djr7YqhpGj62Nc0671GOUmCOZLiWS980O7AYZE6KpwfQjpin6domqQ2Gh2s9vGp069dnZZQQ8eGw4+u4cU7INTch8Q6fPb2E0byEX8hihXyzu3DO7I7Y2nOaqL4psLXSrG4uLiW4e7z5XlWzb3APJ2DJAHc1X0zw9dWviy6u5Sh02MvJZIDyskuDJx9Qf++zVOz0fWtJh0W5t7OG5ntreW2ngaYJgO4YMG6HGOR70tA1L2k+KVn8Nw6ncrLOZp5EjW1gZywV2A4HsO9XJ/FWkwaba3wmkljum2wJDEzyOR1G0DPHf0rCtdH8QWmhafbmM5W4me7t7S68pm3OShV/QZ5HGabp+h65pVnpVzHaRXF1aS3PmW7XHLJK2QQ56kYHXrzTshXZp6X4sgm0STUruTcjXkkFusURLyYYhQF6k4B/KtO316xuorWSAyyLcSmEYibMbgEkOMfLjHeuX/wCEc1k6TbzSQqL2DUZ7pre3ujFvR9wwsg6HB7+9bmi2l5plpEq6dsa5uWkuQ94ZWjBH3izD5jwBgUOw1c36g/5f/wDtl/Wp6g/5f/8Atl/WpGT0UUUAFFFFABRRRQAUUUUAFFFFABSEgAk9BzS0HkYoAztH1m11u2kntUuEWOQxkTwtG2R3AYcg9jVqL/j7n+i/1qLTtOTTYHijnuZg7l91xMZGGewJ7D0qWL/j7n+i/wBaYieiiikMK5mefW77xHqNjYajb2kdpDEyiS18zezhup3DA4rpq5S7TX9P8Uaheado8V7BdwwqrtdLFsKbs5BGcc00JljT/FSSeHrS/vLeY3EpaN4rWJpPnQkNjHbjPNOn8VQ/bdFjs4Jbq21PfiaNCdoUf49c9KzU0HWNO0nS7OBnnRGle8S2uTAzSO24EN12gluOCeOtLYaHq1hZ+HXNuks1jNMLiPz8kLJkbgx+9jIPqaegtTcfxHYR6qunyeejtJ5SytCwiMn9wPjGan1bWLPRbVZ7tn+dwkccaF3kY9lUck1y17ouv3mqxtOskqRajHOsv2zbF5KsCAIv7wHr+dbfiGxvpbnTdR06GO4nsZmc27vs8xWUqcN0BHXmlZDuytpniy3n07UNQupf9HivmtoAsTb24XC7epbJIxW1pup2uq2xntWYhWKOroVZGHVWB5B5rkX8Pa1caZPNLBHHeDVmvlghuSm9CgXaJByrdef8a6Hw5p8ljaTyT2z289xL5jq901wx4ABZj3wOg44FDsCuRSeJrCwtjNeXMjq97JaIUgOd4J+TAznpjPep4fEmn3GktqMJneNX8tolhbzVfpsKYyDWUuhX4mtGMSYj1ma7b5xxE27B+vI4pLnStZij1NrMEfaNRE5SKYRvLDsUEK38JyPbp1o0DU1ofEmnT2tvOjyAT3ItAjRkMkp/hYdjxTrjxFptpHfvNKyiydY5fkJJZgCqqB94nI6VzUHh3WIdOuJFgU3Ueqrfwwy3JcyKABtMh79eTTbqw1KG01LVNQW0spTqFveQrJNmMhAo2swHBPIzjFOyC7OgtvFulXVrc3EbThbaWOGZXhZWR3ICgg8/xDNT33iLTtO+3faZHX7DEk05CE4ViQCPXpXKWUd/4jtPEc0ItPOlubd4THIXiYxbW278c8rgkcc1Yu9H1zVY9cmuLCG3kvbaCOGIXAflWJOT070WQrs3R4osWsftaQ3zqZTEqLavvc4zkLjpjnNOm8UaVDpdvqAlkliuGKwpFEzSSMM5UKBnIwc+mKi8QW2qziy+w+a8CsftMMFx5Ej8fKQ/oD1GRmsBtO1PQNI0vU3thPcadcXJktvPLGRZnYDDkctyvX3pWQ7s29V8QCPT7S8sJZcS7nCfYpJCyjruAwUA7n9KnuvFOmWNlaTyTPP9qTfGLaFpCy8ZbaBkKM96o6pb+IL02chhZYzEwmt7W9MRSQnhi+AWUDjA7+tVLHSNb0WDSbu2s4bq5hsDZz27XG3adwYMGI5HHPenoGp00Gr2l1PbRW7PKtzCZ45UQmMqCB97oDz0+tXJP9U/+6ax9Cs77SbOx02SGOSJIXaa4R8BZC2doXqRyefatiT/AFT/AO6akYy3/wCPWL/cH8qh+3rgny2wRleR83OKmt/+PWL/AHB/KoPsAwQZDgDCcfd5z+NPQWpIt0GVcoQxfYVz0NMF8CP9U2SAVGR8wJxT47XY4dn3EFieMcmoxY4H+t5AAQ7egByPrRoGpILpSisVIJYgj0x1/lTBfAgfum3Nt2jI5z0/lT0tQv3n3fKR07k8moxYkAHzcuu3YdvQDp9etGgai/blIBEbYwCxyPlycU+K6EsuzYVyCVJPXBxTPsIAUCQ4wA/H3sHP4U+K18qXfvyACFGOmTk0aBqWKrx/8fs/+6v9asVXj/4/Z/8AdX+tIZYooooAKxNU1W+TVoNK0u3gkunhaeR7hyqRoDgdASST/Ktuua1gXmmeIotag0+e/ga0NrJFbYMiHfuVsEjI5IpoTK+peLrzRRo51PSxD9qmkjutkm8Qqv8Ay0BHVeQeegq1qfiWWxk1pY7eOQWFmlyhLH5y27g+3FQXFvf6vqehXF9pfkx4uRPCXEgRGTChz0yR2FYQ0HWLa28UWLwSTxfYUt7GUcmZAG2r/vDOPwFPQWp0cOtaraatp9nq1vZeXqG5YZLV2JVwu7DBh0IzyKtf8JBDDqerQXhjt7awEB85m6+Znr+OB+NQLottpCDVYrW+1G+gh2xpJctK6g43BN7YB/niqumNeCfWdcuNIulS7MCxWbBTMQgwWIzgctnGegpaD1OrqA/8fy/9cj/MVPUB/wCP5f8Arkf5ikMWefySoCF2bOADjoM1Gt6ruoCNtYgbs9yM1JPB520q+1lzg4z1GDUYsgrqVkIUEHGO4GBT0FqOe7CTbCh2hgpbPcjNMF9kAeU25tpUZHIPSnG03SBmkyMhmGOpAxmmLYkDPm/Mu0IdvQDpn1o0DUk+1DyEkCEl22hc96Z9uU4xG3QFuR8uTinfZCIlQS/cIZTt7+v60z7CBjEhxgB+OuDn8OaNA1Hpdq7EFCq4YhieuDg0n20ZX922Dtyc9M9KT7F94eYduCFGOgJyae9oHl3bsKSpZcdcdKNA1GC+BH+qbJAKjI+bJx+FBvwFz5TcAl+R8uDj8aBY4B/eHIACHHTBz+NIbH5ceactkP8AL1yc8elGgak80vlBcKWZjgAHFQrfK20iNtp25OehNSPaqQDHiNw27OM1GtiF2ASHYNuRjqR0o0DUt1Fcf8e0v+4f5VLUVx/x7S/7h/lSGPj/ANUn+6KdTY/9Un+6KdQAVBF/x9XH/Af5VPUEX/H1cf8AAf5UwJ6KKKQDU/1a/QU6mp/q1+gp1AEFz0h/66rU9QXPSH/rqtT0wCiiikAUUUUAFFFFABRRRQAUUUUAFFFFABRRRQAUUUUAFFFFABUMkUhmEsTKG27SGGRipqKAIMXX9+H/AL5P+NGLr+/D/wB8n/Gp6KAIMXX9+H/vk/40Yuv78P8A3yf8afJMsRUEMWboFGTTPtQ/55Tf9+zTEGLr+/D/AN8n/GjF1/fh/wC+T/jR9qH/ADym/wC/Zo+1D/nlN/37NABi6/vw/wDfJ/xoxdf34f8Avk/40fah/wA8pv8Av2aPtQ/55Tf9+zQAYuv78P8A3yf8aMXX9+H/AL5P+NH2of8APKb/AL9mj7UP+eU3/fs0AGLr+/D/AN8n/GjF1/fh/wC+T/jR9qH/ADym/wC/Zo+1D/nlN/37NABi6/vw/wDfJ/xp0Mbq7vIwLPjO0YAxTftQ/wCeU3/fs0fah/zym/79mgCeioPtQ/55Tf8Afs0fah/zym/79mkMnoqD7UP+eU3/AH7NH2of88pv+/ZoAnoqD7UP+eU3/fs0fah/zym/79mgCeioPtQ/55Tf9+zR9qH/ADym/wC/ZoAnoqD7UP8AnlN/37NH2of88pv+/ZoAnoqD7UP+eU3/AH7NH2of88pv+/ZoAnpGVXUq6hlIwQRkGoftQ/55Tf8Afs0fah/zym/79mgCWONIYxHEiog6KowBTqg+1D/nlN/37NH2of8APKb/AL9mgCeggHqM1B9qH/PKb/v2aPtQ/wCeU3/fs0AT0VB9qH/PKb/v2aPtQ/55Tf8Afs0AT0jDcpB7jFQ/ah/zym/79mj7UP8AnlN/37NADUjuY0VFeIqowCVOcfnTsXX9+H/vk/40fah/zym/79mj7UP+eU3/AH7NMQYuv78P/fJ/xoxdf34f++T/AI0fah/zym/79mnxTLKWADBl6hhg0AMxdf34f++T/jRi6/vw/wDfJ/xqeikMgxdf34f++T/jRi6/vw/98n/Gp6KAIMXX9+H/AL5P+NLDE6u8kjKWfH3RgDFTUUAFFFFABRRTTIinDOoPoTQA6imedF/z0T/voUedF/z0T/voUAPopnnRf89E/wC+hR50X/PRP++hQA+oZYpDKskTKGAKkMMgin+dF/z0T/voUedF/wA9E/76FAEeLr+/D/3yf8aMXX9+H/vk/wCNSedF/wA9E/76FHnRf89E/wC+hTAjxdf34f8Avk/40Yuv78P/AHyf8alV0f7rKfoadSAgxdf34f8Avk/40Yuv78P/AHyf8anooAgxdf34f++T/jRi6/vw/wDfJ/xqeigCDF1/fh/75P8AjRi6/vw/98n/ABqeigCDF1/fh/75P+NGLr+/D/3yf8anooAgxdf34f8Avk/40147mRGRniAYYOFP+NWaKAEUbVA9BiloooAKgi/4+rj/AID/ACqeoIv+Pq4/4D/KmBPRRRSAan+rX6CnU1P9Wv0FOoAguekP/XVanqC56Q/9dVqemAUUUUgCiiigAooooAKKKKACiiigAooooAKKKKAKOqata6PbxzXXmFZJBEixRl2Zj0AA5pNO1WHUzIIre8i8vGftFs8Wc+m4DPSsPx40yafpjW91DazDUYdk865RDzyRkcfjVnSrzVRps5a/07XLxZAQLVhCqofXlueDTtoK+p0VFchq0Nzq2u6JaXklzYLNBctNDa3JG7GzALDGeuaxdNF5b2ml6qdWv57ltVNiwmmyjQ72UKV6E4AO7rmiwXPSapSapbQlBL5kfmXAtk3xkbnIyMeo9+lcTe6rnxDBeWUlym7U1tHaW+GGGdrIIf7voeverEtyS++4nJSPxMEBkfhBt4HPQc/rRYLnd0VTsIraJrs29y05e4ZpQ02/y3wMqP7oHHHvVykMgP8Ax/J/1zb+YqeoD/x/J/1zb+YqegAooooAKKKKACiiigAooooAKKKKACiiigAooooAKKKKACiiigAooooAKKKKACiiigAooooAKKKKACiiigAooooAKKKKACoE/wCP6X/rmv8AM1PUCf8AH9L/ANc1/maAJ6KKKACs/U9astJ8lblpDLOSIoYYmkd8cnCqCcD1rQrl9RuILDx5Y3N7NHBbyWEkUcsrBV371JGTxnH8qaEy6/izSVsra6SWaZLmRoo0igdnLr95SoGQRg5BFEvinT4LBryeK9hjEqwhZLSRXZm6BVIyfwrnfFGpQ30ug3Wi6nZ2/wDp0qi7ljzEGEbBuuN3pnNN1ye9l8M2Il1XT9RvV1a3xLAu2MfN8oYBif1p2Fc6zTdesdUuJbaEzR3MSh2huIWifaejYYDI9xWnXMHRbqa7u9T16/giU2htk+yFohEhO5mLk5zwOe1dLGFESBW3KFGCTnI+tJjQ6qtvFG4kZo1ZjI3JGe9WqgtfuSf9dG/nSGO8mDOPKjz6bRR5VvjPlx4H+yKpyxObp8Id5cMrY/h2461EsRwp8phGuwOu3qRnPHenYVzR8mDj93Hz0+UUeTATgRx8f7IrOWFxtBibcQuzj7vzZ/DipbeOVZcom11Vg5YcE7uPrRYLlzyYM48uPPptFHlW+M+XFgdflFU5IpDct8h8wupDAcY288/Wo0iO1T5TBF2CQbepGc8d6LBc0fIhPSKP/vkUeRD/AM8o/wDvkUyzVktVDAjk4B7DPFT0hlYokd7DsRVyrZwMZ6VZqCT/AI/YP91v6VPQAUUUUAFFFFABRRRQAUUUUAFFFFABRRRQAVBF/wAfVx/wH+VT1BF/x9XH/Af5UwJ6KKKQDU/1a/QU6mp/q1+gp1AEFz0h/wCuq1PUFz0h/wCuq1PTAKKKKQBRRRQAUUUUAFFFFABRRRQAUUUUAFFFFAEF3ZWl/B5F5aw3MWc7Jow659cGo7LStO03f9gsLW18zG/yIVTdjpnA5q3RQAxoYmmSZokMqAhHKjcoPXB7ZwKjFlaCNYxawhFfzFXyxgPnO4D1z3qeigCqdMsGuWuWsbY3DEEymJdxI6HOM8U57CzkikiktIGjkfzHVowQzf3iO54HPtViigCOKCGAuYYo4/Mbe+xQNzep9T71JRRQBBKsizpKib8KVIzj0/w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hWQzySumzKhQM56Z/wAanooAKKKKACobqztr6AwXdvDcRE5KSoHU/gamooAqXGladd28dvc2FrNBH9yOSFWVfoCMCmQaNpdrGY7fTbOKMuJCscCqNw6NgDqPWr1FADJoYriF4Zo0kicYZHUEMPQg04AKoVQAAMADtS0UAFVIp44TIkhKt5jH7p6E1booAg+2Qf3z/wB8n/Cj7ZB/fP8A3yf8KnooAg+2Qf3z/wB8n/Cj7ZB/fP8A3yf8KnooAg+2Qf3z/wB8n/Cj7ZB/fP8A3yf8KnooAg+2Qf3z/wB8n/Cj7ZB/fP8A3yf8KnooAqiRZruIx5IVWycEYzirVFFABRRRQAUUUUAFFFFABRRRQAUUUUAFFFFABUEX/H1cf8B/lU9QRf8AH1cf8B/lTAnooopANT/Vr9BTqan+rX6CnUAQXPSH/rqtT1Bc9If+uq1PTAKKKKQBRRRQAUUUUAFFFFABRRSN90/SgBaK828KahpWoT2cNxc63JqjTOWYtceSWVmPX7mMD6VuxeMLlrlmk0d009b9rFrkTqTu3bVbZjO0nr6e9OwrnWUVxOv+JNQlt7pLLT5ls4b2K1a9WYBg4lUN8nXbzjOfwq9qHjKOxv7mP7Mj2lpIsVxKbhFcMQD8qHlgNwz09s4oswudRRXPDxDeSa7eWUOlbrSykRZ7szhQFZA+QuMkjPSq+l+NIr+7t0ltlgt7xXa1kFwrsQoLHeg5UlQSOvvg0WYXOpornLPxPcTWU2qXWlPbaSsLTxXJmVmZB6p1BPUdffFFh4jvri4NrdaO1rdTW7XNmhnVhMox8rEfdbkZHI560WC50dMlfy4XcDO1ScUlu8sltE88QimZAXjDbtjY5Ge+D3pLr/j0m/3D/KkMYEuSoP2heR/zz/8Ar0vl3P8Az8L/AN+//r1Mv3F+lL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TXW5SNn89TtGceX1/WrNRz/wDHvJ/uH+VMByNvjVsY3AGnUyH/AFEf+6P5U+kAUUUUAFFFUNa1H+yNGu9QEXnfZ4zJ5YbG7HbNAF+iuZHim6hjvxfaS1tPb2ZvYk89XEsY7Ej7pzxjmpjqf2G+mJWWUz2L3/zy8IECgRqMcD5s5p2Fc6CiuPi8XavM1nEvhtxNfwedaBrtMEAAtvP8PUY4Oc9qsP4xVtNsZYLMfa7xpEEE86xrGYzh9z9ODwMZzmizC6OoorlW8YyT2+mnTdMNzcXsk0XlGdVETxjkFuQRkdRTrvxXdW00+3SHlhsY0fUHWdcwkruIUfx4HXp7UWYXR1FFVree4muZw9uEtgEMMwkz5uRk8dsfrVmkMrs00lw8cbqioASSuc5//VS+Xc/8/C/9+/8A69Ef/H5P/ur/AFqemBB5dz/z8L/37/8Ar0eXc/8APwv/AH7/APr1PRSAg8u5/wCfhf8Av3/9ejy7n/n4X/v3/wDXqeigCDy7n/n4X/v3/wDXo8u5/wCfhf8Av3/9ep6KAIoHZ4zvxuVipI74OKlqC2+5J/10b+dT0AFFFFABRRRQAUUUUAFFFFABUEX/AB9XH/Af5VPUEX/H1cf8B/lTAnooopANT/Vr9BTqan+rX6CnUAQXPSH/AK6rU9QXPSH/AK6rU9MAooopAFFFFABRRRQAUUUUAFIRkEetLRQByuk+H/EOkiC2j161axikLeUbH5ihYsV3b+vOM4qwfC5/s2W0F39/Uft27y+n7wPt6+2M10VFO4rHKXnhG8nkuYYNYMOn3F2t40BgDNvDhmG7P3SR06+9ST+E2bWp722ubZIbmUTTJLZpK4YAA7XPQHHcH2rp6KLsLIzLXSFgvdWnkk8xNQdWKbcbQIwmM9+lZei+EjpEqxm5t5bOJGjiUWaLLtIxhpBycDuMZ7109FFwscnpfh/UPs19pF/eM+irG1rbxeUqu6EdS3tnA6dMmrNj4dv4Ln7Vd6t9puYLZrazfyAoiBx8zDPzNwM9Bx0ro6KLhYjt1lS2iSeQSzKgDyBdoZscnHbJ7Ul1/wAek3+4f5VLSModSrDKkYIpDBfuL9KWq4tcDAnmx/vUv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o5/+PeT/cP8qZ9mP/Peb/vqkNrkYM0xB6jd1oAlh/1Ef+6P5U+kACgADAAwKWgAooooAKo6zp51bR7qwEvlefGU37c7fwq9RQBjXnh9L27lllnIjl09rFlVecE53A1RtvDGoCWSS+1gXLGwksUAtwgUMRhuDyeOf6V09FO4rGPBoZhutIm+0Z/s+2aAjZ/rMhRnrx939ay5fBhNlapFdw/arWaaSN5rYSRkSNkqyE/TkEdK6yii7CxhQ+Hmjn0iZrlC1gZWYJAsYkLrjgLgLj8ag1LwvPd3t61tqRtrTUQq3sPkhi4A2/K38JI4PWukoouFitbwXEVxMXnVrYhBDEEwY8DBye+f0qzRRSGQR/8AH5P/ALq/1qeont1d94d0YjB2nGab9mP/AD3m/wC+qAJ6Kg+zH/nvN/31R9mP/Peb/vqgCeioPsx/57zf99UfZj/z3m/76oAnoqD7Mf8AnvN/31R9mP8Az3m/76oALb7kn/XRv51PTI41iTaufUknkmn0AFFFFABRRRQAUUUUAFFFFABUEX/H1cf8B/lU9QRf8fVx/wAB/lTAnooopANT/Vr9BTqan+rX6CnUAQXPSH/rqtT1Bc9If+uq1PTAKKKKQBRRRQAUUUUAFFFFABRRRQAUUUUAFFcxNc61qutala6ZfQWUVgEQb4PMMsjLu554UAgcc9at3viW20gQQagsr3flCS4FpC0iwr3dvRcg+/FOwrm5RWFqPi3TdOuEhZLqd3txcr9mgMgMRON3Hal07xZpWqX0VrbPN+/QvbyvCyxzgDJ2MRziizC6NyiufsPGOl6jdw28S3SeezJFLLbssbupOUDdM8Go9O8SBNDF5qBaSZ7uW3ijgiLPIQ7AKFHfA/SizC6OkorDm8V6ZDp8F6ftDJNP9mEawsZFlwTtZeoPFVY/HWjyMgK3ifvBFOz2zAWzk4CyHHyk5H50WYXR01FY174n06wvmtZjMfLKiaVIi0cBb7odh0zkf1xUN94w0vT9Qns51ut1uyCeRIGaOIOAQzMOAOaLMLm/RWImvk+JbzTHtZVt7e2Sf7VgbOd2cnPT5eOPWix8VadqMkqQpdBljaaISW7L56Dq0efvDke/IosFzbpCcAn0qO1nF1aw3CpIiyoHCSLtZcjOCOx9qe/3G+lIZAk1xIgdYU2sMjL84/Knb7n/AJ4x/wDfz/61Otv+PWH/AHB/KpaYEG+5/wCeMf8A38/+tRvuf+eMf/fz/wCtU9FICDfc/wDPGP8A7+f/AFqN9z/zxj/7+f8A1qnooAg33P8Azxj/AO/n/wBajfc/88Y/+/n/ANap6KAIN9z/AM8Y/wDv5/8AWo33P/PGP/v5/wDWqeigCDfc/wDPGP8A7+f/AFqdDKZN6uu10OCAcj1qWoIf+Pi4/wB4f+gigCeiiigAoorI13VbmwaytbGGKW9vZvLi84kIoALMzY54A6DrQBr0VgrqWqWluBqy2NtJ9qjhjlRmZJlb0HVW7c8VFrni/T9MdrSC6t5NQWWNDAzH+JgMZ9cHOOtOwrnR0Vm3PiDSbPUFsbi+ijuWIAVs4BPQE9AT2BPNUPEXi3T9DguYhdQNqMcW9Ld2POegJHQnsOposO50NFZl1r+l2FxDbXl9DDPKAQjHpnpk9FyemcZq5FeW813cWscoaa32+amD8u4ZH5ikBPQTgZopG+430oArpNcSIHSFdrDIy/OPyp2+5/54x/8Afz/61Otf+PSH/cH8qlpgQb7n/njH/wB/P/rUb7n/AJ4x/wDfz/61T0UgIN9z/wA8Y/8Av5/9ajfc/wDPGP8A7+f/AFqnooAg33P/ADxj/wC/n/1qN9z/AM8Y/wDv5/8AWqeigCDfc/8APGP/AL+f/Wo33P8Azxj/AO/n/wBap6KAIN9z/wA8Y/8Av5/9ajfc/wDPGP8A7+f/AFqnooAhildpGjkQKwG4YOQRU1QD/j/b/rkP5mp6ACiiigAornvG19Jp3hma5jupLULLEHmj+8qFwGI4PbNUNK13RLfTtR1a11zUNTt7VB5yzMTtz0wCq8mnYVzsKK5bVvEGq2/he+v49Ke1u4CmxZZUZGBYcgg88HpWhqWs3mnW6Tf2PPOqx+bcGOVMRAdQMkbj7CiwXNmiuZ1XxV5cbR6dYXV4xs/tMkkO0eSjA7TgnknGcD0qODxLPb6VpcSWN1qV7JYxXM/lFRtQgZYkkZJOcAdaLBc6qiqFlqY1AwS28DtZz2yzpckjHPRcdc45q/SGFVU86YM4n2DcQFCg9DirVQWn+pb/AH2/maADyZ/+fk/98CjyZ/8An5P/AHwKnooAg8mf/n5P/fApkgnhUP55YBgCpUc5OKtVDdf6j/gS/wDoQpiJqKKKQwooooAKKKKACiiigAooooAKKKKACoIv+Pq4/wCA/wAqnqCL/j6uP+A/ypgT0UUUgGp/q1+gp1NT/Vr9BTqAILnpD/11Wp6guekP/XVanpgFFFFIAooooAKKKKACiiigAooooAKKKKAOYurLXdN1m+utGgs7mPUChcXEpQwOq7d3AO4EY44PFMv9N12K5nms0s7p7+zjtrhpHMYjdd3zgc5X5zx14rqqKdxWOcsdBuLG/TaVeCPSUs1cnlnVienpzUOnaFfW1t4XSRY92nb/ALRh84zEyjHryRXU0UXCxwHhyz1fUtO0eKSG2TTrW6e6E4kJd9ruAm3HByeTmpZPDGq/2fEgijeWx1CWeJUumi+0Rybv4l5Rhu/T3ruQAowAAPQUtFwscpBoF2lvphFrFBJHqX2y4QXLynGxlyWblm5HtRfaBfz6Z4igRY/Mv7pZYMvwVAjHPp9011dFFwscVqHhi9l1i9ItUu7K/kSR919LCI8KqkMi8P8AdyP1q7faFezW3iWOJY/9PRFt8v1xGF59ORXUUUXCxzL6NftqdwuyI2d7pq2ssofDROofoP4gd/6VFp2ma2Lqylvbe0jGlWrwwCKYt9oYqoBPHyjC9OTzXV0UXCxFbNO9rE1zGsc5QGRFbcFbHIB709/uN9KdSEZBHrSGR23/AB6w/wC4P5VLVdIriNFRZU2qMDKc4/Ol23P/AD1j/wC+D/jTAnoqDbc/89Y/++D/AI0bbn/nrH/3wf8AGkBPRUG25/56x/8AfB/xo23P/PWP/vg/40AT0VBtuf8AnrH/AN8H/Gjbc/8APWP/AL4P+NAE9FQbbn/nrH/3wf8AGjbc/wDPWP8A74P+NAE9QQ/8fFx/vD/0EUbbn/nrH/3wf8adDGyb2dgzuckgYHpQBLRRRQAVgeI7S8NxpuqWVsbqSwlZ2t1YK0iMpU7SeMjg1v0UAclqB1jW9PtZJdJa1CajBIkLSBpBGpyzPjgfQE1mahYaqsV9pceiPP5uqC8W7V02eWZQ2eTncBxj2r0CincVjhfEttr1/Nf2i2948LPEbdYPKELRgqSXLfNuyDwMcYxUWuafqqR+IbCDRpLz+0pVnhuEddoG1QQcnORtOPWu/oouFjgtX0XUH1fUo2ttRms9TWNf9DkiVQAgUhy4JHTII/nXZWkjiaW2NvKiQKgWdyCJeOcd+OhzVuii4WCkb7jfSloIyMUhkVr/AMekP+4P5VLVZIriNAiyptUYGU5x+dO23P8Az1j/AO+D/jTAnoqDbc/89Y/++D/jRtuf+esf/fB/xpAT0VBtuf8AnrH/AN8H/Gjbc/8APWP/AL4P+NAE9FQbbn/nrH/3wf8AGjbc/wDPWP8A74P+NAE9FQbbn/nrH/3wf8aNtz/z1j/74P8AjQBPRUG25/56x/8AfB/xo23P/PWP/vg/40AA/wCP9v8ArkP5mp6hjicStJI4ZiNowMDFTUAFFFFAGR4l0u51jRXtLOWKK48xJEaZSVyrBuQPpVWCy8ST2t3BqU+kFZI9sflW7Mu7/bVjgjFdDRTuKxxsHg25Gj6tbPNZ20l8iKkVpEywRsnIbaT1PGcY4AqXWvC+oazIJZpbCRpLTyHSeJnSF+cvGM9Tnv6CutoouwsjkpfDOqw7TpuoW0TTWEdnc+dEW+4pAdOevJ4NSHw7qlpHZPpt9bR3EdjHZT+dEWVlX+JcHOeTwa6mii4WMzStOm0qC0sYpY2sLe1WIAqfMLj+LPTGO3rWnRRSGFQWn+pb/fb+ZqeoDaoWJDSLk5IVyBQBPRUH2Vf+ek3/AH8NH2Vf+ek3/fw0AT1Ddf6j/gS/+hCk+yr/AM9Jv+/hoFqmQS0jYOcM5IoAnooooAKKKKACiiigAooooAKKKKACiiigAqCL/j6uP+A/yqeoIv8Aj6uP+A/ypgT0UUUgGp/q1+gp1NT/AFa/QU6gCC56Q/8AXVanqC56Q/8AXVanpgFFFFIAooooAKKKKACiiigAooooAKKKKACiiigAooooAKKKKACiiigAooooAKKZMjSwPGkjRMykB1xlfcZ4rkdP+3xa3qwvfEN21npbRMQ8cQDqU3tuIX+WKdgOxornP+EojvLC88m3u7S4Fo9zb/aYtvmoB95f04ODyOKcviMW2m6aHt7q9vZ7RJ3jtYtzBdoy56ADPbqe1FhXOhork7vXrm91/QYNNMxsLyJrl5YggLqMYB38gDPOBmr1p4rsrvUEtlgu0hmcx2928WIZnGcqrfgcZAzjiiwXN6iudt/GFncXsUBs76OKW4e2W5eH90ZVYrtznvg4PTt1qf8A4Siz/tAW3kXXkmf7MLvyv3JlzjZnr14zjGeM0WYXNuioLW5NykjG3mh2SNGBKuC2DjcPY9qnpDIJGla48qNlQBdxJXOeaPLuf+e6f9+//r0D/j+b/rmP5mm3M7ROAvZGc++KYh3l3P8Az3T/AL9//Xo8u5/57p/37/8Ar1B9qn3iL93vJ+9g4xjPTNSQXDOGLAf6tXAHuOn6UAP8u5/57p/37/8Ar0eXc/8APdP+/f8A9eq63cxKqdm5wpBwcDOfekF7KUDgJ8oBYY6/NjiizC6LPl3P/PdP+/f/ANejy7n/AJ7p/wB+/wD69RR3bGQGQqI23Y46YOKHu3EuU2mMMq+5zRZhoS+Xc/8APdP+/f8A9ejy7n/nun/fv/69VxeTHYCEzIFKnB4ycfjSG9mC5wnyDLcHn5scUWYXRZ8u5/57p/37/wDr01mnhaMvIrqzBSAmOv41ZqC56Q/9dVoAnooopDCiiigAorntWub668Q2mjWV41kjW73M0yIrOQCFCjcCByck47VKdRudEsoLfUXk1K/ldlhW1hw8qjnJGcAgdTwKdhXNyiuebXTd3+htZu6QXUs0c0cibWBRTlSDyCGFWU8R2j2dvciKbZPe/YlGBkPvK5PPTKmiwXNiiue0zWLn+z9TuJ4p7t4NRngjjgjBYqHwo/D1NOk8W2cOmPeS2t4jR3KWstt5WZUkYgAYB56g8E9aLBc36KzrLVXvGgVtNvrfzUdiZowBHtIGGwepzkewrRpDCoriRo4Sy43ZAGfc4qWoLv8A1H/Al/mKADy7n/nun/fv/wCvR5dz/wA90/79/wD16fPJ5UDyDqoyKqtdSoxztKqQp45J25zTET+Xc/8APdP+/f8A9ejy7n/nun/fv/69QJdTHaW2/wABOB2bNPmuZEmYKF2IVByOTk0WAk8u5/57p/37/wDr0eXc/wDPdP8Av3/9eq4vZfRMuoK8Hj5sc0G8mwwATKBixwecGizC6LHl3P8Az3T/AL9//Xo8u5/57p/37/8Ar1CLxvOG/aIyzL05GBSyXbByY9pjUKTx1ycUWYXRL5dz/wA90/79/wD16PLuf+e6f9+//r1X+2y7d2E+YEqMdPmxzQbuYblATcm4k4ODjH+NFmF0WPLuf+e6f9+//r0+3kMsCuwAJ64p6ncoPqM1DZ/8eqfj/OkMnooooAKKKKACiiigAooooAKKKKACiiigAooooAKKKKACiiigAooooAKKKKACoIv+Pq4/4D/Kp6gi/wCPq4/4D/KmBPRRRSAan+rX6CnU1P8AVr9BTqAILnpD/wBdVqeoLnpD/wBdVqemAUUUUgCiiigAooooAKKKKACiiigAooooAKKKKACiiigAooooAKKKKACiiigArn5PD0l1N4iWeVVg1VERCh+ZQI9hJ/GugooA43SfCdzBFOl1bafFJ9ke2S4geV3bcMFsMcKDgZAz9ahufCmpTRabcPDYT3VvZizlhkmkWPAPDqy859QRXcUU7sVkc9a+HpLTU9ImiW2it7K1lheOLcBucg/KDnjg9TVOx8O6rDJp9jPNaHS9OnM8Lpu82T721WHQY3ckdcdq62ii4WOaj0C7XS7O2Lw74dUN4xycFPNZ8DjrhhVC18HS22sFmtrCezN01yJpXk81csW27AduQejfpXaUUXCxBam6Kyfa1hDeY2zyiSNmflznvjrU9FFIZAP+P5v+uY/mafJCsjKWHQEfUHqKSSASOHDujYxlTjIpv2Y/8/E3/fQ/wpiE+xw7NvzZznduOemOv0qSOFIy20cMAMegHamfZj/z8Tf99D/Cj7Mf+fib/vof4UAAs4QpUBucYO7kY6Yo+yQ/J8p+UYxnr359eaPsx/5+Jv8Avof4UfZj/wA/E3/fQ/woAclvHHIXUHJ9+BnrihreNpRIQd314OOlN+zH/n4m/wC+h/hR9mP/AD8Tf99D/CgAFnCFYAHnGDnpjpj0oNpCQo2n5eOvXnPPrzR9mP8Az8Tf99D/AAo+zH/n4m/76H+FAE9QXPSH/rqtH2Y/8/E3/fQ/woFsNys0sj7TkBjxmkMnooooAKKKKAMLWdM1FtTt9W0h7Y3cMTQNFdFgkiMQeq8ggj0rO1Tw7q2pW1hcXUtld39s8jNC2+KIq+PlDL8wxgYJzmuuop3FY5eHw9d2kejSWsVjFJaXDyTxIXCEOCGKk5JbnPPX2qsPDutRz29ostidNt9T+2q5LCVlLsxXGMZBbr39q7Gii4WOSl8PauLLUrWGa38ubUDdxr5jJ5yMdzRuQMr6ZGahs/Cd9BaTRn7LH5mqQ3oSN3YKibMjLck/Kf8A61dnRRcLEDG7+3RhFh+ybG8wknfvyMYHTGM5/Cp6KKQwqC7/ANR/wJf5ip6ZJGssZRs4PpQA51DoyMMhhg1CLWLeGIJIHc8HjGcetH2Y/wDPxN/30P8ACj7Mf+fib/vof4UwBbSJMY3cEHk56dB9BTmt43lEhB3DHfg46Zpv2Y/8/E3/AH0P8KPsx/5+Jv8Avof4UCD7HDhhg/N79Oc8enNBs4Sqgg8Zyc9c9c+tH2Y/8/E3/fQ/wo+zH/n4m/76H+FADhbxrN5oB3devAPrQ9vHJIHYHI9+D6Zpv2Y/8/E3/fQ/wo+zH/n4m/76H+FAB9kh+f5T8wxjPTvx6c0GzhKhSG4zk7uTnrmj7Mf+fib/AL6H+FH2Y/8APxN/30P8KAJxwMCoLP8A49U/H+dH2Y/8/E3/AH0P8KljRY4wi9B0pDHUUUUAFFFFABRRRQAUUUUAFFFFABRRRQAUUUUAFFFFABRRRQAUUUUAFFFFABUEX/H1cf8AAf5VPUEX/H1cf8B/lTAnooopANT/AF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x9XH/Af5VPUEX/AB9XH/Af5UwJ6KKKQDU/1a/QU6mp/q1+gp1AEFz0h/66rU9QXPSH/rqtT0wCiiikAUUUUAFFFFABRRRQAUUUUAFFFFABRRRQAUUUUAFFFFABRRRQAUUUUAFFFFABRRRQAUUVFPI0arsUFmYKMnigCWioM3fpD+Zozd+kP5mgCeioM3fpD+Zozd+kP5mgCeioM3fpD+Zozd+kP5mgCeioM3fpD+Zozd+kP5mgCeioM3fpD+Zozd+kP5mgCeioM3fpD+ZprS3EW1pFjKFgDtJzycUAWaKKKACiiigAooooAKKKKACiiigAooooAKKKKACiiigAooooAKKKiuHdEUJgMzBQSOmaAJaKg8u4/wCfhf8Av3/9ejy7j/n4X/v3/wDXoAnoqDy7j/n4X/v3/wDXo8u4/wCfhf8Av3/9egCeioPLuP8An4X/AL9//Xo8u4/5+F/79/8A16AJ6Kg8u4/5+F/79/8A16PLuP8An4X/AL9//XoAnoqDy7j/AJ+F/wC/f/16PLuP+fhf+/f/ANegCeioPLuP+fhf+/f/ANemSGeFQ7Sq6hgCuzHU49aALVFFFABRRRQAUUUUAFFFFABRRRQAUUUUAFFFFABRRRQAUUUUAFFFFABUEX/H1cf8B/lU9QRf8fVx/wAB/lTAnooopANT/Vr9BTqan+rX6CnUAQXPSH/rqtT1Bc9If+uq1PTAKKKKQBRRRQAUUUUAFFFFABRRRQAUUUUAFFFFABRRRQAUUUUAFFFFAHJeJdWls9bt7a51SXSdNa3aT7UkSsHkB+6WYEKAOfer/wDbkdhpWn/v5NYuboYha1Rcz4GS3B2gAdTnFS6umvmYHSjpssDLteG8Vxz3IZc5+hFYM/gmcadp/lmznurWWaV4XDRQt5p3Mq7eVAOMdarQWpsTeLLOO1s5orW8ne7leFIY4v3iyICWVgehG0iqV/4qLWOl3tpDdqH1D7LcWxhzLkK+Ux65A5HHvViy8PS2raOyR2kAtJ5Zp0g3bSXRhxuyScnkmmp4eu1mjcyQ4XWHvzyf9WVYAdOvNGgal208RRXulz3cNleGaCTypbPy/wB8r8cEZx3BznGOaLbxCl1bM8en3vnx3C289sUHmRE4+Y8424Ocgnis278OajJHqvkTwj7XepcCMuyiWMKAY2YcrnHUZp2h6HqmiJetClgrXV2knlh3KpHgBhk8luDjt9KWganU1Bc9Yf8ArqP5Gp6guesP/XUfyNIZPRRRQAUUUUAFFFFABRRRQAUUUUAFQXf+oH++v/oQqeoLv/UD/fX/ANCFAMnooooAKr39wbTTrq5UAtDC8gB74BNWKZLEk8LxSLuR1KsPUHrQBzPh/SbiWz03V31i/a5lQTXCvLujl3DO3YeFAzxjHSpLLxVJdXdqZdMeHTr2QxWl0ZVJdgCfmTqoO046++Kdpnh7UrCe3hfXZZNMtf8AUWywqjEAYCu/8QH0HvTbLwtPbXVokupGbTrGQy2tt5IDK2CBuf8AiA3HHA96rQWpDZeMLi4mtnn0d4LG4ums0uROrfvAxC/L12nHWs+G/vYofEGoagjyImoLbxrFeuNqh1AAG0BR82SR15BrZi8MGPTbK0+1g/ZtQF7u8v73zltuM8dcZp0/hozabqNn9qA+2Xou93l/c+ZW24zz93r70aC1HQ67fXPiC60630rfb2kqxzXRnAADLuyFxkkelZsfjLUJIrWceHpDb3crW9u63KEtKGYDIOMKQpOevtW/YaWbLUNSuvO3/bZVk27cbMKFx79Ko2/hswadpdp9qDfYbw3JbZ9/Jc7evH3+vtS0HqLaa/dXOl3kp03y7+zl8ma2e4UKDgHPmdNuCDnGfaqUnjKSLR3uv7N826ivo7J7eG4VgzPtwVfoRhh1x3qe+8LNdx3228VWuL1LtQ8W5MqoXY65+ZTjPaoYvB7paSQteRBpNRivj5VuEUbAvyBQf9nr796egam7aXV02nG41Cz+yzKGLQpIJOBnGCOuRWRpXio6hZT6hNaxw2KQG4WVLlJG2jsyjlWx25HvXROGaNlVijEEBgM4PrXLW3g0m7uJ9QuoZhJbyW2La1WAur4yXx95uOOgpaBqOsfGP2neJ7JYXa1e7gVblZN6KASG2/dbkccjnrTtN8T3V/JbxXmlPYi9tDcWr+er7gACwIH3T8wI/pRpvhWaytriCS8tXVrZreNorJI3wRgMzDkn6YFXE0ApJpDfaQf7PtHtj8n39yquevH3envT0DUxPCPiS9ew0W21KxmVL2EiG8eYM0jqCTuXqMgZB/lWsniOZNei067so4Undo4XS5WR8qM/Og+7kDI6++KSz8MG1tdBh+1hv7KLZPl483KlfXjr71TsPBklnqNjcG9hdLOZ5FItQJZQwI+d85J560aC1OlsZbma0WS8thbTktuiEgfABIHI9Rg/jS3P/LH/AK6rSWUd1DaKl5cLcTgtukWPYCMnHHsMD8KW5/5Y/wDXVakonooooAKKKKACiiigAooooAKKKKACoLz/AI9j/vL/AOhCp6gvP+PY/wC8v/oQoQE9FFFABRRRQAUUUUAFFFFABRRRQAUUUUAFFFFABRRRQAUUUUAFFFFABUEX/H1cf8B/lU9QRf8AH1cf8B/lTAnooopANT/Vr9BTqan+rX6CnUAQXPSH/rqtT1Bc9If+uq1PTAKKKKQBRRRQAUUUUAFFFFABRRRQAUUUUAFFFFABRRRQAUUUUAFFFFABRRRQAUUUUAFFFFABUc0XmqAGKsp3KR2NSUUAQeVcf8/P/jgo8q4/5+f/ABwVPRQBB5Vx/wA/P/jgo8q4/wCfn/xwVPRQBB5Vx/z8/wDjgo8q4/5+f/HBU9FAEHlXH/Pz/wCOCjyrj/n5/wDHBU9FAEHlXH/Pz/44KPKuP+fn/wAcFT0UAQeVcf8APz/44KQ28jkCScsoIOAoGcVYooAKKKKACiiigAooooAKKKKACiiigAooooAKKKKACiiigAooooAKZLEsqbWyMHIIPINPrP1zVY9D0S71OaNpI7aPeUXq3tQVGLlJRW7LP2Y/8/E3/fVH2Y/8/E3/AH1XlX/C8I/+gG//AH/H+FH/AAvCP/oBv/3/AB/hTsz0f7Hxv8n4r/M9V+zH/n4m/wC+qPsx/wCfib/vqvKv+F4R/wDQDf8A7/j/AAo/4XhH/wBAN/8Av+P8KLMP7Hxv8n4r/M9V+zH/AJ+Jv++qPsx/5+Jv++q8q/4XhH/0A3/7/j/Cj/heEf8A0A3/AO/4/wAKLMP7Hxv8n4r/ADPVfsx/5+Jv++qPsx/5+Jv++q8q/wCF4R/9AN/+/wCP8KP+F4R/9AN/+/4/wosw/sfG/wAn4r/M9V+zH/n4m/76o+zH/n4m/wC+q8q/4XhH/wBAN/8Av+P8KP8AheEf/QDf/v8Aj/CizD+x8b/J+K/zPVfsx/5+Jv8Avqj7KCRvllcA52s3FZfhTxHF4p0KPU4oHgDOyNGxzgj3rboPOqU5U5OElZoKKKKRIUUUUAFFFFABRRRQAUUUUAFFFFABRRRQAUUUUAFFFFABRRRQAVBF/wAfVx/wH+VT1BF/x9XH/Af5UwJ6KKKQDU/1a/QU6mp/q1+gp1AEFz0h/wCuq1PUFz0h/wCuq1PTAKKKKQBRRRQAUUUUAFFFFABRRRQAUUUUAFFFFABRRRQAUUUUAFFFFABRRRQAUUUUAFFFFABRRRQAUUUUAFFFFABRRRQAUUUUAFFFFABRRRQAUUUUAFFFFABRRRQAUUUUAFFFFABRRRQAUUUUAFFFFABRRRQAVzPxC/5EHWf+uH9RXTVzPxC/5EHWf+uH9RQdGE/3iHqvzPmejqcCirujzw2utWNxcDMMU6PICP4QwzWh+iybSbQ270vULCNJLyxubdH4VpYmUN9Miqld5Pptw3iNHvNf09rK71Bpo0e485HHJDsmcDjC/NjrjpWrPa6Ykoks4dLbVm0+Mqlz5ITeJSHJVT5YbZilc4fryildXv2/r7zzGaGW3maGeN4pF+8jrgj8KaoLMFUEsTgADk161HBpd74s1Sa6n06e1mvBHIpETYTygM72OQuemznIrDRdPi8M2d1H9gtWtzC+WWOVpnEh3ENneGx1VhjAouKOPukuXXT8TgpI5IZWilRkkQ4ZGGCD6EU2vRPEV9BEmpybNKlubvVWjEzxxyFYCnDDHQc5z1z71pPZ6JDLprzrpkskV7Im7ZEiSRCEkHapOULAYLfNRcPr1oqTjv8A5HlNFWb69e/umuHigiZgBtgjCLxx0HFVqZ3q9tT6B+EH/Ihx/wDXzL/MV3tcF8IP+RDj/wCvmX+YrvazZ+fZj/vdT1YUUUUHGMmmjt4JJ5nCRxqXdj0AHJNNa5hWOOQv8khUIcdSelVNdjeXw/qUcal3e1lVVUZJJU8Vj/2n9t07TYrEXSyRXFsJgYXT5cjdnIGR60G9Olzxv5nUUVw1tpl7N9iaa41Qeet0bgfaJByD+77/AC+2MZ96qXFzqMrxo0mpHUf7OgaBYmYATF2BLgccgDO7jANOxssIm7KX9Xt/XkeiUVxc8+ot4p/cwXUSCSRJP3krBl8tirY+4AWAxjmtnRLBofDMKzSXbzz2qmYzzOz7ynPU5U/TFIynQUIpt72NS1u4L2AT20gkiJIDjocelT1599mvrPRdOhRNSQDTB9mWF3yLrsH5+nDfL1rQuLS/ax1+7Mt8LwP5cASVwoHlx52LnHXdzjrmnY0lhY30lp/wbHY02SRIonkkYKiKWYnsBXFy2F7aT3klvPqTfZ5rY26tPI4w2PM4J+Ydc5zj2pZpdRmuf7P8u+Li4vd5KtsaNkfyxu6EcrgdsUWEsKnqpaf8C/8AXmdd9ttvLt5PNXbcECI/38jIx+HNPmmjt4jJK21AQCcZ6nFcHezX32XSha2l1HNBbwbHzKCTkBwEX5eOc7u3StCS1vVsdUuxJfm6a/KRjzXwIvMX7q5xjGecetFinhUrXe/+Z2FFcjY/2j/wkSb/ALb5/wBpl+072byPIwfL2j7v93GOeua66kc9Wn7NpXuFFFFBkFFFFABUEX/H1cf8B/lU9QRf8fVx/wAB/lTAnooopANT/Vr9BTqan+rX6CnUAQXPSH/rqtT1Bc9If+uq1PTAKKKKQBRRRQAUUUUAFFFFABRRRQAUUUUAFFFFABRRRQAUUUUAFFFFABRRRQAUUUUAFFFFABRRRQAUUUUAFFFFABRRRQAUUUUAFFFFABRRRQAUUUUAFFFFABRRRQAUUUUAFFFFABRRRQAUUUUAFFFFABRRRQAVzXxBUt4C1kKCT5HQD3FdLSMoZSrAFSMEEcGg0pT9nUjPs0z5Cor6x/sjTP8AoH2n/flf8KP7I0z/AKB1p/35X/Cq5j6b/WOH/Pv8f+AfJvFHFfWX9kaZ/wBA60/78r/hR/ZGmf8AQOtP+/K/4Ucwf6xw/wCff4/8A+TeKXivrH+yNM/6B1p/35X/AAo/sjTP+gdaf9+V/wAKOYP9Y4f8+/x/4B8ncUnFfWX9kaZ/0DrT/vyv+FH9kaZ/0DrT/vyv+FHMH+scP+ff4/8AAPk6ivrH+yNM/wCgdaf9+V/wo/sjTP8AoHWn/flf8KOYP9Y4f8+/x/4ByHwhBHgOLIIzcSEZHXmu8pscccMYjiRUReAqjAFOqT5vEVvbVpVLWu7hRRRQYjJY/NjKb3TPdGwfzqt/Z6/8/V3/AN/jVyigpSa2Kf8AZ6/8/V1/3+NMGkQLO04luBKyhWfzTkgZwM/ifzq/RQP2ku5T/s9f+fq7/wC/xo/s9f8An5uv+/xq5RQLnl3Kf9nr/wA/N1/3+NH9nr/z83X/AH+NXKKA55dyn/Z6/wDP1df9/jR/Z6/8/N1/3+NXKKA55dyn/Z6/8/V3/wB/jR/Z6/8APzdf9/jVyigOeXcqpYiORX+0XLYOcNKSDVqiigTbe4UUUUCCiiigAqCL/j6uP+A/yqeoIv8Aj6uP+A/ypgT0UUUgGp/q1+gp1NT/AFa/QU6gCC56Q/8AXVanqC56Q/8AXVanpgFFFFIAooooAKKKKACiiigAooooAKKKKACiiigAooooAKKKKACiiigAooooAKKKKACiiigAooooAKKKKACiiigAooooAKKKKACiiigAooooAKKKKACiiigAooooAKKKKACiiigAooooAKKKKACiiigAooooAKKKKACiiigAooooAKKKKACiiigAooooAKKKKACiiigAooooAKKKKACiiigAooooAKKKKACiiigAooooAKKKKACiiigAqCL/AI+rj/gP8qnqCL/j6uP+A/ypgT0UUUgGp/q1+gp1NT/Vr9BTqAILnpD/ANdVqemSRJKu1xkZz1xUf2SL/b/7+N/jT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gi/4+rj/gP8qPskX+3/AN/G/wAafFCkO7YD83Ukk0ASUUUUgGp/q1+gp1NT/Vr9BTqAMrxBPNb6cjQStEzTIpZeuCeawPtV9/0Ebr81/wAK2/Ev/INi/wCviP8AnWBTRy1W+ck+1X3/AEEbr81/wo+1X3/QRuvzX/Co6KZld9yT7Vff9BG6/Nf8KPtV9/0Ebr81/wAKjooC77kn2q+/6CN1+a/4Ufar7/oI3X5r/hUdFAXfck+1X3/QRuvzX/Cj7Vff9BG6/Nf8KjooC77kn2q+/wCgjdfmv+FH2q+/6CN1+a/4VHRQF33JPtV9/wBBG6/Nf8KPtV9/0Ebr81/wqOigLvuSfar7/oI3X5r/AIUfar7/AKCN1+a/4VHRQF33JPtV9/0Ebr81/wAKjl1C5gTfNq00a9NzuoH6iiuduTbS6zqk+oRefBYQIY42XcBkZJA9TQkNX7m3/byk4Gv/APkdP8KtC7vSARqVyQeQQy/4VyU8DJBGZ9G0+1S5IRJUQSGJm+7uGOnr6Vo6Cpt5dSsQxMNtOFjB/hBUEge2abQ9e5u/ar7/AKCN1+a/4Ufar7/oI3X5r/hUROFJ9Bms+21qynFujTLHPMiuIjnI3DIGenY0hXZq/ar7/oI3X5r/AIUfar7/AKCN1+a/4Vlya1YokTrKZFlmWEMqnGW6duRx2qV9UsYzKHuVUxffBUgjnHpzz6UWDUv/AGq+/wCgjdfmv+FH2q+/6CN1+a/4VnJq+nyGIJdIxlyUABO7Bwe3r60jazpyR+Y10oXfs5Vs7sZxjGenNFg1NL7Vff8AQRuvzX/Cj7Vff9BG6/Nf8KpWt/aX277LOsu3G7bnv069qs0Bd9yT7Vff9BG6/Nf8KPtV9/0Ebr81/wAKjooFd9x7Xl6qlm1K5CjkksoA/Sqa+Io3l8pfEDF/TzV/wri/HOqzNeJpkTFYlUNIB/Gx6CqdtpWm2nhlNRv7a4nmndkRI+NmM4P6ZqlHQtJ23PTftV9/0Ebr81/wo+1X3/QRuvzX/CuN8DarNdW01jOxcwANGxOTtPb8K64cnFJqzJd11JPtV9/0Ebr81/wo+1X3/QRuvzX/AArGstZF0sksggSFCwO2Xe4w2OVHIq0up2LvCi3KM0wygAPI/LjoetKwal/7Vff9BG6/Nf8ACj7Vff8AQRuvzX/CsmbXbGKOORZg8bSrEzAH5cgkHGMkcdqnXVLF5Yoluoy8qhkAz8wPTnp+dFg1L/2q+/6CN1+a/wCFH2q+/wCgjdfmv+FZT63Z7UaGZJVMyxOQcBM5+bntwavxyJLEskbbkcZU+ooC7JvtV9/0Ebr81/wo+1X3/QRuvzX/AAqOigV33JPtV9/0Ebr81/wo+1X3/QRuvzX/AAqOuV8aaveabHaR2cxiaQsWYDkgUJXY1d9TrvtV9/0Ebr81/wAKPtV9/wBBG6/Nf8K8vgvPE13YPe291cSxRttcIclffHpVvwx4g1K412G2ubppopQQVcDg461XKVZ9z0X7Vff9BG6/Nf8ACj7Vff8AQRuvzX/Cql5cNa2kk6xGTyxuKg8474/CqlvrdlOFYyrGkrkQFs/vF6bvYE9M1JOprfar7/oI3X5r/hR9qvv+gjdfmv8AhVCS+jaP/RWjmmIYohbG4KcNz7ZqGy1VZrTz7sR25Mfmhd+7CdMn8aLBqav2q+/6CN1+a/4Ufar7/oI3X5r/AIVlW+tWcz3EbyrFJCzhlbPRepz071ct7mG6j8yCQOoO0kAjB9CDQGpZ+1X3/QRuvzX/AAo+1X3/AEEbr81/wqOigV33JPtV9/0Ebr81/wAKPtV9/wBBG6/Nf8Ko6k7x6XdPHIY3WIlXAyVPrXHW/j2QWDx3Ftm6CEJLGflJ9SP8KaTY1dnf/ar/AP6CN1+a/wCFH2q+/wCgjdfmv+FeU6Deajd65DCL6cee/wC8JYnIHJ/lXqXb1oasN3XUk+1X3/QRuvzX/Cj7Vff9BG6/Nf8ACsi31OVr2aC6higWNxHv8zO5iMgDj0zU39rWbiEw3MUglIwQ3UHPI/I8UrC1NH7Vff8AQRuvzX/Cj7Vff9BG6/Nf8KyLfX7G4EZDsivb/aMupAC5x+eanGq2BaJRcqWmzsUKcnBweMcc+tFg1ND7Vff9BG6/Nf8ACj7Vff8AQRuvzX/Co6KBXfck+1X3/QRuvzX/AAqKbUri3UNPq80Sk4BeRVz+Ypa5XxhEs95osTwiZXuCDGWxu6cZ7UJXY1fudH/by/8AQf8A/I6f4VJDq8lw+yDWnlYDO1JUJ/QV5nN4Zvb2+u2srOKKGOcxmMyj93x6+nv71d8L6dcaX4xW2uowkogc8HIIIHINVyoq3mejfar7/oI3X5r/AIUfar7/AKCN1+a/4VUvbkWdnLcFdwjGduevOKbPeQ2zL50iRoYy7Fj0Axz+tSTdl37Vff8AQRuvzX/Cj7Vff9BG6/Nf8KyjrVluhKTK0Llg0nI2FRnkHmp21KyWRo2uUVkUswORgAZPPTp2osGpe+1X3/QRuvzX/Cj7Vff9BG6/Nf8ACsWPX7aWcqnMIcqZTkAYTcTgjNX7W9tr6NntZllVTgkAjH50WDUt/ar7/oI3X5r/AIUfar7/AKCN1+a/4VHRQK77kn2q+/6CN1+a/wCFH2q+/wCgjdfmv+FR0UBd9yT7Vff9BG6/Nf8ACj7Vff8AQRuvzX/Co6KAu+5J9qvv+gjdfmv+FH2q+/6CN1+a/wCFR0UBd9yT7Vff9BG6/Nf8KPtV9/0Ebr81/wAKjooC77kn2q+/6CN1+a/4Ufar7/oI3X5r/hUdFAXfck+1X3/QRuvzX/Cj7Vff9BG6/Nf8KjooC77kn2q+/wCgjdfmv+FH2q+/6CN1+a/4VHRQF33JPtV9/wBBG6/Nf8KPtV9/0Ebr81/wqOigLvuSfar7/oI3X5r/AIUfar7/AKCN1+a/4VHRQF33JPtV9/0Ebr81/wAK2fDtxcTrdrPO82yQBS+MgFQe1YVbPhnrff8AXVf/AEAUmaUm+dG/RRRSOsan+rX6CnU1P9Wv0FOoAxvEv/INi/6+I/51gV0PiKKWXTUEUTyssyMVRcnAPpXP+Vdf8+N5/wB+DTRyVfjEopfKuv8AnxvP+/Bo8q6/58bz/vwaZmJRS+Vdf8+N5/34NHlXX/Pjef8Afg0AJRS+Vdf8+N5/34NHlXX/AD43n/fg0AJRS+Vdf8+N5/34NHlXX/Pjef8Afg0AJRS+Vdf8+N5/34NHlXX/AD43n/fg0AJRS+Vdf8+N5/34NHlXX/Pjef8Afg0AJRS+Vdf8+N5/34NHlXX/AD43n/fg0AJXO3ZtbXWNSTU28q0v4UCSk4X5RgjPY10flXX/AD43n/fg0jW87rtfTrpl9GtyRQmNHLJd2DvAt74ktri3t2DogAUsR93cR1x+taWh5mm1G+CssN1OGh3DBZQoGcVp/YCORpE3/gL/APWqXyrn/nwvP+/BptgNIyCPUYrMi0SKKIIJnIHk84H/ACzzj881q+Vdf8+N5/34NHlXX/Pjef8Afg0hamPFoKQ5KXDBvOjmG1AFBQnsOOc8/hUEvh4xs9xDO8lwCDGWwDkNuBJ5yfrW/wCVdf8APjef9+DR5V1/z43n/fg0XHdmPp2kPbW/7+dvPeJ0coem5i2QfUUlp4fitW3CdmYvvJCgZPl+X/Ln61s+Vdf8+N5/34NHlXX/AD43n/fg0XDUo2enJZOrK7NtgSAZHZc4P61dpfKuv+fG8/78Gjyrr/nxvP8AvwaBaiUUvlXX/Pjef9+DR5V1/wA+N5/34NAHDeNdJuFvI9Wt0LoABJgZ2kdCfanX2vXx8F2d4HTzrmV4nIQcj5hwPXiu38q5xj7Bd/8Afg1H9ifaq/2XcbVO5R9mOAfUVXMVc5fwRo81jay3lwhR5wAiMOQo7n611Y4OaXyrr/nxvP8AvyaPKuv+fG8/78GpbuxO7M3+x4hp32RH2HfuMgUZb5t2D6iorLQ1sQqw3LhChSVdoxIMkj6fe7Vr+Vdf8+N5/wB+DR5V1/z43n/fg0XDUw4fDqW0KJBcmOSORHSRYlz8oIAPr1p8Xh6GIxqtxKYQUaRCB87LnBz26npWz5V1/wA+N5/34NHlXX/Pjef9+DRcLswm8M200AhuZpJ4x5ahWAHyJnC8fXrWxbxNDbRxNIZCihd7Dk4qXyrr/nxvP+/Bo8q6/wCfG8/78GgNRKKXyrr/AJ8bz/vwaPKuv+fG8/78GgQlcx4x0W71WK1ezjEjxEhl3YODXUeVdf8APjef9+DR5V1/z43n/fg0J2Gro8wXRfEsNo1nHbTpAzbmVGADH3NaPhnw1qdrrcN1dweVFECclhknHHFd95V1/wA+N5/34NHlXX/Pjef9+DVc7HzMaw3Ky+oxWSdBi8uONbiRYxEkMqgD94qsWA9uSelbHlXX/Pjef9+DR5V1/wA+N5/34NSTqZlvpAt7wzC5dkCyKkZUYXeQTz36VFNoSy28cKXUkYWDyHIUHemc9+nNbHlXX/Pjef8Afg0eVdf8+N5/34NFx6mLJ4ejnMqzXMjQuZGWPaBsL4yc9+lXtPsU0+3aJSpLMXYqgXJ+g+lXPKuv+fG8/wC/Bo8q6/58bz/vwaA1EopfKuv+fG8/78Gjyrr/AJ8bz/vwaBDHbYjMVZgB0UZJ/CvLNT0iZ9UlWwsb1kZiQskWCCf6V6t5V1/z43n/AH4NL5d1/wA+N5/35amnYabRyXhPw1LpjNe3oAuGXakfXYO+feurpfKuv+fG8/78Gjyrr/nxvP8AvwaG7g7szbrSY7qK9RpXU3TI25eqFehFRwaBbWzZiZlUXCTqo6LtBAUe3zE/jWt5V1/z43n/AH4NHlXX/Pjef9+DSuGpjN4fie1S2e4kaNYPI5UcqGDKfqMD61YstKjspklRxuCMh2oFB3EEnA+laPlXX/Pjef8Afg0eVdf8+N5/34NFw1EopfKuv+fG8/78Gjyrr/nxvP8AvwaBCVy3i6eO1vtEuJm2xR3JZ2xnAGK6ryrr/nxvP+/Bpr200gxJpty4HZrcmmnZjWh5vqut2VxpmoQ29w3mT3wlQAEZTFa2m6jban41tprWQyKliUYkY5HWuv8AsB/6BE3/AIC//WpyWkkZzHpdwh9VtiP6U+ZDuRXtsLyylti5QSLjcB0qnLpL3KYubsyMI2jBCBeDj/CtTyrr/nxvP+/Bo8q6/wCfG8/78GpJ1Me78PW17O0ssj5L+YuP4W2BQR9MZpknhu2mkuHlkLeeGLHYu4MwwSD2+lbflXX/AD43n/fg0eVdf8+N5/34NFx6mOdD8wyPPdySySMWZtoHVNvQe1XrWyW1mmkVyxlCAg9tq7RVryrr/nxvP+/Bo8q6/wCfG8/78Gi4aiUUvlXX/Pjef9+DR5V1/wA+N5/34NAhKKXyrr/nxvP+/Bo8q6/58bz/AL8GgBKKXyrr/nxvP+/Bo8q6/wCfG8/78GgBKKXyrr/nxvP+/Bo8q6/58bz/AL8GgBKKXyrr/nxvP+/Bo8q6/wCfG8/78GgBKKXyrr/nxvP+/Bo8q6/58bz/AL8GgBKKXyrr/nxvP+/Bo8q6/wCfG8/78GgBKKXyrr/nxvP+/Bo8q6/58bz/AL8GgBKKXyrr/nxvP+/Bo8q6/wCfG8/78GgBKKXyrr/nxvP+/Bo8q6/58bz/AL8GgBK2fDPW+/66r/6AKx/Kuv8AnxvP+/Brb8NxTRreNLBLFvkUqJF2k/KBSZpS+NG5RRRSOsan+rX6CnVB56ooUg8C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X7Sh7NQ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data:image/jpeg;base64,/9j/4AAQSkZJRgABAQEAYABgAAD/2wBDAAgGBgcGBQgHBwcJCQgKDBQNDAsLDBkSEw8UHRofHh0aHBwgJC4nICIsIxwcKDcpLDAxNDQ0Hyc5PTgyPC4zNDL/2wBDAQkJCQwLDBgNDRgyIRwhMjIyMjIyMjIyMjIyMjIyMjIyMjIyMjIyMjIyMjIyMjIyMjIyMjIyMjIyMjIyMjIyMjL/wAARCAJ+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TVNYvk1KZI5yiI21VAFU/wC2dR/5+n/IU3Vf+Qrc/wC/WUPM87v159K3SVjBtmv/AGzqP/P0/wCQo/tnUf8An6f8hWRJ5nm8Z9sUs+/cMZxjtTsguzW/tnUf+fp/yFH9s6j/AM/T/kKz0zsG7rjmnUr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nLrWohgftT/kKz6UdaLILs2dQ0bUZtQnljtXZGbKkd6rf2Fqn/AD5yfpXoSf6tfoKdWfOzTkR53/YWqf8APnJ+lH9hap/z5yfpXoMkiRLudgq5xk1H9st/+eo/I0+dhyI4L+wdU/583/Sj+wdU/wCfN/0rvftlv/z1H5Gj7Zb/APPUfkaOdi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1JHNHMD5bBsdcUc7HyI8+/sHVP+fN/0pRoWqZ/483/AEr0OilzsORDU/1a/QU6mp/q1+gp1QWQXPSH/rqtT1Bc9If+uq1PTAKKKKQBRRRQAUUUUAFFFFABRRRQAUUUUAFFFFABRRRQAUUUUAFFFFABRRRQAUUUUAFFFFABRRRQAUUUUAFFFFABRRRQAUUUUAFFFFABRRRQAUUUUAFFFFABRRRQAUUUUAFFFFABRRRQAUUUUAFFFFABRRRQAUUUUAFFFFABRRRQAUUUUAFFFFABRRRQAUUUUAFFFFABRRRQAUUUUAFFFFABRRRQAUUUUAFFFFABRRRQAUUUUAFFFFABUEX/AB9XH/Af5VPUEX/H1cf8B/lTAnooopANT/Vr9BTqan+rX6CnUAQXPSH/AK6rU9QXPSH/AK6rU9MAooopAFFFFABRRRQAUUUUAFFFFABRRRQAUUUUAFFFFABRRRQAUUUUAFFFFABRRRQAUUUUAFFFFABRRRQAUUUUAFFFFABRRRQAUjOqKWZgqjkknAFLXKfEwZ+GfiLr/wAeMh49hQB1QIIyDkUtZPheTzfCejvz81lF1/3BWlPNHb28k8zhIo1LuxPAA5JoAeCD0pa88+EpnvNK1nWmaUWeqanLPaRyMTtjzjIz6kZr0OgAooooAKKKKACiiigAooooAKKKKACiiigAooooAKKKKACiiigAooooAKKKKACiiigAooooAKKKKACiiigAooooAKKKKACiiigAooooAKKKKACiiigAooooAKKKKACiiigAooooAKgi/wCPq4/4D/Kp6gi/4+rj/gP8qYE9FFFIBqf6tfoKdTU/1a/QU6gCC56Q/wDXVanqC56Q/wDXVanpgFFFFIAooooAKKKKACiiigAooooAKKKKACiiigAooooAKKKKACiiigAooooAKKKKACiiigAooooAKKKKACiiigAooooAKKKKACuV+Jf/ACTTxH/14yfyrqq434rTCH4X+ICTjdbFBz6kCgDZ8Jgp4P0ZSORZRf8AoArivGep3HjXWv8AhA9BlIhyG1m9TlYYv+eYP95umK5S3+IOt6//AGZ4StlHhSKS3jiN9fAiSUBQMRcYyexzXr3hjwvpvhPSl0/TYiATvlmc5kmc9WY9zQBpafY22mafb2NnEIre3jEcaL0CgYFI2pWK3gs2vbYXRGRAZV3n/gOc1l+MvEUHhTwpqGrzMAYYiIlP8Uh4UfnXDeHPhnpet/D+3u9TiY6/qEX2ttS3Hz45H+ZSrdgOOOlAHqUtxDC0ayzRxtI21A7Abm9B6mpa+Zv+Ex1vxF4s8I22pQtjRdQW0upu0txuIyffav8AOvpd3SJGkkYKigszE4AA6mgBkdxDLJJHHLG7xHEiqwJQ9cEdqji1CymupLWK7t5LiP78SSqXX6jORXg2n+L5pYvGN1oUrfb9f1uOxsH7qCpG/wDBcn8q3/FPhHTvAGneG9Y0iNk1C11GGK6u9x33KyHD7z3yaAPY6rXGo2NpPHBc3lvDNJ9yOSVVZ/oCeabqeo22kaXc6jeSCO3tozJIx7ACvLfAvhTS/Hug3/ibxJZfa7vVriQwvKTut4QcIIz/AA4x1FAHrE9zBaxGW4mjhjBALyMFHPTk1LXy9431/XYNIm8CzmW4GiXnmzXjnJktwy+Vn3BYfkK+mbm7gsbCW7uZBHBDGZJHboFAyTQA251Kxs5I47q8t4HkOEWWVVLfQE81LNcQ20JmnljiiXq7sFUfia8o8D+GtK+IWn6r4p8Q2i30mp3UiWol/wCXeBTtUJ/dPuPSvPPG+t65p2k6h8PmM13DpV19oN25yxtBgorH2JHNAH060iJE0jMAiruLdgPWvMV+Kt693YX40JV8M3t+LCC8ab987HI3iP8Au5Br0K1jW70KCJ87JrZVbHoVr57srTxLD4it9E0+w/4SLRPCl+0kfkEJukbJVWY8ErntQB9GyXEMUscUk0aSSkiNWYAuR1wO9NvIxNZTxGZ4A8bKZUbDR5H3gexFeMSnxTqfxc8I3niW3gsUczNaWEMm8xBU5Zj3Jz+lekfEHVLbR/AWtXV1JsQ2rxLzyzsCqge+TQBtaTEkGlWsUd496qRAC5kcO0v+0SOufWrlcd8K/wDkl3h7/r1H8zV2DxbHeeO7jw1aWrTLaWwmuroN8sTk/KmPUjmgDpKKKKACiiigAooooAKKKKACiiigAooooAKKKKACiiigAooooAKKKKACiiigAooooAKKKKACiiigAooooAKKKKACiiigAqCL/j6uP+A/yqeoIv8Aj6uP+A/ypgT0UUUgGp/q1+gp1NT/AFa/QU6gCC56Q/8AXVanqC56Q/8AXVanpgFFFFIAooooAKKKKACiiigAooooAKKKKACiiigAooooAKKKKACiiigAooooAKKKKACiiigAooooAKKKKACiiigAooooAKKKKACvP/jOxPw3uoVPM9zbxfXMq16BXKePfDd74o0ezsbOSJPLv4biXzCQCiNk496AL2s+FtN8R+GxpGpQLJH5QVHx80bAcMp7EVg/DXWb2Wzv/DesSmTVtDm+zvIx5liP+rf8Rx+Fd3XnnjHwXr914kXXfCeowWF5dWxsr4zA4aPs4x/EO1AHHfEqS5+IEuuQWMjf2L4atnkldTxPdY+6PUKM128ni238NfCDT9aGHkOnwpbR55klKAKo/H+Rrd0Lwhp2g+E/+EfgUvA8TJPI33pWYfMze5zXEeF/hjrNtqenx+JNSgvNH0NmOl20YPzEnIeTI6jsOaAMLVfCsnhf4deHrq8IbU5ddt76+fv5kjcj8Bx9c12HxG1S51W6s/AujSEX2q83kqf8u9r/ABMfQnoK3vH3hufxV4QutMtJEjuyySwO5+UOrAjNVPA/g640D7Xqms3S33iDUGDXVyBwoHRE/wBkUAeU+APDsUHxy1HSoFK6bosstxFGf7xART+teh/GLL+G9Kth1uNYtkx6/Nn+laOgeDp9J+I3iTxG7xGDU0iWFVJ3LgfPn8RR8SfCmp+K9DtINIuora+tbxLiN5c4GMj8xnNAHN+N5pvH3iKTwdp0jDTNPQ3GrzoeGcDKQ59c8n/61W/hnrtlpHwUs9Tu5NkFhFL52eoKsePrniur8H+FLbwjogsonM9xKxlu7l/vTynqxrhI/hTq8msS6XdanCfBpv21AWiZ8yRic+W3+yDQBzOraXdN8IvEfi3VUK6n4guIZApHMUIlXy1/Lmus8UXlz8QNU/4QnRZ2OnWqhtZ1BDwSOkKnuSRzWN8Y/Fceowf8IZpVuZIluII7+5T7sBLDZGP9r/CvWfDnhzTvC+jQ6ZpkIjhjGWY8tI3dmPcmgDiPhTqdnovwgW6u5BFBp73AmLH7u12OPr0rljpFzqvwx8Z+NdRiK32uQmSCM9YrZCNg/EDP5Vty/CvWJ9cvNNfVIk8G3V9/aEtomfNdzyY+nC5r0rVNJh1HQLvSQqpDPbNAoA4UFcD8qAON1/xfJpHw80dNMAm1rVbeK30+JeSXZQN+PRetdH4M8MQ+E/DNtpiN5k/MlzMessrcsx/GuW+H/wAOtR0W8g1TxNexX19ZW4s7BI8lLeEcZGf4j616TQB514nJ/wCFz+C1zx9nujj/AIDWL4kjPxN8SX9lGS3h3w/FIZGX7tzebThc9wv+etdD8QvBut+I9S0fUNB1CKxu7TzYpJXzlY5Bglfeul8OeGrDwz4eh0axU+SikO7fekY/eZvcmgDgfDXi6Lwx8CNG1AqJbtoDb2kC9ZZi7KoA/U11Xw+8MS+G/D5e+Yy6xfubq/lPVpG5x9B0rmPBPwtv9I1S3n1++iu7PSnkGk2kedkYZid7ZH3ufwr1SgAooooAKKKKACiiigAooooAKKKKACiiigAooooAKKKKACiiigAooooAKKKKACiiigAooooAKKKKACiiigAooooAKKKKACoIv+Pq4/4D/Kp6gi/4+rj/AID/ACpgT0UUUgGp/q1+gp1NT/Vr9BTqAILnpD/11Wp6guekP/XVanpgFFFFIAooooAKKKKACiiigAooooAKKKKACiiigAooooAKKKKACiiigAooooAKKKKACiiigAooooAKKKKACiiigAooooAKKKKACiiigAooooAKKKKACiiigAooooAKw/GWtP4d8Hatq0YzJbW7Og/2ug/Uityqmqaba6xpdzp19H5trcxmORPUGgDxSHQ0iHgXwzG4mv8AUbsa3qkx5Zto3gsfTnAr3auS8J/DzRvCN1Nd2j3V1dyIIhPdy+Y6Rjoi+grraACiiigAooooAKKKKACiiigAooooAKKKKACiiigAooooAKKKKACiiigAooooAKKKKACiiigAooooAKKKKACiiigAooooAKKKKACiiigAooooAKKKKACoIv8Aj6uP+A/yqeoIv+Pq4/4D/KmBPRRRSAan+rX6CnU1P9Wv0FOoAguekP8A11Wp6r3ZCrEWIAEq5JqT7RB/z2j/AO+hTESUVH9og/57R/8AfQo+0Qf89o/++hSG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QRf8fVx/wH+VP+0Qf89o/++hUcDK9zcFWDDK8g57UxFiiiikMan+rX6CnU1P8AVr9BTqAEIDDBAI96b5Uf/PNfyqO6yUjUMRukAODjij7Kn9+X/v43+NMR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pwVV+6oH0FQ/ZU/vy/9/G/xpLcbJ503MVBGNzE44oAsUUUUhjU/1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wAfVx/wH+VT1BF/x9XH/Af5UwJ6KKKQDU/1a/QU6mp/q1+gp1AEFz0h/wCuq1PUFz0h/wCuq1PTAKKKKQBRRRQAUUUUAFFFFABRRRQAUUUUAFFFFABRRRQAUUUUAFFFFABRRRQAUUUUAFFFFABRRRQAU2SRYonkf7qKWP0FOqG6jM1nPEv3njZR+IoGrX1PMLDVfHHiyC81zR723tra3lZLayMYPnY7Emu2k8S2+iaLZXHieeGwupkw8a5cbx1xgE1wPgTxhpPhLwze6dq8rw31rcyH7OUO5+nTt19a1/E/jEyzaBFawWlpHqCGZbzVIMiAdMY7E/XuKZ7mIw0p1/ZeztBN2a0bSV99b99mdlpniPSNZsZb2wv4preHPmPyuzjPIOCK43xP8SrNbW1/4RvU7ea4N0scytET8h9NwH5iuW0cyXWn+PxbzwXDNAp32keyN/vZKr2GM1Q1S/0CbwX4WtrIwHUo5l84IuHXn5tx9ziixrRy2lCtqnJXXyvG+uny6HsOreMNA0G5W21PUUgnZQ2zYzHB7/KDirTeIdITRRrDX8I08jInzwf659utcF4l8RyP4u1DSvN0fTo7W2G65v7fzGnBAO1fbnpWHpEGm3nwhjt9R1NbBW1FvJmZSy7x0BHp1oscscug6UJyurtX66Ptp/mel2fjbw/qVtdS2GpRTG2iMsilWUhR3wQDis3wl4+tNd0O7v794LWS0JaZE3EJH2Y/Xmuf8O6rev4ruNEml0rV4pbBib2yhUFRjhWI689j6isjw5cWX/CqfEtkuxb+ESNMuzDBSRjJ9ODQaPAUlGUbPeNnfZO/kvy7Hptj4y8PanfrZWWqQzXDRmQKoONoGSc4wOKZZ+OPDWoaiNPtdXgkuWbaq4YBj6AkYP4GuY03RraP4Qm4sLGNb+bS3zLEg8xywyeep6Vx11daPd+BfC9jpZgbXFukBWJMSKcnOT9dtBNPAUKkpKPNo+Xppvq9Nv6ue7SSJDE8sjqkaAszMcAAdSa878T/ABKs1s7f/hG9Tt5rg3Sxyq0ZPyHrjIGfqK6jxrHNL4J1hIQTIbV8BepGOf0zXj+p3+gTeB/DFtZmA6lHOvnBFw68/NuPucUInLMJTq2qTTetrdNr3Z7Lq/ivQ9AeOPVNRjt5ZF3KmCzY9cKDgVo2V9a6lZx3dlOk9vIMpIhyDXk+sSz2nxU1RpdQ0+x862TyJNRg8xGTaMhecDkGuu+GtjDY+GpUttTg1C3e5d0khjKKvTK4PuP1oMcRg6dLDqom7uz8tfl09TJ1PXvF158QNQ0DQ7mxijt4klX7RFngqpPP1atDwh4q1O51XVtF8Q/ZlvNOXzGnh4Qr3z9MiuYvdEk174x6xaxandaey20b+bbNhj8icfTmtjV/BUPhzwJr5sZri7v7qHM9xMdzuoOSPyzQdlSGG9nCk7JyUemqbtdtnU6b408O6tf/AGGx1WGW5OdqYZd2PQkAH8KTVPGvh3Rr42V/qkUVwPvJtZtv1wDj8a8x0qKHVV8Mj/hI9HilgmQ20ENoyzBhjKMQf1PBNXNc+y2Gv+IdS0jxJpfnNzdWN7CG3sB91SfvfhRYh5dR9ryXe3nve2/L+nlc9Lv/ABNoumabDqF3qMMdrP8A6qQEt5n0AyTS6Z4l0bWLOa7sNQhlgg/1r8rs785xivPNWntNd0Twrf3ep2uh6oFMlukkWYSAcdOijgYzxVI6tqOp+E/GGnNHZ3JtlRvtunxBVn+YZzjqcDr9aLERy6Eodb3s+y963bX5P5Ho+meNPDmsX32Kw1WGa4PRMMu76ZAB/Cm6l448N6RfvZX2qRxXKY3psZtufUgECvNJrrSL4eBbfQzA2pRSR+eIUwygAbt34g1a8R+JH1C+8S2rzaNp0VruhKXNvvnusAjIPrwMemRRYtZbTdRKzt+K1t26+nzPXbe4hureO4t5FlhkUMjochgehFZHi/U7nR/CmoahZlVuII9yFlyM5HaqPw4Yt4A0nJJ/dkf+PGsDx3438P3fhfVtLt78S3p/ciJUbJbIzzjGKRx0cLJ4v2cVzJSs9Ol+p0mieJ7eTQ9Dl1W7jjvtTjXy12keY5xwMdOorUTXNMkvruyS7Q3Nmm+ePBzGvqa8u1hf7Ft/h1LqH7iO2ZTM7DhPuHn8Ks6FfW2o+OfGd1ZzLNA9kdsi9GwMcU7HTPAQlF1Ve2r8vitb7juLXxv4bvb23s7XVoZbi4OIkRWOf04/GqGjayZZtY1zUNctzpkEhijhiP7uFR3YkAlj6VlfCjS9PPg+2v8A7HAbwSyETlAXHOOvXpXDGOWX4W64YlZgmrhn29l9T7cig0hgqLqTpQb0ajd26vW3Y7y6+IMN94r0Cy0G/guLO7lZLoeWdw6Y64I710Gj6rLPrOtRXOrWc8FpJhYo4yjW45yHY8Hp+lef3l9oF74/8G/2G1sdgAl8hNuP7oPv1prRyyt8S0t1ZpC3AQZJG5s/pmixU8HTcFFLl0W9r6ztr8j0TTvGvhzVtQ+w2Oqwy3JJCphhux6EjB/CopvH3he3v2spdYhWdH2MNrYDdMbsY/Wuf8Far4ROlaBbIbJtXW3wirF+8DgfNzjgnnr1rivEPiKTXPDurSyzaNZr9pKLYC3/ANJYhh82719T7Ggzp5dTnWcOWSS019bX22/q57wrBlDKQVIyCO9LWfoRz4f00k5zaxf+gitCkePJcsmgooooJCiiigAooooAKKKKACiiigAooooAKKKKACiiigAooooAKKKKACiiigAooooAKKKKACiiigAqCL/j6uP+A/yqeoIv+Pq4/wCA/wAqYE9FFFIBqf6tfoKdTU/1a/QU6gCC56Q/9dVqeoLnpD/11Wp6YBRRRSAKKKKACiiigAooooAKKKKACiiigAooooAKKKKACiiigAooooAKKKKACiiigAooooAKKKKACiiigChcaHpN3dfabnTLOafj97JArNx05IqW90yw1KNY76yt7lEOVWaMOAfbNWqKC/aT012KttpthZtI1rZW8DSABzFEq7gOmcDmqyeHNDjzs0fTxlgxxbJyR0PStOigPaTXVlK60fTL24S4u9OtJ50xtklhVmGOmCRSjSNNFk1kNPtRasctAIV2E+u3GKuUUB7SdrXKdjpWnaYH+wWNta7/AL3kxKm764FKdK05jcE2FqTcjE5MK/vR/tcc/jVuigXPJu9yOGCK2hSGCJIokG1URQqqPQAdKqQaHpNtdm7t9Ms4rkknzUgUNk9eQM1fooBTkr2e4EAjBGQazF8OaGm7bo+njcQxxbJyR0PStOigIzlH4XYp3uk6dqWz7dYW11s+750Svt+mRViC3htYFgt4Y4YkGFSNQqgewFSUUA5Sa5W9CuthZpevepawLdONrziMB2HoW6noKsdRg0UUCbb3M+30LSLO6+1W2l2cNxz+9jgVW568gUXWg6PfXH2i70qynm/56SwKzfmRWhRQV7Wd73dyrd6ZYX8Kw3llb3ESfdSWJWC/QEcU60sLOwt/s9nawW8JOTHFGFXP0FWKKBc8rct9ChaaJpVhOZ7PTbS3mIwZIoVVvzAom0TSrm7N3PplnLcEYMrwKWPGOpHpV+igftJ3vd3Ire2gtIFgtoY4YUGFjjUKo+gFVW0PSXvPtj6ZZtdbt3nGBS+fXOM5q/RQJTkndMr3lhZ6jD5N7aw3MQO4JNGHGfXBqK30jTLQubbT7SEumxzHCq7l9DgcirtFAKckuVPQhtbS2soBBaW8UEIORHEgVR+AqOLTLCC3lt4rK2jhmJMkaRKFfPXIxzVqigOaXcz4NB0e1eN4NKsonibdGyW6gofUHHBqzDY2lvNNNBawxSznMrpGA0h9WI6/jU9FAOcnuyha6JpVlcm5tdNs4JznMkUCq3PXkCmP4f0WWaSaTSbF5Zc+Y7W6Etnrk45rSooH7Wd73Y1ESONY41VUUAKqjAAHYU6iiggKKKKACiiigAooooAKKKKACiiigAooooAKKKKACiiigAooooAKKKKACiiigAooooAKKKKACiiigAqCL/j6uP8AgP8AKp6gi/4+rj/gP8qYE9FFFIBqf6tfoKdTU/1a/QU6gCC56Q/9dVqeoLnpD/11Wp6YBRRRSAKKKKACiiigAooooAKKKKACiiigAooooAKKKKACiiigAooooAKKKKACiiigAooooAKKKKACiiigAornbLU9e1O0S9tLLT0tpcmITXDh9ueM4UjP41Y8zxN/z66T/wCBEn/xFBs6Ek7Nr70bVFYvmeJv+fXSf/AiT/4ijzPE3/PrpP8A4ESf/EUC9i+6+9G1RWL5nib/AJ9dJ/8AAiT/AOIo8zxN/wA+uk/+BEn/AMRQHsX3X3o2qKxfM8Tf8+uk/wDgRJ/8RR5nib/n10n/AMCJP/iKA9i+6+9G1RWL5nib/n10n/wIk/8AiKPM8Tf8+uk/+BEn/wARQHsX3X3o2qKxfM8Tf8+uk/8AgRJ/8RR5nib/AJ9dJ/8AAiT/AOIoD2L7r70bVFYvmeJv+fXSf/AiT/4ijzPE3/PrpP8A4ESf/EUB7F9196NqisXzPE3/AD66T/4ESf8AxFHmeJv+fXSf/AiT/wCIoD2L7r70bVFYvmeJv+fXSf8AwIk/+Io8zxN/z66T/wCBEn/xFAexfdfejaorF8zxN/z66T/4ESf/ABFHmeJv+fXSf/AiT/4igPYvuvvRtUVi+Z4m/wCfXSf/AAIk/wDiKPM8Tf8APrpP/gRJ/wDEUB7F9196NqisXzPE3/PrpP8A4ESf/EUeZ4m/59dJ/wDAiT/4igPYvuvvRtUVi+Z4m/59dJ/8CJP/AIijzPE3/PrpP/gRJ/8AEUB7F9196NqisXzPE3/PrpP/AIESf/EUeZ4m/wCfXSf/AAIk/wDiKA9i+6+9G1RWL5nib/n10n/wIk/+Io8zxN/z66T/AOBEn/xFAexfdfejaorF8zxN/wA+uk/+BEn/AMRR5nib/n10n/wIk/8AiKA9i+6+9G1RWL5nib/n10n/AMCJP/iKPM8Tf8+uk/8AgRJ/8RQHsX3X3o2qKxfM8Tf8+uk/+BEn/wARR5nib/n10n/wIk/+IoD2L7r70bVFYvmeJv8An10n/wACJP8A4ijzPE3/AD66T/4ESf8AxFAexfdfejaorF8zxN/z66T/AOBEn/xFHmeJv+fXSf8AwIk/+IoD2L7r70bVFYvmeJv+fXSf/AiT/wCIo8zxN/z66T/4ESf/ABFAexfdfejaorF8zxN/z66T/wCBEn/xFHmeJv8An10n/wACJP8A4igPYvuvvRtUVi+Z4m/59dJ/8CJP/iKPM8Tf8+uk/wDgRJ/8RQHsX3X3o2qKxfM8Tf8APrpP/gRJ/wDEUeZ4m/59dJ/8CJP/AIigPYvuvvRtUVi+Z4m/59dJ/wDAiT/4ijzPE3/PrpP/AIESf/EUB7F9196NqisXzPE3/PrpP/gRJ/8AEUeZ4m/59dJ/8CJP/iKA9i+6+9G1RWL5nib/AJ9dJ/8AAiT/AOIp1lqGo/2sNP1K2tkZ4Gnje3lZxhWVSDlRz8woB0ZWumvvNiiiigyCiiigAooooAKKKKACoIv+Pq4/4D/Kp6gi/wCPq4/4D/KmBPRRRSAan+rX6CnU1P8AVr9BTqAILnpD/wBdVqeoLnpD/wBdVqemAUUUUgCiiigAooooAKKKKACiiigDj/FWoanp/iLS5rGR2gggmnurYf8ALaMbQcf7QByPpSReJVtb/XLrzJLy3L2q2cMbA72kTgLngZJzmugn0wza/aal5oCwQSRGMr97cV5z+Fc/B4DjtU1SOC+aNbm6jurT5M/ZWTkDn7y5zx6HFVoTqWpfF0trpd9NdaTLHfWTRLLZiVW3CQ4Uq/Q559OlQy+L9Rhlu4G8N3Hn2cYnnUXMe0QnOGDd2+U/L7dalbwtd3NjffbdQSW/vJIWklSHairEwKqq5+vOe9X7jQ2nvtWuBOAL+zW2C7fuEb+evP3+ntS0HqVb/wAWJAYhZ2Zus2q3cmZki2xNnGN33mODx7da0ZtbtIfD51r53tRAJxtHzEEZAx61h3Pg2V/sclvcWZmitI7SU3VmsysqZwygn5Tyfat2+0iO/wBAl0l3KJJD5W+NQu33A6DntRoGpzkXiG+j8STTatZz6fb2+lNcvB5qyqQH+8Nv8WOMVr6V4gnvdQFlf6XLp80kXnwB5FcSR5wc4+6wyMj361Sj8LX93d3E+s6ol0J7BrFlhg8rCls7hyeat6VoV9Bqa3+qait5NDCbeDZD5YVCQSW5OWOB7cU9A1E1PxDeWmryadY6PJfSR24uGZZ1jAUsRjnvxx6+1RSeKppprGPStJlvjeWf2tT5yxhFyBhs9+fzH41X1HTdYuPF9zNp1yLRWsEjMskHmI3ztkDkfMB/OtPTfD66ZeWckUxaK1sPsYVl5b5gd2fw6e9LQNSrJ4saO8c/2ZMdNiuBay3vmL8suQPudSoJwT69qin8XzwXN4To0zWFldfZ7i6Ey/L935gvU/eGf606bwtcyXcsK6kF0ma6+1yW3lZcvuDEB88KWGemaz4/D+qajdazA94bbTbjUS8kT2+WkUBDlG7AkY6HpxT0FqbkWuXlxr9zp0Gku9vayrHNdGdQF3IGyF6nryKzrbxQI9I00WtnJPc3ayOkU90BtVGwS0jfUY471u2OnNZ3+pXJlDi8mWUKFxswirj3+7mufk8FuNO02OK4tXu7FZEDXNqJYnV23HKk8EcYINLQeoo8TXmoav4eOnQp9ivVn+0JLIAylMAjgHleeh5qzd6vPb+KLVLm2ljtXf7NEVuUO525DNGOccYBzx6VKfDs8cmiz291BHNp7OJAtsFSVHxvAVcbTwMGqC+DJl1SK5+12zRxX32sSNbZnbkko0megzgY7CnoLUtReI7q9OpBdIlSztGnikuftCglkH8I68+vb3qNfE8q2tjDp2lXF9M1lHdzIZ1BijI4yzfeY88d8dq0bTRGttN1O0M4Y3s00gbb9zzO3XnFZx8L39sto+m6olvcJZJZXDPBvWRFHDKM8MOfUc0tB6mzYam2pGCe3tibCe2EyXJcA7ifubevTnNXz0NZ2m6bLpa29pDOp0+3tlhSJk+cuD94t9O2K0T0NIaMXwr/AMijYf8AXH+prTsSWsYSSSSo5NZnhQZ8JaeB3h/qa1bWNobWONsblXBxTNa/8WXq/wAyaiiikZBRRRQAUUUUAFFFFABRRRQAUUUUAFFFFABRRRQAUUUUAFFFFABRRRQAUUUUAFFFFABRRRQAUUUUAFFFFABRRRQAUUUUAFFFFABRRRQAUUUUAFFFFABRRRQAUUUUAFFFFABWRL/yONp/2D5//RkVa9ZEv/I42n/YPn/9GRUGtLd+j/I16KKKDIKKKKACiiigAooooAKgi/4+rj/gP8qnqCL/AI+rj/gP8qYE9FFFIBqf6tfoKdTU/wBWv0FOoAguekP/AF1Wp6guekP/AF1Wp6YBRRRSAKKKKACiiigAooooAKKKKACiiigAooooAKKKKACiiigAooooAKKKKACiiigAooqv58rO4ihDKp2klsc0AWKKg8y5/wCfdf8Av5/9ajzLn/n3X/v5/wDWoAnoqDzLn/n3X/v5/wDWo8y5/wCfdf8Av5/9agDFttC1awgW1stbEdrHkRJJaK7KuehOeal/s7xB/wBB+L/wBX/4qtXzLn/n3X/v5/8AWo8y5/591/7+f/WpmzxE27u33L/Iyv7O8Qf9B+L/AMAV/wDiqP7O8Qf9B+L/AMAV/wDiq1fMuf8An3X/AL+f/Wo8y5/591/7+f8A1qBe3l2X3L/Iyv7O8Qf9B+L/AMAV/wDiqP7O8Qf9B+L/AMAV/wDiq1fMuf8An3X/AL+f/Wo8y5/591/7+f8A1qA9vLsvuX+Rlf2d4g/6D8X/AIAr/wDFUf2d4g/6D8X/AIAr/wDFVq+Zc/8APuv/AH8/+tR5lz/z7r/38/8ArUB7eXZfcv8AIyv7O8Qf9B+L/wAAV/8AiqP7O8Qf9B+L/wAAV/8Aiq1fMuf+fdf+/n/1qPMuf+fdf+/n/wBagPby7L7l/kZX9neIP+g/F/4Ar/8AFUf2d4g/6D8X/gCv/wAVWr5lz/z7r/38/wDrUeZc/wDPuv8A38/+tQHt5dl9y/yMr+zvEH/Qfi/8AV/+Ko/s7xB/0H4v/AFf/iq1fMuf+fdf+/n/ANajzLn/AJ91/wC/n/1qA9vLsvuX+Rlf2d4g/wCg/F/4Ar/8VR/Z3iD/AKD8X/gCv/xVavmXP/Puv/fz/wCtR5lz/wA+6/8Afz/61Ae3l2X3L/Iyv7O8Qf8AQfi/8AV/+Ko/s7xB/wBB+L/wBX/4qtXzLn/n3X/v5/8AWo8y5/591/7+f/WoD28uy+5f5GV/Z3iD/oPxf+AK/wDxVH9neIP+g/F/4Ar/APFVq+Zc/wDPuv8A38/+tR5lz/z7r/38/wDrUB7eXZfcv8jK/s7xB/0H4v8AwBX/AOKo/s7xB/0H4v8AwBX/AOKrV8y5/wCfdf8Av5/9ajzLn/n3X/v5/wDWoD28uy+5f5GV/Z3iD/oPxf8AgCv/AMVR/Z3iD/oPxf8AgCv/AMVWr5lz/wA+6/8Afz/61HmXP/Puv/fz/wCtQHt5dl9y/wAjK/s7xB/0H4v/AABX/wCKo/s7xB/0H4v/AABX/wCKrV8y5/591/7+f/Wo8y5/591/7+f/AFqA9vLsvuX+Rlf2d4g/6D8X/gCv/wAVR/Z3iD/oPxf+AK//ABVavmXP/Puv/fz/AOtR5lz/AM+6/wDfz/61Ae3l2X3L/Iyv7O8Qf9B+L/wBX/4qj+zvEH/Qfi/8AV/+KrV8y5/591/7+f8A1qPMuf8An3X/AL+f/WoD28uy+5f5GV/Z3iD/AKD8X/gCv/xVH9neIP8AoPxf+AK//FVq+Zc/8+6/9/P/AK1HmXP/AD7r/wB/P/rUB7eXZfcv8jK/s7xB/wBB+L/wBX/4qj+zvEH/AEH4v/AFf/iq1fMuf+fdf+/n/wBajzLn/n3X/v5/9agPby7L7l/kZX9neIP+g/F/4Ar/APFUf2d4g/6D8X/gCv8A8VWr5lz/AM+6/wDfz/61HmXP/Puv/fz/AOtQHt5dl9y/yMr+zvEH/Qfi/wDAFf8A4qj+zvEH/Qfi/wDAFf8A4qtXzLn/AJ91/wC/n/1qPMuf+fdf+/n/ANagPby7L7l/kZX9neIP+g/F/wCAK/8AxVH9neIP+g/F/wCAK/8AxVavmXP/AD7r/wB/P/rUeZc/8+6/9/P/AK1Ae3l2X3L/ACMr+zvEH/Qfi/8AAFf/AIqj+zvEH/Qfi/8AAFf/AIqtXzLn/n3X/v5/9alimdpDHJHsYDcMNnIoD28uy+5f5GT/AGd4g/6D8X/gCv8A8VR/Z3iD/oPxf+AK/wDxVblFIft5dl9y/wAjD/s7xB/0H4v/AABX/wCKo/s7xB/0H4v/AABX/wCKrcooD28uy+5f5GH/AGd4g/6D8X/gCv8A8VR/Z3iD/oPxf+AK/wDxVblFAe3l2X3L/Iw/7O8Qf9B+L/wBX/4qj+zvEH/Qfi/8AV/+KrcooD28uy+5f5GH/Z3iD/oPxf8AgCv/AMVR/Z3iD/oPxf8AgCv/AMVW5RQHt5dl9y/yMP8As7xB/wBB+L/wBX/4qpbDSryHUvt1/qP2uVYTDGFhEYVWIJ6E5PyiteigTrSatp9y/wAgooooMgooooAKKKKACiiigAqCL/j6uP8AgP8AKp6gi/4+rj/gP8qYE9FFFIBqf6tfoKdTU/1a/QU6gCC56Q/9dVqeoLnpD/11Wp6YBRRRSAKKKKACiiigAooooAKKKKACuQ07xTeS6nrVjeRxoYXmNhIBxIsYG5T/ALQJB+hrr64678L3l1o2qIhSHUPt0t3Yyg5wSAAD7MMgj3poTLcXi+ztNG0ubUWke7urVLiRLeFnKqQNzkDO1QT1q1qHizS9Pkhjdp52ng+0RC2haXfHkDI2/XNY1vo+u6Stjc2dpbXM7aXFY3ETzbBE6DhgcfMvJyOvArQ0fQLnStR0/LLJBbaV9kaQHGX3qenpwaegtSzp/i7R9UvorW0mlczKTDKYWWOXHJCsRgkdxUtr4m0y81AWcMkhZ2ZYpDEwjlZc7grdCRg/lWTYaDqEFh4XhkjQPp8zPcAOPlBRxx68sKraH4avrK+tILy1MkFlI0kdydQkKEnOCsPQH5sHt6UWQ7s1PEesXljqOk2NnHLm8lYPIkHm4VVzgDI6+vYZq4fEViurLp7rcRu7+UkrwsInfGdoboTijUrC4udc0a6iVTFayStKS2CAyEDHrzXPTaJr1zrFvJch5Vg1FZzMbwiMxAnAWLoCBjr+dLQNTZPjDSV1JrF3nV1uDbNIYG8tZOMKXxjnIxTrDxF9pvdYhms7iGPTpNvmmMkONoPGOSeeg7YqhLod++larbiNPMuNVW6jG8cxh42z7HCninyadrcU3iBLIRRG8KzWtz5nIbaqshGODhTg+9Ggal+38T6bPa3c8jy2otFDTpcxGNkU9GweoPbFRS+JLaXRru7Q3VmbcoHM9q25dxGCFOMg+xrGs/D+oySatJd6eskd3ZxwpBeXzTFiC2Qz8levGKQaFrlxoeq20iSRpOIRbWs96bgoVbLHeegIxgZPSnZBdnRX3iKx06+W2uVuFGVVpxAxiQt90FsYGavQXiXFxcwKkqtbsFYuhAYkA/Ke457VyPiHRde1K6vI0V5oZHja3YXhjjRAQSrRj7zZBOTn8K6+CS5e4uFmgWOJGAhcPkyDHJI7c5FICeoLb/lt/wBdWqeoLb/lt/11akMnooooAKKKKACiiigAooooAKKKKACiiigAooooAKKKKACiiigAooooAKKKKACiiigAooooAKKKKACiiigAooooAKKKKACiiigAooooAKKKKACiiigAooooAKg/5fj/ANch/M1PUH/L8f8ArkP5mgCeiiigAooooAKKKKACiiigAooooAKKKKACiiigAooooAKKKKACiiigAqCL/j6uP+A/yqeoIv8Aj6uP+A/ypgT0UUUgGp/q1+gp1NT/AFa/QU6gCC56Q/8AXVanqC56Q/8AXVanpgFFFFIAooooAKKKKACiiigAooooAKKKKACiiigAooooAKKKKACiiigAooooAKKKKACq/lTI7mJ02s27DKTg/nViq/mzSO4ijTarbcsxGT+VAC4uv78P/fB/xoxdf34f++D/AI0Zuv7kP/fZ/wAKM3X9yH/vs/4Ux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ljikEpkkZSxXaAowMUmbr+5D/AN9n/CljlkMrRyIoYLuBU5GKAJqKKKQwooooAKKKKACiiigAooooAKKKKACiiigAooooAKKKKACiiigAqCL/AI+rj/gP8qnqCL/j6uP+A/ypgT0UUUgGp/q1+gp1NT/Vr9BTqAILnpD/ANdVqeoLnpD/ANdVqemAUUUUgCiiigAooooAKKKKACiiigAooooAwvF+oT6X4ekube5Fs4ljQzEAhFZwCeeOhPWs3RdakfxCbGHWo9bs2tWmeWNUzAysAASnB3AnjrxWx4l0uXWNHNnEImJmidhL90qrgkHj0BqpHoE+naxeyaQLe1s7612uqKF8qdRhXVQMHIPP+6Kelha3LVp4hhurqS1ayvrecRNNGlxDsMyjgleevI4ODyKg07xQmpX9xYf2ZqVnPDB5zefCvAJwB8rHk84HfBrK0jw9q9lqkV/JFbCaKzliJN1JKZpTtIY7vugkdB096k0fTPEUWmX9tcx2lrfXUbu1/FcGRmmPAO0qMKBwPQAU9A1Lej66Q95Fqc91GYIfPH2y1ELGLnL/ACkg89uCO4q7pPiS01a5a3SC7tptnmxpdQmMyx/319R+vPSuftPCF7LNeG6SG2judOa0YpcyTtvJzuy3bvgVq6Vpmrvq8F/q/wBkjNpbtbwpbMW8zcRlzkcfdGB9eaHYFcqeIdZntfEEVjNq66NZG2Mq3TRqwlfOCu5uFwOcdTmtGXXY9K02xE8kuqXdwn7v7DDuafAyWABwBj3xTtZXXzKV0630y7tJFCtDdllIPc5AII9sVk2/hnU9HttMn09rSe8tPODwuTHERK24hMZ2hT046UaBqas3irT47G1uYI7q6e6LCG3ghJlJX7+VOMbcc5xUserRT6tYxK91H9otZJlheHbwCo+bPzBhnp9ayF8P6tYLYX9o9pPqELTtNFIWSN/OfewU8kYOMZHIq9LpWqXOq2l9JLbxTJYTQO8WSFkcqQVB6gbe9LQNSRPEUc8k9r9kvbS4EDywm5h2CUL1K/QkcHB56UuhatNd6XpJuIppZru28150j/dqQB949ic8D2NYuleGNTi1OC5u1hQpazQSyi6klaV22/PhuADg8CtjQLXVtN07TbC4itfLgiaOZ0kYn5cBCox3Gc56e9DsGpu1Bbf8tv8Arq1T1Bbf8tv+urUhk9FFFABRRRQAUUUUAFFFFABRRRQAUUUUAFFFFABRRRQAUUUUAFFFFABRRRQAUUUUAFFFFABRRRQAUUUUAFFFFABRRRQAUUUUAFFFFABRRRQAUUUUAFFFFABUH/L8f+uQ/manqD/l+P8A1yH8zQBPRRRQAUUUUAFFFFABRRRQAUUUUAFFFFABRRRQAUUUUAFFFFABRRRQAVBF/wAfVx/wH+VT1BF/x9XH/Af5UwJ6KKKQDU/1a/QU6mp/q1+gp1AEFz0h/wCuq1PUFz0h/wCuq1PTAKKKKQBRRRQAUUUUAFFFFABRRRQAUUUUAFFFFABRRRQAUUUUAFFFQyTMsojjj3sRuPOABQBNRUHmXH/PuP8Av4KPMuP+fcf9/BQBPRUHmXH/AD7j/v4KPMuP+fcf9/BQBPVfyJVdzFMFVjuIK55pfMuP+fcf9/BR5lx/z7j/AL+CmAeXc/8APwv/AH7/APr0eXc/8/C/9+//AK9HmXH/AD7j/v4KPMuP+fcf9/BQIPLuf+fhf+/f/wBejy7n/n4X/v3/APXo8y4/59x/38FHmXH/AD7j/v4KADy7n/n4X/v3/wDXo8u5/wCfhf8Av3/9ejzLj/n3H/fwUeZcf8+4/wC/goAPLuf+fhf+/f8A9ejy7n/n4X/v3/8AXo8y4/59x/38FOilMjOrpsdcZGc9aAG+Xc/8/C/9+/8A69Hl3P8Az8L/AN+//r1PRSG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hOASegGaAIfLuf+fhf+/f8A9ejy7n/n4X/v3/8AXpqzzuodbf5WGRlx0p3mXH/PuP8Av4KYg8u5/wCfhf8Av3/9ejy7n/n4X/v3/wDXo8y4/wCfcf8AfwUeZcf8+4/7+CgA8u5/5+F/79//AF6PLuf+fhf+/f8A9ejzLj/n3H/fwUeZcf8APuP+/goAPLuf+fhf+/f/ANejy7n/AJ+F/wC/f/16PMuP+fcf9/BR5lx/z7j/AL+CgA8u5/5+F/79/wD16PLuf+fhf+/f/wBejzLj/n3H/fwU6GZpGdHTY6YyM560AN8u5/5+F/79/wD16PLuf+fhf+/f/wBep6KQyDy7n/n4X/v3/wDXo8u5/wCfhf8Av3/9ep6KAIPLuf8An4X/AL9//XpYoXWQySSb2I2jC4wKmooAKKKKACiioZZmWRY4497EZ64wKAJqKg8y4/59x/38FHmXH/PuP+/goAnoqDzLj/n3H/fwUeZcf8+4/wC/goAnoqDzLj/n3H/fwUeZcf8APuP+/goAnoqDzLj/AJ9x/wB/BR5lx/z7j/v4KAJ6Kg8y4/59x/38FHmXH/PuP+/goAnoqDzLj/n3H/fwUeZcf8+4/wC/goAnoqDzLj/n3H/fwU1p50Us1uNqjJw46UAWaKQHcoI7jNLQAVBF/wAfVx/wH+VT1BF/x9XH/Af5UwJ6KKKQDU/1a/QU6mp/q1+gp1AEFz0h/wCuq1PUFz0h/wCuq1PTAKKKKQHBXHiPVI7XV9QGs6fH9huJUSxlhG6RU6Lu3Zye3HWukvfEtlpywm8juY98YlkKwMywqe7kDArnZfBO62v9QSwtBri6g93aTMAS4DAqrH0IyMHpmrPiTTNf1R7uOGKV7e4s9kMcd75KwyEHcJAPv5yMdRVaE6mrqXi7SdKu2tbl5jIsSzN5UDOFjJI3EgdBjmn6d4q0jVL02trcMXMfmxs8bKsyd2QkYYDviqiaPei/v5TGuybS47ZDuHLgNkfTkc1WXw9eyQ+HIZEVFs7OWC5YMCULRBBj15paD1NXTfFGlaretaWs0hkwTGzxMqzAdSjEYYD2qXVvEGn6NLBFdNKZZslY4YmkYKOrEAcKMjmsXSNJ1gXejxX9tbwW+joypNHLuNwSmwELj5Rjk571d1W01SDxFBq2m2sV3utWtZI3l8sp8wYPnHI9R1osrhrYi03xZAfDenahfM0k94GMcdtEzNIATyFHOAME1v2d7b6hZx3drKJYJF3I47iuITw1rFvpmiTCFpLqzhlint7e8MBO9g2Vcdhjof6V1ejae2naHHapEIJcMxXzWlCuxJ+8eTyaHYFcitvE1hdXb2sa3KzBGkjWSBk85V6lMj5sf1qlpXib+1dN0q8kSSye7nMXlPCT5hAY4B7Djr7YqhpGj62Nc0671GOUmCOZLiWS980O7AYZE6KpwfQjpin6domqQ2Gh2s9vGp069dnZZQQ8eGw4+u4cU7INTch8Q6fPb2E0byEX8hihXyzu3DO7I7Y2nOaqL4psLXSrG4uLiW4e7z5XlWzb3APJ2DJAHc1X0zw9dWviy6u5Sh02MvJZIDyskuDJx9Qf++zVOz0fWtJh0W5t7OG5ntreW2ngaYJgO4YMG6HGOR70tA1L2k+KVn8Nw6ncrLOZp5EjW1gZywV2A4HsO9XJ/FWkwaba3wmkljum2wJDEzyOR1G0DPHf0rCtdH8QWmhafbmM5W4me7t7S68pm3OShV/QZ5HGabp+h65pVnpVzHaRXF1aS3PmW7XHLJK2QQ56kYHXrzTshXZp6X4sgm0STUruTcjXkkFusURLyYYhQF6k4B/KtO316xuorWSAyyLcSmEYibMbgEkOMfLjHeuX/wCEc1k6TbzSQqL2DUZ7pre3ujFvR9wwsg6HB7+9bmi2l5plpEq6dsa5uWkuQ94ZWjBH3izD5jwBgUOw1c36g/5f/wDtl/Wp6g/5f/8Atl/WpGT0UUUAFFFFABRRRQAUUUUAFFFFABSEgAk9BzS0HkYoAztH1m11u2kntUuEWOQxkTwtG2R3AYcg9jVqL/j7n+i/1qLTtOTTYHijnuZg7l91xMZGGewJ7D0qWL/j7n+i/wBaYieiiikMK5mefW77xHqNjYajb2kdpDEyiS18zezhup3DA4rpq5S7TX9P8Uaheado8V7BdwwqrtdLFsKbs5BGcc00JljT/FSSeHrS/vLeY3EpaN4rWJpPnQkNjHbjPNOn8VQ/bdFjs4Jbq21PfiaNCdoUf49c9KzU0HWNO0nS7OBnnRGle8S2uTAzSO24EN12gluOCeOtLYaHq1hZ+HXNuks1jNMLiPz8kLJkbgx+9jIPqaegtTcfxHYR6qunyeejtJ5SytCwiMn9wPjGan1bWLPRbVZ7tn+dwkccaF3kY9lUck1y17ouv3mqxtOskqRajHOsv2zbF5KsCAIv7wHr+dbfiGxvpbnTdR06GO4nsZmc27vs8xWUqcN0BHXmlZDuytpniy3n07UNQupf9HivmtoAsTb24XC7epbJIxW1pup2uq2xntWYhWKOroVZGHVWB5B5rkX8Pa1caZPNLBHHeDVmvlghuSm9CgXaJByrdef8a6Hw5p8ljaTyT2z289xL5jq901wx4ABZj3wOg44FDsCuRSeJrCwtjNeXMjq97JaIUgOd4J+TAznpjPep4fEmn3GktqMJneNX8tolhbzVfpsKYyDWUuhX4mtGMSYj1ma7b5xxE27B+vI4pLnStZij1NrMEfaNRE5SKYRvLDsUEK38JyPbp1o0DU1ofEmnT2tvOjyAT3ItAjRkMkp/hYdjxTrjxFptpHfvNKyiydY5fkJJZgCqqB94nI6VzUHh3WIdOuJFgU3Ueqrfwwy3JcyKABtMh79eTTbqw1KG01LVNQW0spTqFveQrJNmMhAo2swHBPIzjFOyC7OgtvFulXVrc3EbThbaWOGZXhZWR3ICgg8/xDNT33iLTtO+3faZHX7DEk05CE4ViQCPXpXKWUd/4jtPEc0ItPOlubd4THIXiYxbW278c8rgkcc1Yu9H1zVY9cmuLCG3kvbaCOGIXAflWJOT070WQrs3R4osWsftaQ3zqZTEqLavvc4zkLjpjnNOm8UaVDpdvqAlkliuGKwpFEzSSMM5UKBnIwc+mKi8QW2qziy+w+a8CsftMMFx5Ej8fKQ/oD1GRmsBtO1PQNI0vU3thPcadcXJktvPLGRZnYDDkctyvX3pWQ7s29V8QCPT7S8sJZcS7nCfYpJCyjruAwUA7n9KnuvFOmWNlaTyTPP9qTfGLaFpCy8ZbaBkKM96o6pb+IL02chhZYzEwmt7W9MRSQnhi+AWUDjA7+tVLHSNb0WDSbu2s4bq5hsDZz27XG3adwYMGI5HHPenoGp00Gr2l1PbRW7PKtzCZ45UQmMqCB97oDz0+tXJP9U/+6ax9Cs77SbOx02SGOSJIXaa4R8BZC2doXqRyefatiT/AFT/AO6akYy3/wCPWL/cH8qh+3rgny2wRleR83OKmt/+PWL/AHB/KoPsAwQZDgDCcfd5z+NPQWpIt0GVcoQxfYVz0NMF8CP9U2SAVGR8wJxT47XY4dn3EFieMcmoxY4H+t5AAQ7egByPrRoGpILpSisVIJYgj0x1/lTBfAgfum3Nt2jI5z0/lT0tQv3n3fKR07k8moxYkAHzcuu3YdvQDp9etGgai/blIBEbYwCxyPlycU+K6EsuzYVyCVJPXBxTPsIAUCQ4wA/H3sHP4U+K18qXfvyACFGOmTk0aBqWKrx/8fs/+6v9asVXj/4/Z/8AdX+tIZYooooAKxNU1W+TVoNK0u3gkunhaeR7hyqRoDgdASST/Ktuua1gXmmeIotag0+e/ga0NrJFbYMiHfuVsEjI5IpoTK+peLrzRRo51PSxD9qmkjutkm8Qqv8Ay0BHVeQeegq1qfiWWxk1pY7eOQWFmlyhLH5y27g+3FQXFvf6vqehXF9pfkx4uRPCXEgRGTChz0yR2FYQ0HWLa28UWLwSTxfYUt7GUcmZAG2r/vDOPwFPQWp0cOtaraatp9nq1vZeXqG5YZLV2JVwu7DBh0IzyKtf8JBDDqerQXhjt7awEB85m6+Znr+OB+NQLottpCDVYrW+1G+gh2xpJctK6g43BN7YB/niqumNeCfWdcuNIulS7MCxWbBTMQgwWIzgctnGegpaD1OrqA/8fy/9cj/MVPUB/wCP5f8Arkf5ikMWefySoCF2bOADjoM1Gt6ruoCNtYgbs9yM1JPB520q+1lzg4z1GDUYsgrqVkIUEHGO4GBT0FqOe7CTbCh2hgpbPcjNMF9kAeU25tpUZHIPSnG03SBmkyMhmGOpAxmmLYkDPm/Mu0IdvQDpn1o0DUk+1DyEkCEl22hc96Z9uU4xG3QFuR8uTinfZCIlQS/cIZTt7+v60z7CBjEhxgB+OuDn8OaNA1Hpdq7EFCq4YhieuDg0n20ZX922Dtyc9M9KT7F94eYduCFGOgJyae9oHl3bsKSpZcdcdKNA1GC+BH+qbJAKjI+bJx+FBvwFz5TcAl+R8uDj8aBY4B/eHIACHHTBz+NIbH5ceactkP8AL1yc8elGgak80vlBcKWZjgAHFQrfK20iNtp25OehNSPaqQDHiNw27OM1GtiF2ASHYNuRjqR0o0DUt1Fcf8e0v+4f5VLUVx/x7S/7h/lSGPj/ANUn+6KdTY/9Un+6KdQAVBF/x9XH/Af5VPUEX/H1cf8AAf5UwJ6KKKQDU/1a/QU6mp/q1+gp1AEFz0h/66rU9QXPSH/rqtT0wCiiikAUUUUAFFFFABRRRQAUUUUAFFFFABRRRQAUUUUAFFFFABUMkUhmEsTKG27SGGRipqKAIMXX9+H/AL5P+NGLr+/D/wB8n/Gp6KAIMXX9+H/vk/40Yuv78P8A3yf8afJMsRUEMWboFGTTPtQ/55Tf9+zTEGLr+/D/AN8n/GjF1/fh/wC+T/jR9qH/ADym/wC/Zo+1D/nlN/37NABi6/vw/wDfJ/xoxdf34f8Avk/40fah/wA8pv8Av2aPtQ/55Tf9+zQAYuv78P8A3yf8aMXX9+H/AL5P+NH2of8APKb/AL9mj7UP+eU3/fs0AGLr+/D/AN8n/GjF1/fh/wC+T/jR9qH/ADym/wC/Zo+1D/nlN/37NABi6/vw/wDfJ/xp0Mbq7vIwLPjO0YAxTftQ/wCeU3/fs0fah/zym/79mgCeioPtQ/55Tf8Afs0fah/zym/79mkMnoqD7UP+eU3/AH7NH2of88pv+/ZoAnoqD7UP+eU3/fs0fah/zym/79mgCeioPtQ/55Tf9+zR9qH/ADym/wC/ZoAnoqD7UP8AnlN/37NH2of88pv+/ZoAnoqD7UP+eU3/AH7NH2of88pv+/ZoAnpGVXUq6hlIwQRkGoftQ/55Tf8Afs0fah/zym/79mgCWONIYxHEiog6KowBTqg+1D/nlN/37NH2of8APKb/AL9mgCeggHqM1B9qH/PKb/v2aPtQ/wCeU3/fs0AT0VB9qH/PKb/v2aPtQ/55Tf8Afs0AT0jDcpB7jFQ/ah/zym/79mj7UP8AnlN/37NADUjuY0VFeIqowCVOcfnTsXX9+H/vk/40fah/zym/79mj7UP+eU3/AH7NMQYuv78P/fJ/xoxdf34f++T/AI0fah/zym/79mnxTLKWADBl6hhg0AMxdf34f++T/jRi6/vw/wDfJ/xqeikMgxdf34f++T/jRi6/vw/98n/Gp6KAIMXX9+H/AL5P+NLDE6u8kjKWfH3RgDFTUUAFFFFABRRTTIinDOoPoTQA6imedF/z0T/voUedF/z0T/voUAPopnnRf89E/wC+hR50X/PRP++hQA+oZYpDKskTKGAKkMMgin+dF/z0T/voUedF/wA9E/76FAEeLr+/D/3yf8aMXX9+H/vk/wCNSedF/wA9E/76FHnRf89E/wC+hTAjxdf34f8Avk/40Yuv78P/AHyf8alV0f7rKfoadSAgxdf34f8Avk/40Yuv78P/AHyf8anooAgxdf34f++T/jRi6/vw/wDfJ/xqeigCDF1/fh/75P8AjRi6/vw/98n/ABqeigCDF1/fh/75P+NGLr+/D/3yf8anooAgxdf34f8Avk/40147mRGRniAYYOFP+NWaKAEUbVA9BiloooAKgi/4+rj/AID/ACqeoIv+Pq4/4D/KmBPRRRSAan+rX6CnU1P9Wv0FOoAguekP/XVanqC56Q/9dVqemAUUUUgCiiigAooooAKKKKACiiigAooooAKKKKAKOqata6PbxzXXmFZJBEixRl2Zj0AA5pNO1WHUzIIre8i8vGftFs8Wc+m4DPSsPx40yafpjW91DazDUYdk865RDzyRkcfjVnSrzVRps5a/07XLxZAQLVhCqofXlueDTtoK+p0VFchq0Nzq2u6JaXklzYLNBctNDa3JG7GzALDGeuaxdNF5b2ml6qdWv57ltVNiwmmyjQ72UKV6E4AO7rmiwXPSapSapbQlBL5kfmXAtk3xkbnIyMeo9+lcTe6rnxDBeWUlym7U1tHaW+GGGdrIIf7voeverEtyS++4nJSPxMEBkfhBt4HPQc/rRYLnd0VTsIraJrs29y05e4ZpQ02/y3wMqP7oHHHvVykMgP8Ax/J/1zb+YqeoD/x/J/1zb+YqegAooooAKKKKACiiigAooooAKKKKACiiigAooooAKKKKACiiigAooooAKKKKACiiigAooooAKKKKACiiigAooooAKKKKACoE/wCP6X/rmv8AM1PUCf8AH9L/ANc1/maAJ6KKKACs/U9astJ8lblpDLOSIoYYmkd8cnCqCcD1rQrl9RuILDx5Y3N7NHBbyWEkUcsrBV371JGTxnH8qaEy6/izSVsra6SWaZLmRoo0igdnLr95SoGQRg5BFEvinT4LBryeK9hjEqwhZLSRXZm6BVIyfwrnfFGpQ30ug3Wi6nZ2/wDp0qi7ljzEGEbBuuN3pnNN1ye9l8M2Il1XT9RvV1a3xLAu2MfN8oYBif1p2Fc6zTdesdUuJbaEzR3MSh2huIWifaejYYDI9xWnXMHRbqa7u9T16/giU2htk+yFohEhO5mLk5zwOe1dLGFESBW3KFGCTnI+tJjQ6qtvFG4kZo1ZjI3JGe9WqgtfuSf9dG/nSGO8mDOPKjz6bRR5VvjPlx4H+yKpyxObp8Id5cMrY/h2461EsRwp8phGuwOu3qRnPHenYVzR8mDj93Hz0+UUeTATgRx8f7IrOWFxtBibcQuzj7vzZ/DipbeOVZcom11Vg5YcE7uPrRYLlzyYM48uPPptFHlW+M+XFgdflFU5IpDct8h8wupDAcY288/Wo0iO1T5TBF2CQbepGc8d6LBc0fIhPSKP/vkUeRD/AM8o/wDvkUyzVktVDAjk4B7DPFT0hlYokd7DsRVyrZwMZ6VZqCT/AI/YP91v6VPQAUUUUAFFFFABRRRQAUUUUAFFFFABRRRQAVBF/wAfVx/wH+VT1BF/x9XH/Af5UwJ6KKKQDU/1a/QU6mp/q1+gp1AEFz0h/wCuq1PUFz0h/wCuq1PTAKKKKQBRRRQAUUUUAFFFFABRRRQAUUUUAFFFFAEF3ZWl/B5F5aw3MWc7Jow659cGo7LStO03f9gsLW18zG/yIVTdjpnA5q3RQAxoYmmSZokMqAhHKjcoPXB7ZwKjFlaCNYxawhFfzFXyxgPnO4D1z3qeigCqdMsGuWuWsbY3DEEymJdxI6HOM8U57CzkikiktIGjkfzHVowQzf3iO54HPtViigCOKCGAuYYo4/Mbe+xQNzep9T71JRRQBBKsizpKib8KVIzj0/w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hWQzySumzKhQM56Z/wAanooAKKKKACobqztr6AwXdvDcRE5KSoHU/gamooAqXGladd28dvc2FrNBH9yOSFWVfoCMCmQaNpdrGY7fTbOKMuJCscCqNw6NgDqPWr1FADJoYriF4Zo0kicYZHUEMPQg04AKoVQAAMADtS0UAFVIp44TIkhKt5jH7p6E1booAg+2Qf3z/wB8n/Cj7ZB/fP8A3yf8KnooAg+2Qf3z/wB8n/Cj7ZB/fP8A3yf8KnooAg+2Qf3z/wB8n/Cj7ZB/fP8A3yf8KnooAg+2Qf3z/wB8n/Cj7ZB/fP8A3yf8KnooAqiRZruIx5IVWycEYzirVFFABRRRQAUUUUAFFFFABRRRQAUUUUAFFFFABUEX/H1cf8B/lU9QRf8AH1cf8B/lTAnooopANT/Vr9BTqan+rX6CnUAQXPSH/rqtT1Bc9If+uq1PTAKKKKQBRRRQAUUUUAFFFFABRRSN90/SgBaK828KahpWoT2cNxc63JqjTOWYtceSWVmPX7mMD6VuxeMLlrlmk0d009b9rFrkTqTu3bVbZjO0nr6e9OwrnWUVxOv+JNQlt7pLLT5ls4b2K1a9WYBg4lUN8nXbzjOfwq9qHjKOxv7mP7Mj2lpIsVxKbhFcMQD8qHlgNwz09s4oswudRRXPDxDeSa7eWUOlbrSykRZ7szhQFZA+QuMkjPSq+l+NIr+7t0ltlgt7xXa1kFwrsQoLHeg5UlQSOvvg0WYXOpornLPxPcTWU2qXWlPbaSsLTxXJmVmZB6p1BPUdffFFh4jvri4NrdaO1rdTW7XNmhnVhMox8rEfdbkZHI560WC50dMlfy4XcDO1ScUlu8sltE88QimZAXjDbtjY5Ge+D3pLr/j0m/3D/KkMYEuSoP2heR/zz/8Ar0vl3P8Az8L/AN+//r1Mv3F+lL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TXW5SNn89TtGceX1/WrNRz/wDHvJ/uH+VMByNvjVsY3AGnUyH/AFEf+6P5U+kAUUUUAFFFUNa1H+yNGu9QEXnfZ4zJ5YbG7HbNAF+iuZHim6hjvxfaS1tPb2ZvYk89XEsY7Ej7pzxjmpjqf2G+mJWWUz2L3/zy8IECgRqMcD5s5p2Fc6CiuPi8XavM1nEvhtxNfwedaBrtMEAAtvP8PUY4Oc9qsP4xVtNsZYLMfa7xpEEE86xrGYzh9z9ODwMZzmizC6OoorlW8YyT2+mnTdMNzcXsk0XlGdVETxjkFuQRkdRTrvxXdW00+3SHlhsY0fUHWdcwkruIUfx4HXp7UWYXR1FFVree4muZw9uEtgEMMwkz5uRk8dsfrVmkMrs00lw8cbqioASSuc5//VS+Xc/8/C/9+/8A69Ef/H5P/ur/AFqemBB5dz/z8L/37/8Ar0eXc/8APwv/AH7/APr1PRSAg8u5/wCfhf8Av3/9ejy7n/n4X/v3/wDXqeigCDy7n/n4X/v3/wDXo8u5/wCfhf8Av3/9ep6KAIoHZ4zvxuVipI74OKlqC2+5J/10b+dT0AFFFFABRRRQAUUUUAFFFFABUEX/AB9XH/Af5VPUEX/H1cf8B/lTAnooopANT/Vr9BTqan+rX6CnUAQXPSH/AK6rU9QXPSH/AK6rU9MAooopAFFFFABRRRQAUUUUAFIRkEetLRQByuk+H/EOkiC2j161axikLeUbH5ihYsV3b+vOM4qwfC5/s2W0F39/Uft27y+n7wPt6+2M10VFO4rHKXnhG8nkuYYNYMOn3F2t40BgDNvDhmG7P3SR06+9ST+E2bWp722ubZIbmUTTJLZpK4YAA7XPQHHcH2rp6KLsLIzLXSFgvdWnkk8xNQdWKbcbQIwmM9+lZei+EjpEqxm5t5bOJGjiUWaLLtIxhpBycDuMZ7109FFwscnpfh/UPs19pF/eM+irG1rbxeUqu6EdS3tnA6dMmrNj4dv4Ln7Vd6t9puYLZrazfyAoiBx8zDPzNwM9Bx0ro6KLhYjt1lS2iSeQSzKgDyBdoZscnHbJ7Ul1/wAek3+4f5VLSModSrDKkYIpDBfuL9KWq4tcDAnmx/vUv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o5/+PeT/cP8qZ9mP/Peb/vqkNrkYM0xB6jd1oAlh/1Ef+6P5U+kACgADAAwKWgAooooAKo6zp51bR7qwEvlefGU37c7fwq9RQBjXnh9L27lllnIjl09rFlVecE53A1RtvDGoCWSS+1gXLGwksUAtwgUMRhuDyeOf6V09FO4rGPBoZhutIm+0Z/s+2aAjZ/rMhRnrx939ay5fBhNlapFdw/arWaaSN5rYSRkSNkqyE/TkEdK6yii7CxhQ+Hmjn0iZrlC1gZWYJAsYkLrjgLgLj8ag1LwvPd3t61tqRtrTUQq3sPkhi4A2/K38JI4PWukoouFitbwXEVxMXnVrYhBDEEwY8DBye+f0qzRRSGQR/8AH5P/ALq/1qeont1d94d0YjB2nGab9mP/AD3m/wC+qAJ6Kg+zH/nvN/31R9mP/Peb/vqgCeioPsx/57zf99UfZj/z3m/76oAnoqD7Mf8AnvN/31R9mP8Az3m/76oALb7kn/XRv51PTI41iTaufUknkmn0AFFFFABRRRQAUUUUAFFFFABUEX/H1cf8B/lU9QRf8fVx/wAB/lTAnooopANT/Vr9BTqan+rX6CnUAQXPSH/rqtT1Bc9If+uq1PTAKKKKQBRRRQAUUUUAFFFFABRRRQAUUUUAFFcxNc61qutala6ZfQWUVgEQb4PMMsjLu554UAgcc9at3viW20gQQagsr3flCS4FpC0iwr3dvRcg+/FOwrm5RWFqPi3TdOuEhZLqd3txcr9mgMgMRON3Hal07xZpWqX0VrbPN+/QvbyvCyxzgDJ2MRziizC6NyiufsPGOl6jdw28S3SeezJFLLbssbupOUDdM8Go9O8SBNDF5qBaSZ7uW3ijgiLPIQ7AKFHfA/SizC6OkorDm8V6ZDp8F6ftDJNP9mEawsZFlwTtZeoPFVY/HWjyMgK3ifvBFOz2zAWzk4CyHHyk5H50WYXR01FY174n06wvmtZjMfLKiaVIi0cBb7odh0zkf1xUN94w0vT9Qns51ut1uyCeRIGaOIOAQzMOAOaLMLm/RWImvk+JbzTHtZVt7e2Sf7VgbOd2cnPT5eOPWix8VadqMkqQpdBljaaISW7L56Dq0efvDke/IosFzbpCcAn0qO1nF1aw3CpIiyoHCSLtZcjOCOx9qe/3G+lIZAk1xIgdYU2sMjL84/Knb7n/AJ4x/wDfz/61Otv+PWH/AHB/KpaYEG+5/wCeMf8A38/+tRvuf+eMf/fz/wCtU9FICDfc/wDPGP8A7+f/AFqN9z/zxj/7+f8A1qnooAg33P8Azxj/AO/n/wBajfc/88Y/+/n/ANap6KAIN9z/AM8Y/wDv5/8AWo33P/PGP/v5/wDWqeigCDfc/wDPGP8A7+f/AFqdDKZN6uu10OCAcj1qWoIf+Pi4/wB4f+gigCeiiigAoorI13VbmwaytbGGKW9vZvLi84kIoALMzY54A6DrQBr0VgrqWqWluBqy2NtJ9qjhjlRmZJlb0HVW7c8VFrni/T9MdrSC6t5NQWWNDAzH+JgMZ9cHOOtOwrnR0Vm3PiDSbPUFsbi+ijuWIAVs4BPQE9AT2BPNUPEXi3T9DguYhdQNqMcW9Ld2POegJHQnsOposO50NFZl1r+l2FxDbXl9DDPKAQjHpnpk9FyemcZq5FeW813cWscoaa32+amD8u4ZH5ikBPQTgZopG+430oArpNcSIHSFdrDIy/OPyp2+5/54x/8Afz/61Otf+PSH/cH8qlpgQb7n/njH/wB/P/rUb7n/AJ4x/wDfz/61T0UgIN9z/wA8Y/8Av5/9ajfc/wDPGP8A7+f/AFqnooAg33P/ADxj/wC/n/1qN9z/AM8Y/wDv5/8AWqeigCDfc/8APGP/AL+f/Wo33P8Azxj/AO/n/wBap6KAIN9z/wA8Y/8Av5/9ajfc/wDPGP8A7+f/AFqnooAhildpGjkQKwG4YOQRU1QD/j/b/rkP5mp6ACiiigAornvG19Jp3hma5jupLULLEHmj+8qFwGI4PbNUNK13RLfTtR1a11zUNTt7VB5yzMTtz0wCq8mnYVzsKK5bVvEGq2/he+v49Ke1u4CmxZZUZGBYcgg88HpWhqWs3mnW6Tf2PPOqx+bcGOVMRAdQMkbj7CiwXNmiuZ1XxV5cbR6dYXV4xs/tMkkO0eSjA7TgnknGcD0qODxLPb6VpcSWN1qV7JYxXM/lFRtQgZYkkZJOcAdaLBc6qiqFlqY1AwS28DtZz2yzpckjHPRcdc45q/SGFVU86YM4n2DcQFCg9DirVQWn+pb/AH2/maADyZ/+fk/98CjyZ/8An5P/AHwKnooAg8mf/n5P/fApkgnhUP55YBgCpUc5OKtVDdf6j/gS/wDoQpiJqKKKQwooooAKKKKACiiigAooooAKKKKACoIv+Pq4/wCA/wAqnqCL/j6uP+A/ypgT0UUUgGp/q1+gp1NT/Vr9BTqAILnpD/11Wp6guekP/XVanpgFFFFIAooooAKKKKACiiigAooooAKKKKAOYurLXdN1m+utGgs7mPUChcXEpQwOq7d3AO4EY44PFMv9N12K5nms0s7p7+zjtrhpHMYjdd3zgc5X5zx14rqqKdxWOcsdBuLG/TaVeCPSUs1cnlnVienpzUOnaFfW1t4XSRY92nb/ALRh84zEyjHryRXU0UXCxwHhyz1fUtO0eKSG2TTrW6e6E4kJd9ruAm3HByeTmpZPDGq/2fEgijeWx1CWeJUumi+0Rybv4l5Rhu/T3ruQAowAAPQUtFwscpBoF2lvphFrFBJHqX2y4QXLynGxlyWblm5HtRfaBfz6Z4igRY/Mv7pZYMvwVAjHPp9011dFFwscVqHhi9l1i9ItUu7K/kSR919LCI8KqkMi8P8AdyP1q7faFezW3iWOJY/9PRFt8v1xGF59ORXUUUXCxzL6NftqdwuyI2d7pq2ssofDROofoP4gd/6VFp2ma2Lqylvbe0jGlWrwwCKYt9oYqoBPHyjC9OTzXV0UXCxFbNO9rE1zGsc5QGRFbcFbHIB709/uN9KdSEZBHrSGR23/AB6w/wC4P5VLVdIriNFRZU2qMDKc4/Ol23P/AD1j/wC+D/jTAnoqDbc/89Y/++D/AI0bbn/nrH/3wf8AGkBPRUG25/56x/8AfB/xo23P/PWP/vg/40AT0VBtuf8AnrH/AN8H/Gjbc/8APWP/AL4P+NAE9FQbbn/nrH/3wf8AGjbc/wDPWP8A74P+NAE9QQ/8fFx/vD/0EUbbn/nrH/3wf8adDGyb2dgzuckgYHpQBLRRRQAVgeI7S8NxpuqWVsbqSwlZ2t1YK0iMpU7SeMjg1v0UAclqB1jW9PtZJdJa1CajBIkLSBpBGpyzPjgfQE1mahYaqsV9pceiPP5uqC8W7V02eWZQ2eTncBxj2r0CincVjhfEttr1/Nf2i2948LPEbdYPKELRgqSXLfNuyDwMcYxUWuafqqR+IbCDRpLz+0pVnhuEddoG1QQcnORtOPWu/oouFjgtX0XUH1fUo2ttRms9TWNf9DkiVQAgUhy4JHTII/nXZWkjiaW2NvKiQKgWdyCJeOcd+OhzVuii4WCkb7jfSloIyMUhkVr/AMekP+4P5VLVZIriNAiyptUYGU5x+dO23P8Az1j/AO+D/jTAnoqDbc/89Y/++D/jRtuf+esf/fB/xpAT0VBtuf8AnrH/AN8H/Gjbc/8APWP/AL4P+NAE9FQbbn/nrH/3wf8AGjbc/wDPWP8A74P+NAE9FQbbn/nrH/3wf8aNtz/z1j/74P8AjQBPRUG25/56x/8AfB/xo23P/PWP/vg/40AA/wCP9v8ArkP5mp6hjicStJI4ZiNowMDFTUAFFFFAGR4l0u51jRXtLOWKK48xJEaZSVyrBuQPpVWCy8ST2t3BqU+kFZI9sflW7Mu7/bVjgjFdDRTuKxxsHg25Gj6tbPNZ20l8iKkVpEywRsnIbaT1PGcY4AqXWvC+oazIJZpbCRpLTyHSeJnSF+cvGM9Tnv6CutoouwsjkpfDOqw7TpuoW0TTWEdnc+dEW+4pAdOevJ4NSHw7qlpHZPpt9bR3EdjHZT+dEWVlX+JcHOeTwa6mii4WMzStOm0qC0sYpY2sLe1WIAqfMLj+LPTGO3rWnRRSGFQWn+pb/fb+ZqeoDaoWJDSLk5IVyBQBPRUH2Vf+ek3/AH8NH2Vf+ek3/fw0AT1Ddf6j/gS/+hCk+yr/AM9Jv+/hoFqmQS0jYOcM5IoAnooooAKKKKACiiigAooooAKKKKACiiigAqCL/j6uP+A/yqeoIv8Aj6uP+A/ypgT0UUUgGp/q1+gp1NT/AFa/QU6gCC56Q/8AXVanqC56Q/8AXVanpgFFFFIAooooAKKKKACiiigAooooAKKKKACiiigAooooAKKKKACiiigAooooAKKZMjSwPGkjRMykB1xlfcZ4rkdP+3xa3qwvfEN21npbRMQ8cQDqU3tuIX+WKdgOxornP+EojvLC88m3u7S4Fo9zb/aYtvmoB95f04ODyOKcviMW2m6aHt7q9vZ7RJ3jtYtzBdoy56ADPbqe1FhXOhork7vXrm91/QYNNMxsLyJrl5YggLqMYB38gDPOBmr1p4rsrvUEtlgu0hmcx2928WIZnGcqrfgcZAzjiiwXN6iudt/GFncXsUBs76OKW4e2W5eH90ZVYrtznvg4PTt1qf8A4Siz/tAW3kXXkmf7MLvyv3JlzjZnr14zjGeM0WYXNuioLW5NykjG3mh2SNGBKuC2DjcPY9qnpDIJGla48qNlQBdxJXOeaPLuf+e6f9+//r0D/j+b/rmP5mm3M7ROAvZGc++KYh3l3P8Az3T/AL9//Xo8u5/57p/37/8Ar1B9qn3iL93vJ+9g4xjPTNSQXDOGLAf6tXAHuOn6UAP8u5/57p/37/8Ar0eXc/8APdP+/f8A9eq63cxKqdm5wpBwcDOfekF7KUDgJ8oBYY6/NjiizC6LPl3P/PdP+/f/ANejy7n/AJ7p/wB+/wD69RR3bGQGQqI23Y46YOKHu3EuU2mMMq+5zRZhoS+Xc/8APdP+/f8A9ejy7n/nun/fv/69VxeTHYCEzIFKnB4ycfjSG9mC5wnyDLcHn5scUWYXRZ8u5/57p/37/wDr01mnhaMvIrqzBSAmOv41ZqC56Q/9dVoAnooopDCiiigAorntWub668Q2mjWV41kjW73M0yIrOQCFCjcCByck47VKdRudEsoLfUXk1K/ldlhW1hw8qjnJGcAgdTwKdhXNyiuebXTd3+htZu6QXUs0c0cibWBRTlSDyCGFWU8R2j2dvciKbZPe/YlGBkPvK5PPTKmiwXNiiue0zWLn+z9TuJ4p7t4NRngjjgjBYqHwo/D1NOk8W2cOmPeS2t4jR3KWstt5WZUkYgAYB56g8E9aLBc36KzrLVXvGgVtNvrfzUdiZowBHtIGGwepzkewrRpDCoriRo4Sy43ZAGfc4qWoLv8A1H/Al/mKADy7n/nun/fv/wCvR5dz/wA90/79/wD16fPJ5UDyDqoyKqtdSoxztKqQp45J25zTET+Xc/8APdP+/f8A9ejy7n/nun/fv/69QJdTHaW2/wABOB2bNPmuZEmYKF2IVByOTk0WAk8u5/57p/37/wDr0eXc/wDPdP8Av3/9eq4vZfRMuoK8Hj5sc0G8mwwATKBixwecGizC6LHl3P8Az3T/AL9//Xo8u5/57p/37/8Ar1CLxvOG/aIyzL05GBSyXbByY9pjUKTx1ycUWYXRL5dz/wA90/79/wD16PLuf+e6f9+//r1X+2y7d2E+YEqMdPmxzQbuYblATcm4k4ODjH+NFmF0WPLuf+e6f9+//r0+3kMsCuwAJ64p6ncoPqM1DZ/8eqfj/OkMnooooAKKKKACiiigAooooAKKKKACiiigAooooAKKKKACiiigAooooAKKKKACoIv+Pq4/4D/Kp6gi/wCPq4/4D/KmBPRRRSAan+rX6CnU1P8AVr9BTqAILnpD/wBdVqeoLnpD/wBdVqemAUUUUgCiiigAooooAKKKKACiiigAooooAKKKKACiiigAooooAKKKKACiiigArn5PD0l1N4iWeVVg1VERCh+ZQI9hJ/GugooA43SfCdzBFOl1bafFJ9ke2S4geV3bcMFsMcKDgZAz9ahufCmpTRabcPDYT3VvZizlhkmkWPAPDqy859QRXcUU7sVkc9a+HpLTU9ImiW2it7K1lheOLcBucg/KDnjg9TVOx8O6rDJp9jPNaHS9OnM8Lpu82T721WHQY3ckdcdq62ii4WOaj0C7XS7O2Lw74dUN4xycFPNZ8DjrhhVC18HS22sFmtrCezN01yJpXk81csW27AduQejfpXaUUXCxBam6Kyfa1hDeY2zyiSNmflznvjrU9FFIZAP+P5v+uY/mafJCsjKWHQEfUHqKSSASOHDujYxlTjIpv2Y/8/E3/fQ/wpiE+xw7NvzZznduOemOv0qSOFIy20cMAMegHamfZj/z8Tf99D/Cj7Mf+fib/vof4UAAs4QpUBucYO7kY6Yo+yQ/J8p+UYxnr359eaPsx/5+Jv8Avof4UfZj/wA/E3/fQ/woAclvHHIXUHJ9+BnrihreNpRIQd314OOlN+zH/n4m/wC+h/hR9mP/AD8Tf99D/CgAFnCFYAHnGDnpjpj0oNpCQo2n5eOvXnPPrzR9mP8Az8Tf99D/AAo+zH/n4m/76H+FAE9QXPSH/rqtH2Y/8/E3/fQ/woFsNys0sj7TkBjxmkMnooooAKKKKAMLWdM1FtTt9W0h7Y3cMTQNFdFgkiMQeq8ggj0rO1Tw7q2pW1hcXUtld39s8jNC2+KIq+PlDL8wxgYJzmuuop3FY5eHw9d2kejSWsVjFJaXDyTxIXCEOCGKk5JbnPPX2qsPDutRz29ostidNt9T+2q5LCVlLsxXGMZBbr39q7Gii4WOSl8PauLLUrWGa38ubUDdxr5jJ5yMdzRuQMr6ZGahs/Cd9BaTRn7LH5mqQ3oSN3YKibMjLck/Kf8A61dnRRcLEDG7+3RhFh+ybG8wknfvyMYHTGM5/Cp6KKQwqC7/ANR/wJf5ip6ZJGssZRs4PpQA51DoyMMhhg1CLWLeGIJIHc8HjGcetH2Y/wDPxN/30P8ACj7Mf+fib/vof4UwBbSJMY3cEHk56dB9BTmt43lEhB3DHfg46Zpv2Y/8/E3/AH0P8KPsx/5+Jv8Avof4UCD7HDhhg/N79Oc8enNBs4Sqgg8Zyc9c9c+tH2Y/8/E3/fQ/wo+zH/n4m/76H+FADhbxrN5oB3devAPrQ9vHJIHYHI9+D6Zpv2Y/8/E3/fQ/wo+zH/n4m/76H+FAB9kh+f5T8wxjPTvx6c0GzhKhSG4zk7uTnrmj7Mf+fib/AL6H+FH2Y/8APxN/30P8KAJxwMCoLP8A49U/H+dH2Y/8/E3/AH0P8KljRY4wi9B0pDHUUUUAFFFFABRRRQAUUUUAFFFFABRRRQAUUUUAFFFFABRRRQAUUUUAFFFFABUEX/H1cf8AAf5VPUEX/H1cf8B/lTAnooopANT/AF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x9XH/Af5VPUEX/AB9XH/Af5UwJ6KKKQDU/1a/QU6mp/q1+gp1AEFz0h/66rU9QXPSH/rqtT0wCiiikAUUUUAFFFFABRRRQAUUUUAFFFFABRRRQAUUUUAFFFFABRRRQAUUUUAFFFFABRRRQAUUVFPI0arsUFmYKMnigCWioM3fpD+Zozd+kP5mgCeioM3fpD+Zozd+kP5mgCeioM3fpD+Zozd+kP5mgCeioM3fpD+Zozd+kP5mgCeioM3fpD+Zozd+kP5mgCeioM3fpD+ZprS3EW1pFjKFgDtJzycUAWaKKKACiiigAooooAKKKKACiiigAooooAKKKKACiiigAooooAKKKiuHdEUJgMzBQSOmaAJaKg8u4/wCfhf8Av3/9ejy7j/n4X/v3/wDXoAnoqDy7j/n4X/v3/wDXo8u4/wCfhf8Av3/9egCeioPLuP8An4X/AL9//Xo8u4/5+F/79/8A16AJ6Kg8u4/5+F/79/8A16PLuP8An4X/AL9//XoAnoqDy7j/AJ+F/wC/f/16PLuP+fhf+/f/ANegCeioPLuP+fhf+/f/ANemSGeFQ7Sq6hgCuzHU49aALVFFFABRRRQAUUUUAFFFFABRRRQAUUUUAFFFFABRRRQAUUUUAFFFFABUEX/H1cf8B/lU9QRf8fVx/wAB/lTAnooopANT/Vr9BTqan+rX6CnUAQXPSH/rqtT1Bc9If+uq1PTAKKKKQBRRRQAUUUUAFFFFABRRRQAUUUUAFFFFABRRRQAUUUUAFFFFAHJeJdWls9bt7a51SXSdNa3aT7UkSsHkB+6WYEKAOfer/wDbkdhpWn/v5NYuboYha1Rcz4GS3B2gAdTnFS6umvmYHSjpssDLteG8Vxz3IZc5+hFYM/gmcadp/lmznurWWaV4XDRQt5p3Mq7eVAOMdarQWpsTeLLOO1s5orW8ne7leFIY4v3iyICWVgehG0iqV/4qLWOl3tpDdqH1D7LcWxhzLkK+Ux65A5HHvViy8PS2raOyR2kAtJ5Zp0g3bSXRhxuyScnkmmp4eu1mjcyQ4XWHvzyf9WVYAdOvNGgal208RRXulz3cNleGaCTypbPy/wB8r8cEZx3BznGOaLbxCl1bM8en3vnx3C289sUHmRE4+Y8424Ocgnis278OajJHqvkTwj7XepcCMuyiWMKAY2YcrnHUZp2h6HqmiJetClgrXV2knlh3KpHgBhk8luDjt9KWganU1Bc9Yf8ArqP5Gp6guesP/XUfyNIZPRRRQAUUUUAFFFFABRRRQAUUUUAFQXf+oH++v/oQqeoLv/UD/fX/ANCFAMnooooAKr39wbTTrq5UAtDC8gB74BNWKZLEk8LxSLuR1KsPUHrQBzPh/SbiWz03V31i/a5lQTXCvLujl3DO3YeFAzxjHSpLLxVJdXdqZdMeHTr2QxWl0ZVJdgCfmTqoO046++Kdpnh7UrCe3hfXZZNMtf8AUWywqjEAYCu/8QH0HvTbLwtPbXVokupGbTrGQy2tt5IDK2CBuf8AiA3HHA96rQWpDZeMLi4mtnn0d4LG4ums0uROrfvAxC/L12nHWs+G/vYofEGoagjyImoLbxrFeuNqh1AAG0BR82SR15BrZi8MGPTbK0+1g/ZtQF7u8v73zltuM8dcZp0/hozabqNn9qA+2Xou93l/c+ZW24zz93r70aC1HQ67fXPiC60630rfb2kqxzXRnAADLuyFxkkelZsfjLUJIrWceHpDb3crW9u63KEtKGYDIOMKQpOevtW/YaWbLUNSuvO3/bZVk27cbMKFx79Ko2/hswadpdp9qDfYbw3JbZ9/Jc7evH3+vtS0HqLaa/dXOl3kp03y7+zl8ma2e4UKDgHPmdNuCDnGfaqUnjKSLR3uv7N826ivo7J7eG4VgzPtwVfoRhh1x3qe+8LNdx3228VWuL1LtQ8W5MqoXY65+ZTjPaoYvB7paSQteRBpNRivj5VuEUbAvyBQf9nr796egam7aXV02nG41Cz+yzKGLQpIJOBnGCOuRWRpXio6hZT6hNaxw2KQG4WVLlJG2jsyjlWx25HvXROGaNlVijEEBgM4PrXLW3g0m7uJ9QuoZhJbyW2La1WAur4yXx95uOOgpaBqOsfGP2neJ7JYXa1e7gVblZN6KASG2/dbkccjnrTtN8T3V/JbxXmlPYi9tDcWr+er7gACwIH3T8wI/pRpvhWaytriCS8tXVrZreNorJI3wRgMzDkn6YFXE0ApJpDfaQf7PtHtj8n39yquevH3envT0DUxPCPiS9ew0W21KxmVL2EiG8eYM0jqCTuXqMgZB/lWsniOZNei067so4Undo4XS5WR8qM/Og+7kDI6++KSz8MG1tdBh+1hv7KLZPl483KlfXjr71TsPBklnqNjcG9hdLOZ5FItQJZQwI+d85J560aC1OlsZbma0WS8thbTktuiEgfABIHI9Rg/jS3P/LH/AK6rSWUd1DaKl5cLcTgtukWPYCMnHHsMD8KW5/5Y/wDXVakonooooAKKKKACiiigAooooAKKKKACoLz/AI9j/vL/AOhCp6gvP+PY/wC8v/oQoQE9FFFABRRRQAUUUUAFFFFABRRRQAUUUUAFFFFABRRRQAUUUUAFFFFABUEX/H1cf8B/lU9QRf8AH1cf8B/lTAnooopANT/Vr9BTqan+rX6CnUAQXPSH/rqtT1Bc9If+uq1PTAKKKKQBRRRQAUUUUAFFFFABRRRQAUUUUAFFFFABRRRQAUUUUAFFFFABRRRQAUUUUAFFFFABUc0XmqAGKsp3KR2NSUUAQeVcf8/P/jgo8q4/5+f/ABwVPRQBB5Vx/wA/P/jgo8q4/wCfn/xwVPRQBB5Vx/z8/wDjgo8q4/5+f/HBU9FAEHlXH/Pz/wCOCjyrj/n5/wDHBU9FAEHlXH/Pz/44KPKuP+fn/wAcFT0UAQeVcf8APz/44KQ28jkCScsoIOAoGcVYooAKKKKACiiigAooooAKKKKACiiigAooooAKKKKACiiigAooooAKZLEsqbWyMHIIPINPrP1zVY9D0S71OaNpI7aPeUXq3tQVGLlJRW7LP2Y/8/E3/fVH2Y/8/E3/AH1XlX/C8I/+gG//AH/H+FH/AAvCP/oBv/3/AB/hTsz0f7Hxv8n4r/M9V+zH/n4m/wC+qPsx/wCfib/vqvKv+F4R/wDQDf8A7/j/AAo/4XhH/wBAN/8Av+P8KLMP7Hxv8n4r/M9V+zH/AJ+Jv++qPsx/5+Jv++q8q/4XhH/0A3/7/j/Cj/heEf8A0A3/AO/4/wAKLMP7Hxv8n4r/ADPVfsx/5+Jv++qPsx/5+Jv++q8q/wCF4R/9AN/+/wCP8KP+F4R/9AN/+/4/wosw/sfG/wAn4r/M9V+zH/n4m/76o+zH/n4m/wC+q8q/4XhH/wBAN/8Av+P8KP8AheEf/QDf/v8Aj/CizD+x8b/J+K/zPVfsx/5+Jv8Avqj7KCRvllcA52s3FZfhTxHF4p0KPU4oHgDOyNGxzgj3rboPOqU5U5OElZoKKKKRIUUUUAFFFFABRRRQAUUUUAFFFFABRRRQAUUUUAFFFFABRRRQAVBF/wAfVx/wH+VT1BF/x9XH/Af5UwJ6KKKQDU/1a/QU6mp/q1+gp1AEFz0h/wCuq1PUFz0h/wCuq1PTAKKKKQBRRRQAUUUUAFFFFABRRRQAUUUUAFFFFABRRRQAUUUUAFFFFABRRRQAUUUUAFFFFABRRRQAUUUUAFFFFABRRRQAUUUUAFFFFABRRRQAUUUUAFFFFABRRRQAUUUUAFFFFABRRRQAUUUUAFFFFABRRRQAVzPxC/5EHWf+uH9RXTVzPxC/5EHWf+uH9RQdGE/3iHqvzPmejqcCirujzw2utWNxcDMMU6PICP4QwzWh+iybSbQ270vULCNJLyxubdH4VpYmUN9Miqld5Pptw3iNHvNf09rK71Bpo0e485HHJDsmcDjC/NjrjpWrPa6Ykoks4dLbVm0+Mqlz5ITeJSHJVT5YbZilc4fryildXv2/r7zzGaGW3maGeN4pF+8jrgj8KaoLMFUEsTgADk161HBpd74s1Sa6n06e1mvBHIpETYTygM72OQuemznIrDRdPi8M2d1H9gtWtzC+WWOVpnEh3ENneGx1VhjAouKOPukuXXT8TgpI5IZWilRkkQ4ZGGCD6EU2vRPEV9BEmpybNKlubvVWjEzxxyFYCnDDHQc5z1z71pPZ6JDLprzrpkskV7Im7ZEiSRCEkHapOULAYLfNRcPr1oqTjv8A5HlNFWb69e/umuHigiZgBtgjCLxx0HFVqZ3q9tT6B+EH/Ihx/wDXzL/MV3tcF8IP+RDj/wCvmX+YrvazZ+fZj/vdT1YUUUUHGMmmjt4JJ5nCRxqXdj0AHJNNa5hWOOQv8khUIcdSelVNdjeXw/qUcal3e1lVVUZJJU8Vj/2n9t07TYrEXSyRXFsJgYXT5cjdnIGR60G9Olzxv5nUUVw1tpl7N9iaa41Qeet0bgfaJByD+77/AC+2MZ96qXFzqMrxo0mpHUf7OgaBYmYATF2BLgccgDO7jANOxssIm7KX9Xt/XkeiUVxc8+ot4p/cwXUSCSRJP3krBl8tirY+4AWAxjmtnRLBofDMKzSXbzz2qmYzzOz7ynPU5U/TFIynQUIpt72NS1u4L2AT20gkiJIDjocelT1599mvrPRdOhRNSQDTB9mWF3yLrsH5+nDfL1rQuLS/ax1+7Mt8LwP5cASVwoHlx52LnHXdzjrmnY0lhY30lp/wbHY02SRIonkkYKiKWYnsBXFy2F7aT3klvPqTfZ5rY26tPI4w2PM4J+Ydc5zj2pZpdRmuf7P8u+Li4vd5KtsaNkfyxu6EcrgdsUWEsKnqpaf8C/8AXmdd9ttvLt5PNXbcECI/38jIx+HNPmmjt4jJK21AQCcZ6nFcHezX32XSha2l1HNBbwbHzKCTkBwEX5eOc7u3StCS1vVsdUuxJfm6a/KRjzXwIvMX7q5xjGecetFinhUrXe/+Z2FFcjY/2j/wkSb/ALb5/wBpl+072byPIwfL2j7v93GOeua66kc9Wn7NpXuFFFFBkFFFFABUEX/H1cf8B/lU9QRf8fVx/wAB/lTAnooopANT/Vr9BTqan+rX6CnUAQXPSH/rqtT1Bc9If+uq1PTAKKKKQBRRRQAUUUUAFFFFABRRRQAUUUUAFFFFABRRRQAUUUUAFFFFABRRRQAUUUUAFFFFABRRRQAUUUUAFFFFABRRRQAUUUUAFFFFABRRRQAUUUUAFFFFABRRRQAUUUUAFFFFABRRRQAUUUUAFFFFABRRRQAVzXxBUt4C1kKCT5HQD3FdLSMoZSrAFSMEEcGg0pT9nUjPs0z5Cor6x/sjTP8AoH2n/flf8KP7I0z/AKB1p/35X/Cq5j6b/WOH/Pv8f+AfJvFHFfWX9kaZ/wBA60/78r/hR/ZGmf8AQOtP+/K/4Ucwf6xw/wCff4/8A+TeKXivrH+yNM/6B1p/35X/AAo/sjTP+gdaf9+V/wAKOYP9Y4f8+/x/4B8ncUnFfWX9kaZ/0DrT/vyv+FH9kaZ/0DrT/vyv+FHMH+scP+ff4/8AAPk6ivrH+yNM/wCgdaf9+V/wo/sjTP8AoHWn/flf8KOYP9Y4f8+/x/4ByHwhBHgOLIIzcSEZHXmu8pscccMYjiRUReAqjAFOqT5vEVvbVpVLWu7hRRRQYjJY/NjKb3TPdGwfzqt/Z6/8/V3/AN/jVyigpSa2Kf8AZ6/8/V1/3+NMGkQLO04luBKyhWfzTkgZwM/ifzq/RQP2ku5T/s9f+fq7/wC/xo/s9f8An5uv+/xq5RQLnl3Kf9nr/wA/N1/3+NH9nr/z83X/AH+NXKKA55dyn/Z6/wDP1df9/jR/Z6/8/N1/3+NXKKA55dyn/Z6/8/V3/wB/jR/Z6/8APzdf9/jVyigOeXcqpYiORX+0XLYOcNKSDVqiigTbe4UUUUCCiiigAqCL/j6uP+A/yqeoIv8Aj6uP+A/ypgT0UUUgGp/q1+gp1NT/AFa/QU6gCC56Q/8AXVanqC56Q/8AXVanpgFFFFIAooooAKKKKACiiigAooooAKKKKACiiigAooooAKKKKACiiigAooooAKKKKACiiigAooooAKKKKACiiigAooooAKKKKACiiigAooooAKKKKACiiigAooooAKKKKACiiigAooooAKKKKACiiigAooooAKKKKACiiigAooooAKKKKACiiigAooooAKKKKACiiigAooooAKKKKACiiigAooooAKKKKACiiigAooooAKKKKACiiigAqCL/AI+rj/gP8qnqCL/j6uP+A/ypgT0UUUgGp/q1+gp1NT/Vr9BTqAILnpD/ANdVqemSRJKu1xkZz1xUf2SL/b/7+N/jT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gi/4+rj/gP8qPskX+3/AN/G/wAafFCkO7YD83Ukk0ASUUUUgGp/q1+gp1NT/Vr9BTqAMrxBPNb6cjQStEzTIpZeuCeawPtV9/0Ebr81/wAK2/Ev/INi/wCviP8AnWBTRy1W+ck+1X3/AEEbr81/wo+1X3/QRuvzX/Co6KZld9yT7Vff9BG6/Nf8KPtV9/0Ebr81/wAKjooC77kn2q+/6CN1+a/4Ufar7/oI3X5r/hUdFAXfck+1X3/QRuvzX/Cj7Vff9BG6/Nf8KjooC77kn2q+/wCgjdfmv+FH2q+/6CN1+a/4VHRQF33JPtV9/wBBG6/Nf8KPtV9/0Ebr81/wqOigLvuSfar7/oI3X5r/AIUfar7/AKCN1+a/4VHRQF33JPtV9/0Ebr81/wAKjl1C5gTfNq00a9NzuoH6iiuduTbS6zqk+oRefBYQIY42XcBkZJA9TQkNX7m3/byk4Gv/APkdP8KtC7vSARqVyQeQQy/4VyU8DJBGZ9G0+1S5IRJUQSGJm+7uGOnr6Vo6Cpt5dSsQxMNtOFjB/hBUEge2abQ9e5u/ar7/AKCN1+a/4Ufar7/oI3X5r/hUROFJ9Bms+21qynFujTLHPMiuIjnI3DIGenY0hXZq/ar7/oI3X5r/AIUfar7/AKCN1+a/4Vlya1YokTrKZFlmWEMqnGW6duRx2qV9UsYzKHuVUxffBUgjnHpzz6UWDUv/AGq+/wCgjdfmv+FH2q+/6CN1+a/4VnJq+nyGIJdIxlyUABO7Bwe3r60jazpyR+Y10oXfs5Vs7sZxjGenNFg1NL7Vff8AQRuvzX/Cj7Vff9BG6/Nf8KpWt/aX277LOsu3G7bnv069qs0Bd9yT7Vff9BG6/Nf8KPtV9/0Ebr81/wAKjooFd9x7Xl6qlm1K5CjkksoA/Sqa+Io3l8pfEDF/TzV/wri/HOqzNeJpkTFYlUNIB/Gx6CqdtpWm2nhlNRv7a4nmndkRI+NmM4P6ZqlHQtJ23PTftV9/0Ebr81/wo+1X3/QRuvzX/CuN8DarNdW01jOxcwANGxOTtPb8K64cnFJqzJd11JPtV9/0Ebr81/wo+1X3/QRuvzX/AArGstZF0sksggSFCwO2Xe4w2OVHIq0up2LvCi3KM0wygAPI/LjoetKwal/7Vff9BG6/Nf8ACj7Vff8AQRuvzX/CsmbXbGKOORZg8bSrEzAH5cgkHGMkcdqnXVLF5Yoluoy8qhkAz8wPTnp+dFg1L/2q+/6CN1+a/wCFH2q+/wCgjdfmv+FZT63Z7UaGZJVMyxOQcBM5+bntwavxyJLEskbbkcZU+ooC7JvtV9/0Ebr81/wo+1X3/QRuvzX/AAqOigV33JPtV9/0Ebr81/wo+1X3/QRuvzX/AAqOuV8aaveabHaR2cxiaQsWYDkgUJXY1d9TrvtV9/0Ebr81/wAKPtV9/wBBG6/Nf8K8vgvPE13YPe291cSxRttcIclffHpVvwx4g1K412G2ubppopQQVcDg461XKVZ9z0X7Vff9BG6/Nf8ACj7Vff8AQRuvzX/Cql5cNa2kk6xGTyxuKg8474/CqlvrdlOFYyrGkrkQFs/vF6bvYE9M1JOprfar7/oI3X5r/hR9qvv+gjdfmv8AhVCS+jaP/RWjmmIYohbG4KcNz7ZqGy1VZrTz7sR25Mfmhd+7CdMn8aLBqav2q+/6CN1+a/4Ufar7/oI3X5r/AIVlW+tWcz3EbyrFJCzhlbPRepz071ct7mG6j8yCQOoO0kAjB9CDQGpZ+1X3/QRuvzX/AAo+1X3/AEEbr81/wqOigV33JPtV9/0Ebr81/wAKPtV9/wBBG6/Nf8Ko6k7x6XdPHIY3WIlXAyVPrXHW/j2QWDx3Ftm6CEJLGflJ9SP8KaTY1dnf/ar/AP6CN1+a/wCFH2q+/wCgjdfmv+FeU6Deajd65DCL6cee/wC8JYnIHJ/lXqXb1oasN3XUk+1X3/QRuvzX/Cj7Vff9BG6/Nf8ACsi31OVr2aC6higWNxHv8zO5iMgDj0zU39rWbiEw3MUglIwQ3UHPI/I8UrC1NH7Vff8AQRuvzX/Cj7Vff9BG6/Nf8KyLfX7G4EZDsivb/aMupAC5x+eanGq2BaJRcqWmzsUKcnBweMcc+tFg1ND7Vff9BG6/Nf8ACj7Vff8AQRuvzX/Co6KBXfck+1X3/QRuvzX/AAqKbUri3UNPq80Sk4BeRVz+Ypa5XxhEs95osTwiZXuCDGWxu6cZ7UJXY1fudH/by/8AQf8A/I6f4VJDq8lw+yDWnlYDO1JUJ/QV5nN4Zvb2+u2srOKKGOcxmMyj93x6+nv71d8L6dcaX4xW2uowkogc8HIIIHINVyoq3mejfar7/oI3X5r/AIUfar7/AKCN1+a/4VUvbkWdnLcFdwjGduevOKbPeQ2zL50iRoYy7Fj0Axz+tSTdl37Vff8AQRuvzX/Cj7Vff9BG6/Nf8KyjrVluhKTK0Llg0nI2FRnkHmp21KyWRo2uUVkUswORgAZPPTp2osGpe+1X3/QRuvzX/Cj7Vff9BG6/Nf8ACsWPX7aWcqnMIcqZTkAYTcTgjNX7W9tr6NntZllVTgkAjH50WDUt/ar7/oI3X5r/AIUfar7/AKCN1+a/4VHRQK77kn2q+/6CN1+a/wCFH2q+/wCgjdfmv+FR0UBd9yT7Vff9BG6/Nf8ACj7Vff8AQRuvzX/Co6KAu+5J9qvv+gjdfmv+FH2q+/6CN1+a/wCFR0UBd9yT7Vff9BG6/Nf8KPtV9/0Ebr81/wAKjooC77kn2q+/6CN1+a/4Ufar7/oI3X5r/hUdFAXfck+1X3/QRuvzX/Cj7Vff9BG6/Nf8KjooC77kn2q+/wCgjdfmv+FH2q+/6CN1+a/4VHRQF33JPtV9/wBBG6/Nf8KPtV9/0Ebr81/wqOigLvuSfar7/oI3X5r/AIUfar7/AKCN1+a/4VHRQF33JPtV9/0Ebr81/wAK2fDtxcTrdrPO82yQBS+MgFQe1YVbPhnrff8AXVf/AEAUmaUm+dG/RRRSOsan+rX6CnU1P9Wv0FOoAxvEv/INi/6+I/51gV0PiKKWXTUEUTyssyMVRcnAPpXP+Vdf8+N5/wB+DTRyVfjEopfKuv8AnxvP+/Bo8q6/58bz/vwaZmJRS+Vdf8+N5/34NHlXX/Pjef8Afg0AJRS+Vdf8+N5/34NHlXX/AD43n/fg0AJRS+Vdf8+N5/34NHlXX/Pjef8Afg0AJRS+Vdf8+N5/34NHlXX/AD43n/fg0AJRS+Vdf8+N5/34NHlXX/Pjef8Afg0AJRS+Vdf8+N5/34NHlXX/AD43n/fg0AJXO3ZtbXWNSTU28q0v4UCSk4X5RgjPY10flXX/AD43n/fg0jW87rtfTrpl9GtyRQmNHLJd2DvAt74ktri3t2DogAUsR93cR1x+taWh5mm1G+CssN1OGh3DBZQoGcVp/YCORpE3/gL/APWqXyrn/nwvP+/BptgNIyCPUYrMi0SKKIIJnIHk84H/ACzzj881q+Vdf8+N5/34NHlXX/Pjef8Afg0hamPFoKQ5KXDBvOjmG1AFBQnsOOc8/hUEvh4xs9xDO8lwCDGWwDkNuBJ5yfrW/wCVdf8APjef9+DR5V1/z43n/fg0XHdmPp2kPbW/7+dvPeJ0coem5i2QfUUlp4fitW3CdmYvvJCgZPl+X/Ln61s+Vdf8+N5/34NHlXX/AD43n/fg0XDUo2enJZOrK7NtgSAZHZc4P61dpfKuv+fG8/78Gjyrr/nxvP8AvwaBaiUUvlXX/Pjef9+DR5V1/wA+N5/34NAHDeNdJuFvI9Wt0LoABJgZ2kdCfanX2vXx8F2d4HTzrmV4nIQcj5hwPXiu38q5xj7Bd/8Afg1H9ifaq/2XcbVO5R9mOAfUVXMVc5fwRo81jay3lwhR5wAiMOQo7n611Y4OaXyrr/nxvP8AvyaPKuv+fG8/78GpbuxO7M3+x4hp32RH2HfuMgUZb5t2D6iorLQ1sQqw3LhChSVdoxIMkj6fe7Vr+Vdf8+N5/wB+DR5V1/z43n/fg0XDUw4fDqW0KJBcmOSORHSRYlz8oIAPr1p8Xh6GIxqtxKYQUaRCB87LnBz26npWz5V1/wA+N5/34NHlXX/Pjef9+DRcLswm8M200AhuZpJ4x5ahWAHyJnC8fXrWxbxNDbRxNIZCihd7Dk4qXyrr/nxvP+/Bo8q6/wCfG8/78GgNRKKXyrr/AJ8bz/vwaPKuv+fG8/78GgQlcx4x0W71WK1ezjEjxEhl3YODXUeVdf8APjef9+DR5V1/z43n/fg0J2Gro8wXRfEsNo1nHbTpAzbmVGADH3NaPhnw1qdrrcN1dweVFECclhknHHFd95V1/wA+N5/34NHlXX/Pjef9+DVc7HzMaw3Ky+oxWSdBi8uONbiRYxEkMqgD94qsWA9uSelbHlXX/Pjef9+DR5V1/wA+N5/34NSTqZlvpAt7wzC5dkCyKkZUYXeQTz36VFNoSy28cKXUkYWDyHIUHemc9+nNbHlXX/Pjef8Afg0eVdf8+N5/34NFx6mLJ4ejnMqzXMjQuZGWPaBsL4yc9+lXtPsU0+3aJSpLMXYqgXJ+g+lXPKuv+fG8/wC/Bo8q6/58bz/vwaA1EopfKuv+fG8/78Gjyrr/AJ8bz/vwaBDHbYjMVZgB0UZJ/CvLNT0iZ9UlWwsb1kZiQskWCCf6V6t5V1/z43n/AH4NL5d1/wA+N5/35amnYabRyXhPw1LpjNe3oAuGXakfXYO+feurpfKuv+fG8/78Gjyrr/nxvP8AvwaG7g7szbrSY7qK9RpXU3TI25eqFehFRwaBbWzZiZlUXCTqo6LtBAUe3zE/jWt5V1/z43n/AH4NHlXX/Pjef9+DSuGpjN4fie1S2e4kaNYPI5UcqGDKfqMD61YstKjspklRxuCMh2oFB3EEnA+laPlXX/Pjef8Afg0eVdf8+N5/34NFw1EopfKuv+fG8/78Gjyrr/nxvP8AvwaBCVy3i6eO1vtEuJm2xR3JZ2xnAGK6ryrr/nxvP+/Bpr200gxJpty4HZrcmmnZjWh5vqut2VxpmoQ29w3mT3wlQAEZTFa2m6jban41tprWQyKliUYkY5HWuv8AsB/6BE3/AIC//WpyWkkZzHpdwh9VtiP6U+ZDuRXtsLyylti5QSLjcB0qnLpL3KYubsyMI2jBCBeDj/CtTyrr/nxvP+/Bo8q6/wCfG8/78GpJ1Me78PW17O0ssj5L+YuP4W2BQR9MZpknhu2mkuHlkLeeGLHYu4MwwSD2+lbflXX/AD43n/fg0eVdf8+N5/34NFx6mOdD8wyPPdySySMWZtoHVNvQe1XrWyW1mmkVyxlCAg9tq7RVryrr/nxvP+/Bo8q6/wCfG8/78Gi4aiUUvlXX/Pjef9+DR5V1/wA+N5/34NAhKKXyrr/nxvP+/Bo8q6/58bz/AL8GgBKKXyrr/nxvP+/Bo8q6/wCfG8/78GgBKKXyrr/nxvP+/Bo8q6/58bz/AL8GgBKKXyrr/nxvP+/Bo8q6/wCfG8/78GgBKKXyrr/nxvP+/Bo8q6/58bz/AL8GgBKKXyrr/nxvP+/Bo8q6/wCfG8/78GgBKKXyrr/nxvP+/Bo8q6/58bz/AL8GgBKKXyrr/nxvP+/Bo8q6/wCfG8/78GgBKKXyrr/nxvP+/Bo8q6/58bz/AL8GgBK2fDPW+/66r/6AKx/Kuv8AnxvP+/Brb8NxTRreNLBLFvkUqJF2k/KBSZpS+NG5RRRSOsan+rX6CnVB56ooUg8C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X7Sh7NQB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10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2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4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6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8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0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AutoShape 22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4" name="Picture 2" descr="C:\Users\karen\Downloads\CADASTRO USUARIO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486" y="1715702"/>
            <a:ext cx="3609028" cy="28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oogle Shape;3541;p60"/>
          <p:cNvGrpSpPr/>
          <p:nvPr/>
        </p:nvGrpSpPr>
        <p:grpSpPr>
          <a:xfrm>
            <a:off x="303049" y="2441415"/>
            <a:ext cx="2111210" cy="2262389"/>
            <a:chOff x="6822224" y="990087"/>
            <a:chExt cx="1472665" cy="1619967"/>
          </a:xfrm>
        </p:grpSpPr>
        <p:sp>
          <p:nvSpPr>
            <p:cNvPr id="26" name="Google Shape;3542;p60"/>
            <p:cNvSpPr/>
            <p:nvPr/>
          </p:nvSpPr>
          <p:spPr>
            <a:xfrm>
              <a:off x="7824684" y="2209461"/>
              <a:ext cx="26281" cy="388799"/>
            </a:xfrm>
            <a:custGeom>
              <a:avLst/>
              <a:gdLst/>
              <a:ahLst/>
              <a:cxnLst/>
              <a:rect l="l" t="t" r="r" b="b"/>
              <a:pathLst>
                <a:path w="820" h="12131" extrusionOk="0">
                  <a:moveTo>
                    <a:pt x="819" y="0"/>
                  </a:moveTo>
                  <a:lnTo>
                    <a:pt x="34" y="33"/>
                  </a:lnTo>
                  <a:lnTo>
                    <a:pt x="1" y="12130"/>
                  </a:lnTo>
                  <a:lnTo>
                    <a:pt x="535" y="12130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43;p60"/>
            <p:cNvSpPr/>
            <p:nvPr/>
          </p:nvSpPr>
          <p:spPr>
            <a:xfrm>
              <a:off x="7913046" y="2205166"/>
              <a:ext cx="102304" cy="393093"/>
            </a:xfrm>
            <a:custGeom>
              <a:avLst/>
              <a:gdLst/>
              <a:ahLst/>
              <a:cxnLst/>
              <a:rect l="l" t="t" r="r" b="b"/>
              <a:pathLst>
                <a:path w="3192" h="12265" extrusionOk="0">
                  <a:moveTo>
                    <a:pt x="1" y="0"/>
                  </a:moveTo>
                  <a:lnTo>
                    <a:pt x="2607" y="12264"/>
                  </a:lnTo>
                  <a:lnTo>
                    <a:pt x="3192" y="12264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44;p60"/>
            <p:cNvSpPr/>
            <p:nvPr/>
          </p:nvSpPr>
          <p:spPr>
            <a:xfrm>
              <a:off x="7645300" y="2207827"/>
              <a:ext cx="111406" cy="390433"/>
            </a:xfrm>
            <a:custGeom>
              <a:avLst/>
              <a:gdLst/>
              <a:ahLst/>
              <a:cxnLst/>
              <a:rect l="l" t="t" r="r" b="b"/>
              <a:pathLst>
                <a:path w="3476" h="12182" extrusionOk="0">
                  <a:moveTo>
                    <a:pt x="2607" y="1"/>
                  </a:moveTo>
                  <a:lnTo>
                    <a:pt x="0" y="12181"/>
                  </a:lnTo>
                  <a:lnTo>
                    <a:pt x="602" y="12181"/>
                  </a:lnTo>
                  <a:lnTo>
                    <a:pt x="3476" y="51"/>
                  </a:lnTo>
                  <a:lnTo>
                    <a:pt x="260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45;p60"/>
            <p:cNvSpPr/>
            <p:nvPr/>
          </p:nvSpPr>
          <p:spPr>
            <a:xfrm>
              <a:off x="7564598" y="1811977"/>
              <a:ext cx="532863" cy="414214"/>
            </a:xfrm>
            <a:custGeom>
              <a:avLst/>
              <a:gdLst/>
              <a:ahLst/>
              <a:cxnLst/>
              <a:rect l="l" t="t" r="r" b="b"/>
              <a:pathLst>
                <a:path w="16626" h="12924" extrusionOk="0">
                  <a:moveTo>
                    <a:pt x="13347" y="0"/>
                  </a:moveTo>
                  <a:cubicBezTo>
                    <a:pt x="9009" y="0"/>
                    <a:pt x="9253" y="5961"/>
                    <a:pt x="8199" y="8726"/>
                  </a:cubicBezTo>
                  <a:cubicBezTo>
                    <a:pt x="7319" y="11038"/>
                    <a:pt x="4931" y="11242"/>
                    <a:pt x="3817" y="11242"/>
                  </a:cubicBezTo>
                  <a:cubicBezTo>
                    <a:pt x="3578" y="11242"/>
                    <a:pt x="3398" y="11232"/>
                    <a:pt x="3304" y="11232"/>
                  </a:cubicBezTo>
                  <a:cubicBezTo>
                    <a:pt x="3256" y="11232"/>
                    <a:pt x="3189" y="11232"/>
                    <a:pt x="3109" y="11232"/>
                  </a:cubicBezTo>
                  <a:cubicBezTo>
                    <a:pt x="2288" y="11232"/>
                    <a:pt x="0" y="11274"/>
                    <a:pt x="898" y="12202"/>
                  </a:cubicBezTo>
                  <a:cubicBezTo>
                    <a:pt x="1350" y="12677"/>
                    <a:pt x="4136" y="12924"/>
                    <a:pt x="7096" y="12924"/>
                  </a:cubicBezTo>
                  <a:cubicBezTo>
                    <a:pt x="10477" y="12924"/>
                    <a:pt x="14084" y="12602"/>
                    <a:pt x="14699" y="11934"/>
                  </a:cubicBezTo>
                  <a:cubicBezTo>
                    <a:pt x="15852" y="10698"/>
                    <a:pt x="16036" y="7039"/>
                    <a:pt x="16353" y="3430"/>
                  </a:cubicBezTo>
                  <a:cubicBezTo>
                    <a:pt x="16626" y="154"/>
                    <a:pt x="14091" y="3"/>
                    <a:pt x="13620" y="3"/>
                  </a:cubicBezTo>
                  <a:cubicBezTo>
                    <a:pt x="13573" y="3"/>
                    <a:pt x="13546" y="4"/>
                    <a:pt x="13546" y="4"/>
                  </a:cubicBezTo>
                  <a:cubicBezTo>
                    <a:pt x="13479" y="2"/>
                    <a:pt x="13413" y="0"/>
                    <a:pt x="1334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46;p60"/>
            <p:cNvSpPr/>
            <p:nvPr/>
          </p:nvSpPr>
          <p:spPr>
            <a:xfrm>
              <a:off x="7583187" y="1812105"/>
              <a:ext cx="508217" cy="414535"/>
            </a:xfrm>
            <a:custGeom>
              <a:avLst/>
              <a:gdLst/>
              <a:ahLst/>
              <a:cxnLst/>
              <a:rect l="l" t="t" r="r" b="b"/>
              <a:pathLst>
                <a:path w="15857" h="12934" extrusionOk="0">
                  <a:moveTo>
                    <a:pt x="13166" y="0"/>
                  </a:moveTo>
                  <a:cubicBezTo>
                    <a:pt x="13167" y="0"/>
                    <a:pt x="15539" y="485"/>
                    <a:pt x="15322" y="2974"/>
                  </a:cubicBezTo>
                  <a:cubicBezTo>
                    <a:pt x="15105" y="5481"/>
                    <a:pt x="14470" y="9842"/>
                    <a:pt x="13317" y="10961"/>
                  </a:cubicBezTo>
                  <a:cubicBezTo>
                    <a:pt x="12375" y="11862"/>
                    <a:pt x="9166" y="12195"/>
                    <a:pt x="6685" y="12195"/>
                  </a:cubicBezTo>
                  <a:cubicBezTo>
                    <a:pt x="6130" y="12195"/>
                    <a:pt x="5612" y="12178"/>
                    <a:pt x="5163" y="12147"/>
                  </a:cubicBezTo>
                  <a:cubicBezTo>
                    <a:pt x="3592" y="12081"/>
                    <a:pt x="2039" y="11830"/>
                    <a:pt x="518" y="11429"/>
                  </a:cubicBezTo>
                  <a:cubicBezTo>
                    <a:pt x="518" y="11429"/>
                    <a:pt x="0" y="11763"/>
                    <a:pt x="150" y="11980"/>
                  </a:cubicBezTo>
                  <a:cubicBezTo>
                    <a:pt x="304" y="12180"/>
                    <a:pt x="1493" y="12933"/>
                    <a:pt x="6942" y="12933"/>
                  </a:cubicBezTo>
                  <a:cubicBezTo>
                    <a:pt x="7409" y="12933"/>
                    <a:pt x="7907" y="12928"/>
                    <a:pt x="8438" y="12916"/>
                  </a:cubicBezTo>
                  <a:cubicBezTo>
                    <a:pt x="15171" y="12782"/>
                    <a:pt x="14704" y="11780"/>
                    <a:pt x="14988" y="10694"/>
                  </a:cubicBezTo>
                  <a:cubicBezTo>
                    <a:pt x="15272" y="9608"/>
                    <a:pt x="15857" y="3827"/>
                    <a:pt x="15773" y="2557"/>
                  </a:cubicBezTo>
                  <a:cubicBezTo>
                    <a:pt x="15689" y="1270"/>
                    <a:pt x="15055" y="218"/>
                    <a:pt x="131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47;p60"/>
            <p:cNvSpPr/>
            <p:nvPr/>
          </p:nvSpPr>
          <p:spPr>
            <a:xfrm>
              <a:off x="7941955" y="1957228"/>
              <a:ext cx="19871" cy="16826"/>
            </a:xfrm>
            <a:custGeom>
              <a:avLst/>
              <a:gdLst/>
              <a:ahLst/>
              <a:cxnLst/>
              <a:rect l="l" t="t" r="r" b="b"/>
              <a:pathLst>
                <a:path w="620" h="525" extrusionOk="0">
                  <a:moveTo>
                    <a:pt x="268" y="0"/>
                  </a:moveTo>
                  <a:cubicBezTo>
                    <a:pt x="118" y="17"/>
                    <a:pt x="1" y="167"/>
                    <a:pt x="18" y="318"/>
                  </a:cubicBezTo>
                  <a:cubicBezTo>
                    <a:pt x="48" y="448"/>
                    <a:pt x="163" y="525"/>
                    <a:pt x="278" y="525"/>
                  </a:cubicBezTo>
                  <a:cubicBezTo>
                    <a:pt x="355" y="525"/>
                    <a:pt x="432" y="491"/>
                    <a:pt x="485" y="418"/>
                  </a:cubicBezTo>
                  <a:cubicBezTo>
                    <a:pt x="619" y="251"/>
                    <a:pt x="485" y="0"/>
                    <a:pt x="26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48;p60"/>
            <p:cNvSpPr/>
            <p:nvPr/>
          </p:nvSpPr>
          <p:spPr>
            <a:xfrm>
              <a:off x="7943045" y="1920819"/>
              <a:ext cx="24646" cy="98554"/>
            </a:xfrm>
            <a:custGeom>
              <a:avLst/>
              <a:gdLst/>
              <a:ahLst/>
              <a:cxnLst/>
              <a:rect l="l" t="t" r="r" b="b"/>
              <a:pathLst>
                <a:path w="769" h="3075" extrusionOk="0">
                  <a:moveTo>
                    <a:pt x="151" y="0"/>
                  </a:moveTo>
                  <a:cubicBezTo>
                    <a:pt x="151" y="0"/>
                    <a:pt x="117" y="34"/>
                    <a:pt x="84" y="117"/>
                  </a:cubicBezTo>
                  <a:cubicBezTo>
                    <a:pt x="34" y="234"/>
                    <a:pt x="17" y="351"/>
                    <a:pt x="0" y="485"/>
                  </a:cubicBezTo>
                  <a:cubicBezTo>
                    <a:pt x="0" y="669"/>
                    <a:pt x="34" y="852"/>
                    <a:pt x="101" y="1019"/>
                  </a:cubicBezTo>
                  <a:cubicBezTo>
                    <a:pt x="151" y="1120"/>
                    <a:pt x="217" y="1220"/>
                    <a:pt x="284" y="1303"/>
                  </a:cubicBezTo>
                  <a:cubicBezTo>
                    <a:pt x="368" y="1387"/>
                    <a:pt x="451" y="1454"/>
                    <a:pt x="435" y="1554"/>
                  </a:cubicBezTo>
                  <a:cubicBezTo>
                    <a:pt x="385" y="1654"/>
                    <a:pt x="351" y="1755"/>
                    <a:pt x="301" y="1855"/>
                  </a:cubicBezTo>
                  <a:cubicBezTo>
                    <a:pt x="268" y="1972"/>
                    <a:pt x="251" y="2089"/>
                    <a:pt x="268" y="2189"/>
                  </a:cubicBezTo>
                  <a:cubicBezTo>
                    <a:pt x="268" y="2373"/>
                    <a:pt x="318" y="2557"/>
                    <a:pt x="418" y="2724"/>
                  </a:cubicBezTo>
                  <a:cubicBezTo>
                    <a:pt x="485" y="2824"/>
                    <a:pt x="568" y="2924"/>
                    <a:pt x="652" y="3008"/>
                  </a:cubicBezTo>
                  <a:cubicBezTo>
                    <a:pt x="735" y="3058"/>
                    <a:pt x="769" y="3075"/>
                    <a:pt x="769" y="3075"/>
                  </a:cubicBezTo>
                  <a:cubicBezTo>
                    <a:pt x="652" y="2958"/>
                    <a:pt x="552" y="2841"/>
                    <a:pt x="468" y="2690"/>
                  </a:cubicBezTo>
                  <a:cubicBezTo>
                    <a:pt x="385" y="2540"/>
                    <a:pt x="351" y="2373"/>
                    <a:pt x="351" y="2189"/>
                  </a:cubicBezTo>
                  <a:cubicBezTo>
                    <a:pt x="334" y="2089"/>
                    <a:pt x="351" y="1988"/>
                    <a:pt x="385" y="1888"/>
                  </a:cubicBezTo>
                  <a:cubicBezTo>
                    <a:pt x="435" y="1788"/>
                    <a:pt x="485" y="1671"/>
                    <a:pt x="518" y="1571"/>
                  </a:cubicBezTo>
                  <a:cubicBezTo>
                    <a:pt x="535" y="1504"/>
                    <a:pt x="518" y="1420"/>
                    <a:pt x="468" y="1370"/>
                  </a:cubicBezTo>
                  <a:cubicBezTo>
                    <a:pt x="435" y="1320"/>
                    <a:pt x="401" y="1287"/>
                    <a:pt x="351" y="1237"/>
                  </a:cubicBezTo>
                  <a:cubicBezTo>
                    <a:pt x="284" y="1170"/>
                    <a:pt x="234" y="1086"/>
                    <a:pt x="184" y="986"/>
                  </a:cubicBezTo>
                  <a:cubicBezTo>
                    <a:pt x="101" y="836"/>
                    <a:pt x="67" y="652"/>
                    <a:pt x="67" y="485"/>
                  </a:cubicBezTo>
                  <a:cubicBezTo>
                    <a:pt x="84" y="318"/>
                    <a:pt x="101" y="151"/>
                    <a:pt x="15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49;p60"/>
            <p:cNvSpPr/>
            <p:nvPr/>
          </p:nvSpPr>
          <p:spPr>
            <a:xfrm>
              <a:off x="7923751" y="1954023"/>
              <a:ext cx="31088" cy="24102"/>
            </a:xfrm>
            <a:custGeom>
              <a:avLst/>
              <a:gdLst/>
              <a:ahLst/>
              <a:cxnLst/>
              <a:rect l="l" t="t" r="r" b="b"/>
              <a:pathLst>
                <a:path w="970" h="752" extrusionOk="0">
                  <a:moveTo>
                    <a:pt x="51" y="0"/>
                  </a:moveTo>
                  <a:cubicBezTo>
                    <a:pt x="34" y="0"/>
                    <a:pt x="1" y="67"/>
                    <a:pt x="17" y="201"/>
                  </a:cubicBezTo>
                  <a:cubicBezTo>
                    <a:pt x="51" y="368"/>
                    <a:pt x="151" y="518"/>
                    <a:pt x="302" y="618"/>
                  </a:cubicBezTo>
                  <a:cubicBezTo>
                    <a:pt x="435" y="702"/>
                    <a:pt x="602" y="752"/>
                    <a:pt x="769" y="752"/>
                  </a:cubicBezTo>
                  <a:cubicBezTo>
                    <a:pt x="886" y="752"/>
                    <a:pt x="970" y="735"/>
                    <a:pt x="970" y="719"/>
                  </a:cubicBezTo>
                  <a:cubicBezTo>
                    <a:pt x="970" y="702"/>
                    <a:pt x="886" y="702"/>
                    <a:pt x="769" y="685"/>
                  </a:cubicBezTo>
                  <a:cubicBezTo>
                    <a:pt x="619" y="668"/>
                    <a:pt x="469" y="618"/>
                    <a:pt x="352" y="535"/>
                  </a:cubicBezTo>
                  <a:cubicBezTo>
                    <a:pt x="218" y="451"/>
                    <a:pt x="134" y="334"/>
                    <a:pt x="84" y="184"/>
                  </a:cubicBezTo>
                  <a:cubicBezTo>
                    <a:pt x="51" y="8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50;p60"/>
            <p:cNvSpPr/>
            <p:nvPr/>
          </p:nvSpPr>
          <p:spPr>
            <a:xfrm>
              <a:off x="8148133" y="2031648"/>
              <a:ext cx="38043" cy="569817"/>
            </a:xfrm>
            <a:custGeom>
              <a:avLst/>
              <a:gdLst/>
              <a:ahLst/>
              <a:cxnLst/>
              <a:rect l="l" t="t" r="r" b="b"/>
              <a:pathLst>
                <a:path w="1187" h="17779" extrusionOk="0">
                  <a:moveTo>
                    <a:pt x="452" y="1"/>
                  </a:moveTo>
                  <a:lnTo>
                    <a:pt x="1" y="18"/>
                  </a:lnTo>
                  <a:lnTo>
                    <a:pt x="719" y="17779"/>
                  </a:lnTo>
                  <a:lnTo>
                    <a:pt x="1187" y="17779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51;p60"/>
            <p:cNvSpPr/>
            <p:nvPr/>
          </p:nvSpPr>
          <p:spPr>
            <a:xfrm>
              <a:off x="7344351" y="2032193"/>
              <a:ext cx="42851" cy="570875"/>
            </a:xfrm>
            <a:custGeom>
              <a:avLst/>
              <a:gdLst/>
              <a:ahLst/>
              <a:cxnLst/>
              <a:rect l="l" t="t" r="r" b="b"/>
              <a:pathLst>
                <a:path w="1337" h="17812" extrusionOk="0">
                  <a:moveTo>
                    <a:pt x="869" y="1"/>
                  </a:moveTo>
                  <a:lnTo>
                    <a:pt x="0" y="17795"/>
                  </a:lnTo>
                  <a:lnTo>
                    <a:pt x="451" y="17812"/>
                  </a:lnTo>
                  <a:lnTo>
                    <a:pt x="1337" y="34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52;p60"/>
            <p:cNvSpPr/>
            <p:nvPr/>
          </p:nvSpPr>
          <p:spPr>
            <a:xfrm>
              <a:off x="7482486" y="2039692"/>
              <a:ext cx="42338" cy="567125"/>
            </a:xfrm>
            <a:custGeom>
              <a:avLst/>
              <a:gdLst/>
              <a:ahLst/>
              <a:cxnLst/>
              <a:rect l="l" t="t" r="r" b="b"/>
              <a:pathLst>
                <a:path w="1321" h="17695" extrusionOk="0">
                  <a:moveTo>
                    <a:pt x="853" y="0"/>
                  </a:moveTo>
                  <a:lnTo>
                    <a:pt x="1" y="17661"/>
                  </a:lnTo>
                  <a:lnTo>
                    <a:pt x="469" y="17695"/>
                  </a:lnTo>
                  <a:lnTo>
                    <a:pt x="1321" y="34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53;p60"/>
            <p:cNvSpPr/>
            <p:nvPr/>
          </p:nvSpPr>
          <p:spPr>
            <a:xfrm>
              <a:off x="8240789" y="2032193"/>
              <a:ext cx="38588" cy="569272"/>
            </a:xfrm>
            <a:custGeom>
              <a:avLst/>
              <a:gdLst/>
              <a:ahLst/>
              <a:cxnLst/>
              <a:rect l="l" t="t" r="r" b="b"/>
              <a:pathLst>
                <a:path w="1204" h="17762" extrusionOk="0">
                  <a:moveTo>
                    <a:pt x="468" y="1"/>
                  </a:moveTo>
                  <a:lnTo>
                    <a:pt x="0" y="17"/>
                  </a:lnTo>
                  <a:lnTo>
                    <a:pt x="735" y="17762"/>
                  </a:lnTo>
                  <a:lnTo>
                    <a:pt x="1203" y="17762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54;p60"/>
            <p:cNvSpPr/>
            <p:nvPr/>
          </p:nvSpPr>
          <p:spPr>
            <a:xfrm>
              <a:off x="7318647" y="2025238"/>
              <a:ext cx="976243" cy="29486"/>
            </a:xfrm>
            <a:custGeom>
              <a:avLst/>
              <a:gdLst/>
              <a:ahLst/>
              <a:cxnLst/>
              <a:rect l="l" t="t" r="r" b="b"/>
              <a:pathLst>
                <a:path w="30460" h="920" extrusionOk="0">
                  <a:moveTo>
                    <a:pt x="0" y="0"/>
                  </a:moveTo>
                  <a:lnTo>
                    <a:pt x="0" y="919"/>
                  </a:lnTo>
                  <a:lnTo>
                    <a:pt x="30460" y="919"/>
                  </a:lnTo>
                  <a:lnTo>
                    <a:pt x="3046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55;p60"/>
            <p:cNvSpPr/>
            <p:nvPr/>
          </p:nvSpPr>
          <p:spPr>
            <a:xfrm>
              <a:off x="7394124" y="1837809"/>
              <a:ext cx="385626" cy="184255"/>
            </a:xfrm>
            <a:custGeom>
              <a:avLst/>
              <a:gdLst/>
              <a:ahLst/>
              <a:cxnLst/>
              <a:rect l="l" t="t" r="r" b="b"/>
              <a:pathLst>
                <a:path w="12032" h="5749" extrusionOk="0">
                  <a:moveTo>
                    <a:pt x="1" y="0"/>
                  </a:moveTo>
                  <a:lnTo>
                    <a:pt x="2173" y="5748"/>
                  </a:lnTo>
                  <a:lnTo>
                    <a:pt x="12031" y="5748"/>
                  </a:lnTo>
                  <a:lnTo>
                    <a:pt x="11948" y="5447"/>
                  </a:lnTo>
                  <a:lnTo>
                    <a:pt x="7971" y="5347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556;p60"/>
            <p:cNvSpPr/>
            <p:nvPr/>
          </p:nvSpPr>
          <p:spPr>
            <a:xfrm>
              <a:off x="7507678" y="1919024"/>
              <a:ext cx="28941" cy="27659"/>
            </a:xfrm>
            <a:custGeom>
              <a:avLst/>
              <a:gdLst/>
              <a:ahLst/>
              <a:cxnLst/>
              <a:rect l="l" t="t" r="r" b="b"/>
              <a:pathLst>
                <a:path w="903" h="863" extrusionOk="0">
                  <a:moveTo>
                    <a:pt x="401" y="1"/>
                  </a:moveTo>
                  <a:cubicBezTo>
                    <a:pt x="379" y="1"/>
                    <a:pt x="357" y="3"/>
                    <a:pt x="334" y="6"/>
                  </a:cubicBezTo>
                  <a:cubicBezTo>
                    <a:pt x="117" y="73"/>
                    <a:pt x="0" y="307"/>
                    <a:pt x="84" y="507"/>
                  </a:cubicBezTo>
                  <a:cubicBezTo>
                    <a:pt x="129" y="719"/>
                    <a:pt x="312" y="863"/>
                    <a:pt x="508" y="863"/>
                  </a:cubicBezTo>
                  <a:cubicBezTo>
                    <a:pt x="528" y="863"/>
                    <a:pt x="548" y="861"/>
                    <a:pt x="568" y="858"/>
                  </a:cubicBezTo>
                  <a:cubicBezTo>
                    <a:pt x="785" y="775"/>
                    <a:pt x="902" y="541"/>
                    <a:pt x="819" y="340"/>
                  </a:cubicBezTo>
                  <a:cubicBezTo>
                    <a:pt x="774" y="130"/>
                    <a:pt x="594" y="1"/>
                    <a:pt x="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557;p60"/>
            <p:cNvSpPr/>
            <p:nvPr/>
          </p:nvSpPr>
          <p:spPr>
            <a:xfrm>
              <a:off x="7838081" y="1141106"/>
              <a:ext cx="111406" cy="153199"/>
            </a:xfrm>
            <a:custGeom>
              <a:avLst/>
              <a:gdLst/>
              <a:ahLst/>
              <a:cxnLst/>
              <a:rect l="l" t="t" r="r" b="b"/>
              <a:pathLst>
                <a:path w="3476" h="4780" extrusionOk="0">
                  <a:moveTo>
                    <a:pt x="0" y="1"/>
                  </a:moveTo>
                  <a:lnTo>
                    <a:pt x="0" y="4779"/>
                  </a:lnTo>
                  <a:lnTo>
                    <a:pt x="3476" y="4779"/>
                  </a:lnTo>
                  <a:lnTo>
                    <a:pt x="347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558;p60"/>
            <p:cNvSpPr/>
            <p:nvPr/>
          </p:nvSpPr>
          <p:spPr>
            <a:xfrm>
              <a:off x="7896444" y="1178060"/>
              <a:ext cx="35928" cy="1090"/>
            </a:xfrm>
            <a:custGeom>
              <a:avLst/>
              <a:gdLst/>
              <a:ahLst/>
              <a:cxnLst/>
              <a:rect l="l" t="t" r="r" b="b"/>
              <a:pathLst>
                <a:path w="1121" h="34" extrusionOk="0">
                  <a:moveTo>
                    <a:pt x="552" y="0"/>
                  </a:moveTo>
                  <a:cubicBezTo>
                    <a:pt x="251" y="0"/>
                    <a:pt x="1" y="17"/>
                    <a:pt x="1" y="17"/>
                  </a:cubicBezTo>
                  <a:cubicBezTo>
                    <a:pt x="1" y="17"/>
                    <a:pt x="251" y="34"/>
                    <a:pt x="552" y="34"/>
                  </a:cubicBezTo>
                  <a:cubicBezTo>
                    <a:pt x="869" y="34"/>
                    <a:pt x="1120" y="17"/>
                    <a:pt x="1120" y="17"/>
                  </a:cubicBezTo>
                  <a:cubicBezTo>
                    <a:pt x="1120" y="17"/>
                    <a:pt x="869" y="0"/>
                    <a:pt x="5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59;p60"/>
            <p:cNvSpPr/>
            <p:nvPr/>
          </p:nvSpPr>
          <p:spPr>
            <a:xfrm>
              <a:off x="7896444" y="1198540"/>
              <a:ext cx="17692" cy="833"/>
            </a:xfrm>
            <a:custGeom>
              <a:avLst/>
              <a:gdLst/>
              <a:ahLst/>
              <a:cxnLst/>
              <a:rect l="l" t="t" r="r" b="b"/>
              <a:pathLst>
                <a:path w="552" h="26" extrusionOk="0">
                  <a:moveTo>
                    <a:pt x="276" y="1"/>
                  </a:moveTo>
                  <a:cubicBezTo>
                    <a:pt x="184" y="1"/>
                    <a:pt x="93" y="5"/>
                    <a:pt x="1" y="13"/>
                  </a:cubicBezTo>
                  <a:cubicBezTo>
                    <a:pt x="93" y="21"/>
                    <a:pt x="184" y="26"/>
                    <a:pt x="276" y="26"/>
                  </a:cubicBezTo>
                  <a:cubicBezTo>
                    <a:pt x="368" y="26"/>
                    <a:pt x="460" y="21"/>
                    <a:pt x="552" y="13"/>
                  </a:cubicBezTo>
                  <a:cubicBezTo>
                    <a:pt x="460" y="5"/>
                    <a:pt x="368" y="1"/>
                    <a:pt x="2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60;p60"/>
            <p:cNvSpPr/>
            <p:nvPr/>
          </p:nvSpPr>
          <p:spPr>
            <a:xfrm>
              <a:off x="7853593" y="1203892"/>
              <a:ext cx="17724" cy="833"/>
            </a:xfrm>
            <a:custGeom>
              <a:avLst/>
              <a:gdLst/>
              <a:ahLst/>
              <a:cxnLst/>
              <a:rect l="l" t="t" r="r" b="b"/>
              <a:pathLst>
                <a:path w="553" h="26" extrusionOk="0">
                  <a:moveTo>
                    <a:pt x="277" y="1"/>
                  </a:moveTo>
                  <a:cubicBezTo>
                    <a:pt x="185" y="1"/>
                    <a:pt x="93" y="5"/>
                    <a:pt x="1" y="13"/>
                  </a:cubicBezTo>
                  <a:cubicBezTo>
                    <a:pt x="93" y="22"/>
                    <a:pt x="185" y="26"/>
                    <a:pt x="277" y="26"/>
                  </a:cubicBezTo>
                  <a:cubicBezTo>
                    <a:pt x="369" y="26"/>
                    <a:pt x="460" y="22"/>
                    <a:pt x="552" y="13"/>
                  </a:cubicBezTo>
                  <a:cubicBezTo>
                    <a:pt x="460" y="5"/>
                    <a:pt x="369" y="1"/>
                    <a:pt x="2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561;p60"/>
            <p:cNvSpPr/>
            <p:nvPr/>
          </p:nvSpPr>
          <p:spPr>
            <a:xfrm>
              <a:off x="7853593" y="1212450"/>
              <a:ext cx="27371" cy="865"/>
            </a:xfrm>
            <a:custGeom>
              <a:avLst/>
              <a:gdLst/>
              <a:ahLst/>
              <a:cxnLst/>
              <a:rect l="l" t="t" r="r" b="b"/>
              <a:pathLst>
                <a:path w="854" h="27" extrusionOk="0">
                  <a:moveTo>
                    <a:pt x="427" y="1"/>
                  </a:moveTo>
                  <a:cubicBezTo>
                    <a:pt x="285" y="1"/>
                    <a:pt x="143" y="5"/>
                    <a:pt x="1" y="14"/>
                  </a:cubicBezTo>
                  <a:cubicBezTo>
                    <a:pt x="143" y="22"/>
                    <a:pt x="285" y="26"/>
                    <a:pt x="427" y="26"/>
                  </a:cubicBezTo>
                  <a:cubicBezTo>
                    <a:pt x="569" y="26"/>
                    <a:pt x="711" y="22"/>
                    <a:pt x="853" y="14"/>
                  </a:cubicBezTo>
                  <a:cubicBezTo>
                    <a:pt x="711" y="5"/>
                    <a:pt x="569" y="1"/>
                    <a:pt x="4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62;p60"/>
            <p:cNvSpPr/>
            <p:nvPr/>
          </p:nvSpPr>
          <p:spPr>
            <a:xfrm>
              <a:off x="7853593" y="1227449"/>
              <a:ext cx="17724" cy="833"/>
            </a:xfrm>
            <a:custGeom>
              <a:avLst/>
              <a:gdLst/>
              <a:ahLst/>
              <a:cxnLst/>
              <a:rect l="l" t="t" r="r" b="b"/>
              <a:pathLst>
                <a:path w="553" h="26" extrusionOk="0">
                  <a:moveTo>
                    <a:pt x="277" y="1"/>
                  </a:moveTo>
                  <a:cubicBezTo>
                    <a:pt x="185" y="1"/>
                    <a:pt x="93" y="5"/>
                    <a:pt x="1" y="13"/>
                  </a:cubicBezTo>
                  <a:cubicBezTo>
                    <a:pt x="93" y="22"/>
                    <a:pt x="185" y="26"/>
                    <a:pt x="277" y="26"/>
                  </a:cubicBezTo>
                  <a:cubicBezTo>
                    <a:pt x="369" y="26"/>
                    <a:pt x="460" y="22"/>
                    <a:pt x="552" y="13"/>
                  </a:cubicBezTo>
                  <a:cubicBezTo>
                    <a:pt x="460" y="5"/>
                    <a:pt x="369" y="1"/>
                    <a:pt x="2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563;p60"/>
            <p:cNvSpPr/>
            <p:nvPr/>
          </p:nvSpPr>
          <p:spPr>
            <a:xfrm>
              <a:off x="7853593" y="1236039"/>
              <a:ext cx="27371" cy="833"/>
            </a:xfrm>
            <a:custGeom>
              <a:avLst/>
              <a:gdLst/>
              <a:ahLst/>
              <a:cxnLst/>
              <a:rect l="l" t="t" r="r" b="b"/>
              <a:pathLst>
                <a:path w="854" h="26" extrusionOk="0">
                  <a:moveTo>
                    <a:pt x="427" y="0"/>
                  </a:moveTo>
                  <a:cubicBezTo>
                    <a:pt x="285" y="0"/>
                    <a:pt x="143" y="4"/>
                    <a:pt x="1" y="13"/>
                  </a:cubicBezTo>
                  <a:cubicBezTo>
                    <a:pt x="143" y="21"/>
                    <a:pt x="285" y="25"/>
                    <a:pt x="427" y="25"/>
                  </a:cubicBezTo>
                  <a:cubicBezTo>
                    <a:pt x="569" y="25"/>
                    <a:pt x="711" y="21"/>
                    <a:pt x="853" y="13"/>
                  </a:cubicBezTo>
                  <a:cubicBezTo>
                    <a:pt x="711" y="4"/>
                    <a:pt x="569" y="0"/>
                    <a:pt x="4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564;p60"/>
            <p:cNvSpPr/>
            <p:nvPr/>
          </p:nvSpPr>
          <p:spPr>
            <a:xfrm>
              <a:off x="7853593" y="1249403"/>
              <a:ext cx="17724" cy="833"/>
            </a:xfrm>
            <a:custGeom>
              <a:avLst/>
              <a:gdLst/>
              <a:ahLst/>
              <a:cxnLst/>
              <a:rect l="l" t="t" r="r" b="b"/>
              <a:pathLst>
                <a:path w="553" h="26" extrusionOk="0">
                  <a:moveTo>
                    <a:pt x="277" y="1"/>
                  </a:moveTo>
                  <a:cubicBezTo>
                    <a:pt x="185" y="1"/>
                    <a:pt x="93" y="5"/>
                    <a:pt x="1" y="13"/>
                  </a:cubicBezTo>
                  <a:cubicBezTo>
                    <a:pt x="93" y="22"/>
                    <a:pt x="185" y="26"/>
                    <a:pt x="277" y="26"/>
                  </a:cubicBezTo>
                  <a:cubicBezTo>
                    <a:pt x="369" y="26"/>
                    <a:pt x="460" y="22"/>
                    <a:pt x="552" y="13"/>
                  </a:cubicBezTo>
                  <a:cubicBezTo>
                    <a:pt x="460" y="5"/>
                    <a:pt x="369" y="1"/>
                    <a:pt x="2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565;p60"/>
            <p:cNvSpPr/>
            <p:nvPr/>
          </p:nvSpPr>
          <p:spPr>
            <a:xfrm>
              <a:off x="7853593" y="1257993"/>
              <a:ext cx="27371" cy="833"/>
            </a:xfrm>
            <a:custGeom>
              <a:avLst/>
              <a:gdLst/>
              <a:ahLst/>
              <a:cxnLst/>
              <a:rect l="l" t="t" r="r" b="b"/>
              <a:pathLst>
                <a:path w="854" h="26" extrusionOk="0">
                  <a:moveTo>
                    <a:pt x="427" y="0"/>
                  </a:moveTo>
                  <a:cubicBezTo>
                    <a:pt x="285" y="0"/>
                    <a:pt x="143" y="4"/>
                    <a:pt x="1" y="13"/>
                  </a:cubicBezTo>
                  <a:cubicBezTo>
                    <a:pt x="143" y="21"/>
                    <a:pt x="285" y="25"/>
                    <a:pt x="427" y="25"/>
                  </a:cubicBezTo>
                  <a:cubicBezTo>
                    <a:pt x="569" y="25"/>
                    <a:pt x="711" y="21"/>
                    <a:pt x="853" y="13"/>
                  </a:cubicBezTo>
                  <a:cubicBezTo>
                    <a:pt x="711" y="4"/>
                    <a:pt x="569" y="0"/>
                    <a:pt x="4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66;p60"/>
            <p:cNvSpPr/>
            <p:nvPr/>
          </p:nvSpPr>
          <p:spPr>
            <a:xfrm>
              <a:off x="7896444" y="1213411"/>
              <a:ext cx="40736" cy="545"/>
            </a:xfrm>
            <a:custGeom>
              <a:avLst/>
              <a:gdLst/>
              <a:ahLst/>
              <a:cxnLst/>
              <a:rect l="l" t="t" r="r" b="b"/>
              <a:pathLst>
                <a:path w="1271" h="17" extrusionOk="0">
                  <a:moveTo>
                    <a:pt x="1" y="0"/>
                  </a:moveTo>
                  <a:cubicBezTo>
                    <a:pt x="1" y="17"/>
                    <a:pt x="285" y="17"/>
                    <a:pt x="636" y="17"/>
                  </a:cubicBezTo>
                  <a:cubicBezTo>
                    <a:pt x="986" y="17"/>
                    <a:pt x="1270" y="17"/>
                    <a:pt x="12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67;p60"/>
            <p:cNvSpPr/>
            <p:nvPr/>
          </p:nvSpPr>
          <p:spPr>
            <a:xfrm>
              <a:off x="7896444" y="1227994"/>
              <a:ext cx="16089" cy="833"/>
            </a:xfrm>
            <a:custGeom>
              <a:avLst/>
              <a:gdLst/>
              <a:ahLst/>
              <a:cxnLst/>
              <a:rect l="l" t="t" r="r" b="b"/>
              <a:pathLst>
                <a:path w="502" h="26" extrusionOk="0">
                  <a:moveTo>
                    <a:pt x="251" y="1"/>
                  </a:moveTo>
                  <a:cubicBezTo>
                    <a:pt x="168" y="1"/>
                    <a:pt x="84" y="5"/>
                    <a:pt x="1" y="13"/>
                  </a:cubicBezTo>
                  <a:cubicBezTo>
                    <a:pt x="84" y="21"/>
                    <a:pt x="168" y="26"/>
                    <a:pt x="251" y="26"/>
                  </a:cubicBezTo>
                  <a:cubicBezTo>
                    <a:pt x="335" y="26"/>
                    <a:pt x="418" y="21"/>
                    <a:pt x="502" y="13"/>
                  </a:cubicBezTo>
                  <a:cubicBezTo>
                    <a:pt x="418" y="5"/>
                    <a:pt x="335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68;p60"/>
            <p:cNvSpPr/>
            <p:nvPr/>
          </p:nvSpPr>
          <p:spPr>
            <a:xfrm>
              <a:off x="7896444" y="1242865"/>
              <a:ext cx="40736" cy="1090"/>
            </a:xfrm>
            <a:custGeom>
              <a:avLst/>
              <a:gdLst/>
              <a:ahLst/>
              <a:cxnLst/>
              <a:rect l="l" t="t" r="r" b="b"/>
              <a:pathLst>
                <a:path w="1271" h="34" extrusionOk="0">
                  <a:moveTo>
                    <a:pt x="636" y="0"/>
                  </a:moveTo>
                  <a:cubicBezTo>
                    <a:pt x="285" y="0"/>
                    <a:pt x="1" y="17"/>
                    <a:pt x="1" y="17"/>
                  </a:cubicBezTo>
                  <a:cubicBezTo>
                    <a:pt x="1" y="17"/>
                    <a:pt x="285" y="34"/>
                    <a:pt x="636" y="34"/>
                  </a:cubicBezTo>
                  <a:cubicBezTo>
                    <a:pt x="986" y="34"/>
                    <a:pt x="1270" y="17"/>
                    <a:pt x="1270" y="17"/>
                  </a:cubicBezTo>
                  <a:cubicBezTo>
                    <a:pt x="1270" y="17"/>
                    <a:pt x="986" y="0"/>
                    <a:pt x="6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69;p60"/>
            <p:cNvSpPr/>
            <p:nvPr/>
          </p:nvSpPr>
          <p:spPr>
            <a:xfrm>
              <a:off x="7896444" y="1257865"/>
              <a:ext cx="40736" cy="1090"/>
            </a:xfrm>
            <a:custGeom>
              <a:avLst/>
              <a:gdLst/>
              <a:ahLst/>
              <a:cxnLst/>
              <a:rect l="l" t="t" r="r" b="b"/>
              <a:pathLst>
                <a:path w="1271" h="34" extrusionOk="0">
                  <a:moveTo>
                    <a:pt x="636" y="0"/>
                  </a:moveTo>
                  <a:cubicBezTo>
                    <a:pt x="285" y="0"/>
                    <a:pt x="1" y="0"/>
                    <a:pt x="1" y="17"/>
                  </a:cubicBezTo>
                  <a:cubicBezTo>
                    <a:pt x="1" y="17"/>
                    <a:pt x="285" y="33"/>
                    <a:pt x="636" y="33"/>
                  </a:cubicBezTo>
                  <a:cubicBezTo>
                    <a:pt x="986" y="33"/>
                    <a:pt x="1270" y="17"/>
                    <a:pt x="1270" y="17"/>
                  </a:cubicBezTo>
                  <a:cubicBezTo>
                    <a:pt x="1270" y="0"/>
                    <a:pt x="986" y="0"/>
                    <a:pt x="6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70;p60"/>
            <p:cNvSpPr/>
            <p:nvPr/>
          </p:nvSpPr>
          <p:spPr>
            <a:xfrm>
              <a:off x="7894297" y="1273377"/>
              <a:ext cx="40736" cy="1090"/>
            </a:xfrm>
            <a:custGeom>
              <a:avLst/>
              <a:gdLst/>
              <a:ahLst/>
              <a:cxnLst/>
              <a:rect l="l" t="t" r="r" b="b"/>
              <a:pathLst>
                <a:path w="1271" h="34" extrusionOk="0">
                  <a:moveTo>
                    <a:pt x="636" y="1"/>
                  </a:moveTo>
                  <a:cubicBezTo>
                    <a:pt x="285" y="1"/>
                    <a:pt x="1" y="17"/>
                    <a:pt x="1" y="17"/>
                  </a:cubicBezTo>
                  <a:cubicBezTo>
                    <a:pt x="1" y="17"/>
                    <a:pt x="285" y="34"/>
                    <a:pt x="636" y="34"/>
                  </a:cubicBezTo>
                  <a:cubicBezTo>
                    <a:pt x="987" y="34"/>
                    <a:pt x="1271" y="17"/>
                    <a:pt x="1271" y="17"/>
                  </a:cubicBezTo>
                  <a:cubicBezTo>
                    <a:pt x="1271" y="17"/>
                    <a:pt x="987" y="1"/>
                    <a:pt x="6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71;p60"/>
            <p:cNvSpPr/>
            <p:nvPr/>
          </p:nvSpPr>
          <p:spPr>
            <a:xfrm>
              <a:off x="7854138" y="1164150"/>
              <a:ext cx="29486" cy="29999"/>
            </a:xfrm>
            <a:custGeom>
              <a:avLst/>
              <a:gdLst/>
              <a:ahLst/>
              <a:cxnLst/>
              <a:rect l="l" t="t" r="r" b="b"/>
              <a:pathLst>
                <a:path w="920" h="936" extrusionOk="0">
                  <a:moveTo>
                    <a:pt x="17" y="0"/>
                  </a:moveTo>
                  <a:lnTo>
                    <a:pt x="1" y="17"/>
                  </a:lnTo>
                  <a:lnTo>
                    <a:pt x="1" y="251"/>
                  </a:lnTo>
                  <a:lnTo>
                    <a:pt x="1" y="485"/>
                  </a:lnTo>
                  <a:cubicBezTo>
                    <a:pt x="1" y="635"/>
                    <a:pt x="1" y="785"/>
                    <a:pt x="1" y="919"/>
                  </a:cubicBezTo>
                  <a:lnTo>
                    <a:pt x="1" y="936"/>
                  </a:lnTo>
                  <a:lnTo>
                    <a:pt x="17" y="936"/>
                  </a:lnTo>
                  <a:lnTo>
                    <a:pt x="669" y="919"/>
                  </a:lnTo>
                  <a:lnTo>
                    <a:pt x="17" y="902"/>
                  </a:lnTo>
                  <a:cubicBezTo>
                    <a:pt x="17" y="773"/>
                    <a:pt x="17" y="629"/>
                    <a:pt x="17" y="485"/>
                  </a:cubicBezTo>
                  <a:lnTo>
                    <a:pt x="17" y="251"/>
                  </a:lnTo>
                  <a:lnTo>
                    <a:pt x="17" y="33"/>
                  </a:lnTo>
                  <a:lnTo>
                    <a:pt x="903" y="17"/>
                  </a:lnTo>
                  <a:lnTo>
                    <a:pt x="903" y="17"/>
                  </a:lnTo>
                  <a:cubicBezTo>
                    <a:pt x="903" y="268"/>
                    <a:pt x="903" y="501"/>
                    <a:pt x="903" y="668"/>
                  </a:cubicBezTo>
                  <a:cubicBezTo>
                    <a:pt x="920" y="735"/>
                    <a:pt x="920" y="802"/>
                    <a:pt x="920" y="852"/>
                  </a:cubicBezTo>
                  <a:cubicBezTo>
                    <a:pt x="920" y="802"/>
                    <a:pt x="920" y="752"/>
                    <a:pt x="920" y="668"/>
                  </a:cubicBezTo>
                  <a:cubicBezTo>
                    <a:pt x="920" y="501"/>
                    <a:pt x="920" y="267"/>
                    <a:pt x="920" y="17"/>
                  </a:cubicBezTo>
                  <a:lnTo>
                    <a:pt x="92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72;p60"/>
            <p:cNvSpPr/>
            <p:nvPr/>
          </p:nvSpPr>
          <p:spPr>
            <a:xfrm>
              <a:off x="7854683" y="1173253"/>
              <a:ext cx="28941" cy="13397"/>
            </a:xfrm>
            <a:custGeom>
              <a:avLst/>
              <a:gdLst/>
              <a:ahLst/>
              <a:cxnLst/>
              <a:rect l="l" t="t" r="r" b="b"/>
              <a:pathLst>
                <a:path w="903" h="418" extrusionOk="0">
                  <a:moveTo>
                    <a:pt x="853" y="100"/>
                  </a:moveTo>
                  <a:cubicBezTo>
                    <a:pt x="869" y="117"/>
                    <a:pt x="886" y="134"/>
                    <a:pt x="903" y="134"/>
                  </a:cubicBezTo>
                  <a:cubicBezTo>
                    <a:pt x="886" y="117"/>
                    <a:pt x="869" y="117"/>
                    <a:pt x="853" y="100"/>
                  </a:cubicBezTo>
                  <a:close/>
                  <a:moveTo>
                    <a:pt x="736" y="0"/>
                  </a:moveTo>
                  <a:lnTo>
                    <a:pt x="719" y="17"/>
                  </a:lnTo>
                  <a:lnTo>
                    <a:pt x="451" y="284"/>
                  </a:lnTo>
                  <a:lnTo>
                    <a:pt x="284" y="167"/>
                  </a:lnTo>
                  <a:lnTo>
                    <a:pt x="268" y="150"/>
                  </a:lnTo>
                  <a:lnTo>
                    <a:pt x="268" y="167"/>
                  </a:lnTo>
                  <a:lnTo>
                    <a:pt x="67" y="334"/>
                  </a:lnTo>
                  <a:cubicBezTo>
                    <a:pt x="34" y="368"/>
                    <a:pt x="17" y="384"/>
                    <a:pt x="0" y="418"/>
                  </a:cubicBezTo>
                  <a:cubicBezTo>
                    <a:pt x="17" y="401"/>
                    <a:pt x="50" y="368"/>
                    <a:pt x="84" y="351"/>
                  </a:cubicBezTo>
                  <a:lnTo>
                    <a:pt x="277" y="190"/>
                  </a:lnTo>
                  <a:lnTo>
                    <a:pt x="277" y="190"/>
                  </a:lnTo>
                  <a:lnTo>
                    <a:pt x="435" y="301"/>
                  </a:lnTo>
                  <a:lnTo>
                    <a:pt x="468" y="301"/>
                  </a:lnTo>
                  <a:lnTo>
                    <a:pt x="736" y="17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73;p60"/>
            <p:cNvSpPr/>
            <p:nvPr/>
          </p:nvSpPr>
          <p:spPr>
            <a:xfrm>
              <a:off x="7863785" y="1167548"/>
              <a:ext cx="9134" cy="7692"/>
            </a:xfrm>
            <a:custGeom>
              <a:avLst/>
              <a:gdLst/>
              <a:ahLst/>
              <a:cxnLst/>
              <a:rect l="l" t="t" r="r" b="b"/>
              <a:pathLst>
                <a:path w="285" h="240" extrusionOk="0">
                  <a:moveTo>
                    <a:pt x="164" y="0"/>
                  </a:moveTo>
                  <a:cubicBezTo>
                    <a:pt x="148" y="0"/>
                    <a:pt x="131" y="4"/>
                    <a:pt x="117" y="11"/>
                  </a:cubicBezTo>
                  <a:cubicBezTo>
                    <a:pt x="0" y="44"/>
                    <a:pt x="0" y="195"/>
                    <a:pt x="117" y="228"/>
                  </a:cubicBezTo>
                  <a:cubicBezTo>
                    <a:pt x="131" y="235"/>
                    <a:pt x="145" y="239"/>
                    <a:pt x="159" y="239"/>
                  </a:cubicBezTo>
                  <a:cubicBezTo>
                    <a:pt x="178" y="239"/>
                    <a:pt x="198" y="231"/>
                    <a:pt x="218" y="211"/>
                  </a:cubicBezTo>
                  <a:cubicBezTo>
                    <a:pt x="284" y="161"/>
                    <a:pt x="268" y="111"/>
                    <a:pt x="268" y="111"/>
                  </a:cubicBezTo>
                  <a:lnTo>
                    <a:pt x="268" y="111"/>
                  </a:lnTo>
                  <a:cubicBezTo>
                    <a:pt x="251" y="145"/>
                    <a:pt x="234" y="178"/>
                    <a:pt x="218" y="195"/>
                  </a:cubicBezTo>
                  <a:cubicBezTo>
                    <a:pt x="194" y="207"/>
                    <a:pt x="170" y="218"/>
                    <a:pt x="147" y="218"/>
                  </a:cubicBezTo>
                  <a:cubicBezTo>
                    <a:pt x="137" y="218"/>
                    <a:pt x="127" y="216"/>
                    <a:pt x="117" y="211"/>
                  </a:cubicBezTo>
                  <a:cubicBezTo>
                    <a:pt x="34" y="178"/>
                    <a:pt x="34" y="61"/>
                    <a:pt x="117" y="28"/>
                  </a:cubicBezTo>
                  <a:cubicBezTo>
                    <a:pt x="131" y="21"/>
                    <a:pt x="145" y="17"/>
                    <a:pt x="159" y="17"/>
                  </a:cubicBezTo>
                  <a:cubicBezTo>
                    <a:pt x="178" y="17"/>
                    <a:pt x="198" y="25"/>
                    <a:pt x="218" y="44"/>
                  </a:cubicBezTo>
                  <a:cubicBezTo>
                    <a:pt x="234" y="61"/>
                    <a:pt x="251" y="95"/>
                    <a:pt x="268" y="111"/>
                  </a:cubicBezTo>
                  <a:cubicBezTo>
                    <a:pt x="268" y="78"/>
                    <a:pt x="251" y="44"/>
                    <a:pt x="218" y="28"/>
                  </a:cubicBezTo>
                  <a:cubicBezTo>
                    <a:pt x="208" y="8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74;p60"/>
            <p:cNvSpPr/>
            <p:nvPr/>
          </p:nvSpPr>
          <p:spPr>
            <a:xfrm>
              <a:off x="6994653" y="1147548"/>
              <a:ext cx="111406" cy="153712"/>
            </a:xfrm>
            <a:custGeom>
              <a:avLst/>
              <a:gdLst/>
              <a:ahLst/>
              <a:cxnLst/>
              <a:rect l="l" t="t" r="r" b="b"/>
              <a:pathLst>
                <a:path w="3476" h="4796" extrusionOk="0">
                  <a:moveTo>
                    <a:pt x="0" y="0"/>
                  </a:moveTo>
                  <a:lnTo>
                    <a:pt x="0" y="4795"/>
                  </a:lnTo>
                  <a:lnTo>
                    <a:pt x="3476" y="4795"/>
                  </a:lnTo>
                  <a:lnTo>
                    <a:pt x="34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75;p60"/>
            <p:cNvSpPr/>
            <p:nvPr/>
          </p:nvSpPr>
          <p:spPr>
            <a:xfrm>
              <a:off x="7053016" y="1178060"/>
              <a:ext cx="35383" cy="1090"/>
            </a:xfrm>
            <a:custGeom>
              <a:avLst/>
              <a:gdLst/>
              <a:ahLst/>
              <a:cxnLst/>
              <a:rect l="l" t="t" r="r" b="b"/>
              <a:pathLst>
                <a:path w="1104" h="34" extrusionOk="0">
                  <a:moveTo>
                    <a:pt x="552" y="0"/>
                  </a:moveTo>
                  <a:cubicBezTo>
                    <a:pt x="235" y="0"/>
                    <a:pt x="1" y="17"/>
                    <a:pt x="1" y="17"/>
                  </a:cubicBezTo>
                  <a:cubicBezTo>
                    <a:pt x="1" y="17"/>
                    <a:pt x="235" y="34"/>
                    <a:pt x="552" y="34"/>
                  </a:cubicBezTo>
                  <a:cubicBezTo>
                    <a:pt x="853" y="34"/>
                    <a:pt x="1103" y="17"/>
                    <a:pt x="1103" y="17"/>
                  </a:cubicBezTo>
                  <a:cubicBezTo>
                    <a:pt x="1103" y="17"/>
                    <a:pt x="853" y="0"/>
                    <a:pt x="5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76;p60"/>
            <p:cNvSpPr/>
            <p:nvPr/>
          </p:nvSpPr>
          <p:spPr>
            <a:xfrm>
              <a:off x="7053016" y="1198540"/>
              <a:ext cx="17692" cy="833"/>
            </a:xfrm>
            <a:custGeom>
              <a:avLst/>
              <a:gdLst/>
              <a:ahLst/>
              <a:cxnLst/>
              <a:rect l="l" t="t" r="r" b="b"/>
              <a:pathLst>
                <a:path w="552" h="26" extrusionOk="0">
                  <a:moveTo>
                    <a:pt x="276" y="1"/>
                  </a:moveTo>
                  <a:cubicBezTo>
                    <a:pt x="184" y="1"/>
                    <a:pt x="93" y="5"/>
                    <a:pt x="1" y="13"/>
                  </a:cubicBezTo>
                  <a:cubicBezTo>
                    <a:pt x="93" y="21"/>
                    <a:pt x="184" y="26"/>
                    <a:pt x="276" y="26"/>
                  </a:cubicBezTo>
                  <a:cubicBezTo>
                    <a:pt x="368" y="26"/>
                    <a:pt x="460" y="21"/>
                    <a:pt x="552" y="13"/>
                  </a:cubicBezTo>
                  <a:cubicBezTo>
                    <a:pt x="460" y="5"/>
                    <a:pt x="368" y="1"/>
                    <a:pt x="2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77;p60"/>
            <p:cNvSpPr/>
            <p:nvPr/>
          </p:nvSpPr>
          <p:spPr>
            <a:xfrm>
              <a:off x="7010165" y="1203892"/>
              <a:ext cx="17724" cy="833"/>
            </a:xfrm>
            <a:custGeom>
              <a:avLst/>
              <a:gdLst/>
              <a:ahLst/>
              <a:cxnLst/>
              <a:rect l="l" t="t" r="r" b="b"/>
              <a:pathLst>
                <a:path w="553" h="26" extrusionOk="0">
                  <a:moveTo>
                    <a:pt x="277" y="1"/>
                  </a:moveTo>
                  <a:cubicBezTo>
                    <a:pt x="185" y="1"/>
                    <a:pt x="93" y="5"/>
                    <a:pt x="1" y="13"/>
                  </a:cubicBezTo>
                  <a:cubicBezTo>
                    <a:pt x="93" y="22"/>
                    <a:pt x="185" y="26"/>
                    <a:pt x="277" y="26"/>
                  </a:cubicBezTo>
                  <a:cubicBezTo>
                    <a:pt x="369" y="26"/>
                    <a:pt x="460" y="22"/>
                    <a:pt x="552" y="13"/>
                  </a:cubicBezTo>
                  <a:cubicBezTo>
                    <a:pt x="460" y="5"/>
                    <a:pt x="369" y="1"/>
                    <a:pt x="2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78;p60"/>
            <p:cNvSpPr/>
            <p:nvPr/>
          </p:nvSpPr>
          <p:spPr>
            <a:xfrm>
              <a:off x="7010165" y="1212450"/>
              <a:ext cx="26826" cy="865"/>
            </a:xfrm>
            <a:custGeom>
              <a:avLst/>
              <a:gdLst/>
              <a:ahLst/>
              <a:cxnLst/>
              <a:rect l="l" t="t" r="r" b="b"/>
              <a:pathLst>
                <a:path w="837" h="27" extrusionOk="0">
                  <a:moveTo>
                    <a:pt x="412" y="1"/>
                  </a:moveTo>
                  <a:cubicBezTo>
                    <a:pt x="272" y="1"/>
                    <a:pt x="135" y="5"/>
                    <a:pt x="1" y="14"/>
                  </a:cubicBezTo>
                  <a:cubicBezTo>
                    <a:pt x="135" y="22"/>
                    <a:pt x="272" y="26"/>
                    <a:pt x="412" y="26"/>
                  </a:cubicBezTo>
                  <a:cubicBezTo>
                    <a:pt x="552" y="26"/>
                    <a:pt x="694" y="22"/>
                    <a:pt x="836" y="14"/>
                  </a:cubicBezTo>
                  <a:cubicBezTo>
                    <a:pt x="694" y="5"/>
                    <a:pt x="552" y="1"/>
                    <a:pt x="4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579;p60"/>
            <p:cNvSpPr/>
            <p:nvPr/>
          </p:nvSpPr>
          <p:spPr>
            <a:xfrm>
              <a:off x="7010165" y="1227449"/>
              <a:ext cx="17724" cy="833"/>
            </a:xfrm>
            <a:custGeom>
              <a:avLst/>
              <a:gdLst/>
              <a:ahLst/>
              <a:cxnLst/>
              <a:rect l="l" t="t" r="r" b="b"/>
              <a:pathLst>
                <a:path w="553" h="26" extrusionOk="0">
                  <a:moveTo>
                    <a:pt x="277" y="1"/>
                  </a:moveTo>
                  <a:cubicBezTo>
                    <a:pt x="185" y="1"/>
                    <a:pt x="93" y="5"/>
                    <a:pt x="1" y="13"/>
                  </a:cubicBezTo>
                  <a:cubicBezTo>
                    <a:pt x="93" y="22"/>
                    <a:pt x="185" y="26"/>
                    <a:pt x="277" y="26"/>
                  </a:cubicBezTo>
                  <a:cubicBezTo>
                    <a:pt x="369" y="26"/>
                    <a:pt x="460" y="22"/>
                    <a:pt x="552" y="13"/>
                  </a:cubicBezTo>
                  <a:cubicBezTo>
                    <a:pt x="460" y="5"/>
                    <a:pt x="369" y="1"/>
                    <a:pt x="2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580;p60"/>
            <p:cNvSpPr/>
            <p:nvPr/>
          </p:nvSpPr>
          <p:spPr>
            <a:xfrm>
              <a:off x="7010165" y="1236039"/>
              <a:ext cx="26826" cy="833"/>
            </a:xfrm>
            <a:custGeom>
              <a:avLst/>
              <a:gdLst/>
              <a:ahLst/>
              <a:cxnLst/>
              <a:rect l="l" t="t" r="r" b="b"/>
              <a:pathLst>
                <a:path w="837" h="26" extrusionOk="0">
                  <a:moveTo>
                    <a:pt x="412" y="0"/>
                  </a:moveTo>
                  <a:cubicBezTo>
                    <a:pt x="272" y="0"/>
                    <a:pt x="135" y="4"/>
                    <a:pt x="1" y="13"/>
                  </a:cubicBezTo>
                  <a:cubicBezTo>
                    <a:pt x="135" y="21"/>
                    <a:pt x="272" y="25"/>
                    <a:pt x="412" y="25"/>
                  </a:cubicBezTo>
                  <a:cubicBezTo>
                    <a:pt x="552" y="25"/>
                    <a:pt x="694" y="21"/>
                    <a:pt x="836" y="13"/>
                  </a:cubicBezTo>
                  <a:cubicBezTo>
                    <a:pt x="694" y="4"/>
                    <a:pt x="552" y="0"/>
                    <a:pt x="4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581;p60"/>
            <p:cNvSpPr/>
            <p:nvPr/>
          </p:nvSpPr>
          <p:spPr>
            <a:xfrm>
              <a:off x="7010165" y="1249403"/>
              <a:ext cx="17724" cy="833"/>
            </a:xfrm>
            <a:custGeom>
              <a:avLst/>
              <a:gdLst/>
              <a:ahLst/>
              <a:cxnLst/>
              <a:rect l="l" t="t" r="r" b="b"/>
              <a:pathLst>
                <a:path w="553" h="26" extrusionOk="0">
                  <a:moveTo>
                    <a:pt x="277" y="1"/>
                  </a:moveTo>
                  <a:cubicBezTo>
                    <a:pt x="185" y="1"/>
                    <a:pt x="93" y="5"/>
                    <a:pt x="1" y="13"/>
                  </a:cubicBezTo>
                  <a:cubicBezTo>
                    <a:pt x="93" y="22"/>
                    <a:pt x="185" y="26"/>
                    <a:pt x="277" y="26"/>
                  </a:cubicBezTo>
                  <a:cubicBezTo>
                    <a:pt x="369" y="26"/>
                    <a:pt x="460" y="22"/>
                    <a:pt x="552" y="13"/>
                  </a:cubicBezTo>
                  <a:cubicBezTo>
                    <a:pt x="460" y="5"/>
                    <a:pt x="369" y="1"/>
                    <a:pt x="2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582;p60"/>
            <p:cNvSpPr/>
            <p:nvPr/>
          </p:nvSpPr>
          <p:spPr>
            <a:xfrm>
              <a:off x="7010165" y="1257993"/>
              <a:ext cx="26826" cy="833"/>
            </a:xfrm>
            <a:custGeom>
              <a:avLst/>
              <a:gdLst/>
              <a:ahLst/>
              <a:cxnLst/>
              <a:rect l="l" t="t" r="r" b="b"/>
              <a:pathLst>
                <a:path w="837" h="26" extrusionOk="0">
                  <a:moveTo>
                    <a:pt x="412" y="0"/>
                  </a:moveTo>
                  <a:cubicBezTo>
                    <a:pt x="272" y="0"/>
                    <a:pt x="135" y="4"/>
                    <a:pt x="1" y="13"/>
                  </a:cubicBezTo>
                  <a:cubicBezTo>
                    <a:pt x="135" y="21"/>
                    <a:pt x="272" y="25"/>
                    <a:pt x="412" y="25"/>
                  </a:cubicBezTo>
                  <a:cubicBezTo>
                    <a:pt x="552" y="25"/>
                    <a:pt x="694" y="21"/>
                    <a:pt x="836" y="13"/>
                  </a:cubicBezTo>
                  <a:cubicBezTo>
                    <a:pt x="694" y="4"/>
                    <a:pt x="552" y="0"/>
                    <a:pt x="4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83;p60"/>
            <p:cNvSpPr/>
            <p:nvPr/>
          </p:nvSpPr>
          <p:spPr>
            <a:xfrm>
              <a:off x="7053016" y="1213411"/>
              <a:ext cx="40191" cy="545"/>
            </a:xfrm>
            <a:custGeom>
              <a:avLst/>
              <a:gdLst/>
              <a:ahLst/>
              <a:cxnLst/>
              <a:rect l="l" t="t" r="r" b="b"/>
              <a:pathLst>
                <a:path w="1254" h="17" extrusionOk="0">
                  <a:moveTo>
                    <a:pt x="1" y="0"/>
                  </a:moveTo>
                  <a:cubicBezTo>
                    <a:pt x="1" y="17"/>
                    <a:pt x="285" y="17"/>
                    <a:pt x="619" y="17"/>
                  </a:cubicBezTo>
                  <a:cubicBezTo>
                    <a:pt x="970" y="17"/>
                    <a:pt x="1254" y="17"/>
                    <a:pt x="12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84;p60"/>
            <p:cNvSpPr/>
            <p:nvPr/>
          </p:nvSpPr>
          <p:spPr>
            <a:xfrm>
              <a:off x="7053016" y="1227994"/>
              <a:ext cx="16089" cy="833"/>
            </a:xfrm>
            <a:custGeom>
              <a:avLst/>
              <a:gdLst/>
              <a:ahLst/>
              <a:cxnLst/>
              <a:rect l="l" t="t" r="r" b="b"/>
              <a:pathLst>
                <a:path w="502" h="26" extrusionOk="0">
                  <a:moveTo>
                    <a:pt x="251" y="1"/>
                  </a:moveTo>
                  <a:cubicBezTo>
                    <a:pt x="168" y="1"/>
                    <a:pt x="84" y="5"/>
                    <a:pt x="1" y="13"/>
                  </a:cubicBezTo>
                  <a:cubicBezTo>
                    <a:pt x="84" y="21"/>
                    <a:pt x="168" y="26"/>
                    <a:pt x="251" y="26"/>
                  </a:cubicBezTo>
                  <a:cubicBezTo>
                    <a:pt x="335" y="26"/>
                    <a:pt x="418" y="21"/>
                    <a:pt x="502" y="13"/>
                  </a:cubicBezTo>
                  <a:cubicBezTo>
                    <a:pt x="418" y="5"/>
                    <a:pt x="335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85;p60"/>
            <p:cNvSpPr/>
            <p:nvPr/>
          </p:nvSpPr>
          <p:spPr>
            <a:xfrm>
              <a:off x="7053016" y="1242865"/>
              <a:ext cx="40191" cy="1090"/>
            </a:xfrm>
            <a:custGeom>
              <a:avLst/>
              <a:gdLst/>
              <a:ahLst/>
              <a:cxnLst/>
              <a:rect l="l" t="t" r="r" b="b"/>
              <a:pathLst>
                <a:path w="1254" h="34" extrusionOk="0">
                  <a:moveTo>
                    <a:pt x="619" y="0"/>
                  </a:moveTo>
                  <a:cubicBezTo>
                    <a:pt x="268" y="0"/>
                    <a:pt x="1" y="17"/>
                    <a:pt x="1" y="17"/>
                  </a:cubicBezTo>
                  <a:cubicBezTo>
                    <a:pt x="1" y="17"/>
                    <a:pt x="285" y="34"/>
                    <a:pt x="619" y="34"/>
                  </a:cubicBezTo>
                  <a:cubicBezTo>
                    <a:pt x="970" y="34"/>
                    <a:pt x="1254" y="17"/>
                    <a:pt x="1254" y="17"/>
                  </a:cubicBezTo>
                  <a:cubicBezTo>
                    <a:pt x="1254" y="17"/>
                    <a:pt x="970" y="0"/>
                    <a:pt x="6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86;p60"/>
            <p:cNvSpPr/>
            <p:nvPr/>
          </p:nvSpPr>
          <p:spPr>
            <a:xfrm>
              <a:off x="7053016" y="1257865"/>
              <a:ext cx="40191" cy="1090"/>
            </a:xfrm>
            <a:custGeom>
              <a:avLst/>
              <a:gdLst/>
              <a:ahLst/>
              <a:cxnLst/>
              <a:rect l="l" t="t" r="r" b="b"/>
              <a:pathLst>
                <a:path w="1254" h="34" extrusionOk="0">
                  <a:moveTo>
                    <a:pt x="619" y="0"/>
                  </a:moveTo>
                  <a:cubicBezTo>
                    <a:pt x="285" y="0"/>
                    <a:pt x="1" y="0"/>
                    <a:pt x="1" y="17"/>
                  </a:cubicBezTo>
                  <a:cubicBezTo>
                    <a:pt x="1" y="17"/>
                    <a:pt x="285" y="33"/>
                    <a:pt x="619" y="33"/>
                  </a:cubicBezTo>
                  <a:cubicBezTo>
                    <a:pt x="970" y="33"/>
                    <a:pt x="1254" y="17"/>
                    <a:pt x="1254" y="17"/>
                  </a:cubicBezTo>
                  <a:cubicBezTo>
                    <a:pt x="1254" y="0"/>
                    <a:pt x="970" y="0"/>
                    <a:pt x="6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87;p60"/>
            <p:cNvSpPr/>
            <p:nvPr/>
          </p:nvSpPr>
          <p:spPr>
            <a:xfrm>
              <a:off x="7050869" y="1273377"/>
              <a:ext cx="40191" cy="1090"/>
            </a:xfrm>
            <a:custGeom>
              <a:avLst/>
              <a:gdLst/>
              <a:ahLst/>
              <a:cxnLst/>
              <a:rect l="l" t="t" r="r" b="b"/>
              <a:pathLst>
                <a:path w="1254" h="34" extrusionOk="0">
                  <a:moveTo>
                    <a:pt x="619" y="1"/>
                  </a:moveTo>
                  <a:cubicBezTo>
                    <a:pt x="285" y="1"/>
                    <a:pt x="1" y="17"/>
                    <a:pt x="1" y="17"/>
                  </a:cubicBezTo>
                  <a:cubicBezTo>
                    <a:pt x="1" y="17"/>
                    <a:pt x="285" y="34"/>
                    <a:pt x="619" y="34"/>
                  </a:cubicBezTo>
                  <a:cubicBezTo>
                    <a:pt x="970" y="34"/>
                    <a:pt x="1254" y="17"/>
                    <a:pt x="1254" y="17"/>
                  </a:cubicBezTo>
                  <a:cubicBezTo>
                    <a:pt x="1254" y="17"/>
                    <a:pt x="970" y="1"/>
                    <a:pt x="6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88;p60"/>
            <p:cNvSpPr/>
            <p:nvPr/>
          </p:nvSpPr>
          <p:spPr>
            <a:xfrm>
              <a:off x="7010165" y="1164150"/>
              <a:ext cx="30031" cy="29999"/>
            </a:xfrm>
            <a:custGeom>
              <a:avLst/>
              <a:gdLst/>
              <a:ahLst/>
              <a:cxnLst/>
              <a:rect l="l" t="t" r="r" b="b"/>
              <a:pathLst>
                <a:path w="937" h="936" extrusionOk="0">
                  <a:moveTo>
                    <a:pt x="18" y="0"/>
                  </a:moveTo>
                  <a:lnTo>
                    <a:pt x="1" y="17"/>
                  </a:lnTo>
                  <a:lnTo>
                    <a:pt x="1" y="134"/>
                  </a:lnTo>
                  <a:lnTo>
                    <a:pt x="1" y="251"/>
                  </a:lnTo>
                  <a:lnTo>
                    <a:pt x="1" y="485"/>
                  </a:lnTo>
                  <a:cubicBezTo>
                    <a:pt x="1" y="635"/>
                    <a:pt x="1" y="785"/>
                    <a:pt x="1" y="919"/>
                  </a:cubicBezTo>
                  <a:lnTo>
                    <a:pt x="1" y="936"/>
                  </a:lnTo>
                  <a:lnTo>
                    <a:pt x="18" y="936"/>
                  </a:lnTo>
                  <a:lnTo>
                    <a:pt x="686" y="919"/>
                  </a:lnTo>
                  <a:lnTo>
                    <a:pt x="669" y="919"/>
                  </a:lnTo>
                  <a:lnTo>
                    <a:pt x="34" y="903"/>
                  </a:lnTo>
                  <a:lnTo>
                    <a:pt x="34" y="903"/>
                  </a:lnTo>
                  <a:cubicBezTo>
                    <a:pt x="34" y="773"/>
                    <a:pt x="34" y="629"/>
                    <a:pt x="34" y="485"/>
                  </a:cubicBezTo>
                  <a:lnTo>
                    <a:pt x="34" y="251"/>
                  </a:lnTo>
                  <a:lnTo>
                    <a:pt x="34" y="134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920" y="17"/>
                  </a:lnTo>
                  <a:cubicBezTo>
                    <a:pt x="920" y="267"/>
                    <a:pt x="920" y="501"/>
                    <a:pt x="920" y="668"/>
                  </a:cubicBezTo>
                  <a:cubicBezTo>
                    <a:pt x="920" y="735"/>
                    <a:pt x="920" y="802"/>
                    <a:pt x="920" y="852"/>
                  </a:cubicBezTo>
                  <a:cubicBezTo>
                    <a:pt x="920" y="802"/>
                    <a:pt x="937" y="752"/>
                    <a:pt x="937" y="668"/>
                  </a:cubicBezTo>
                  <a:cubicBezTo>
                    <a:pt x="937" y="501"/>
                    <a:pt x="937" y="267"/>
                    <a:pt x="937" y="17"/>
                  </a:cubicBezTo>
                  <a:lnTo>
                    <a:pt x="9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89;p60"/>
            <p:cNvSpPr/>
            <p:nvPr/>
          </p:nvSpPr>
          <p:spPr>
            <a:xfrm>
              <a:off x="7010710" y="1173253"/>
              <a:ext cx="28941" cy="13397"/>
            </a:xfrm>
            <a:custGeom>
              <a:avLst/>
              <a:gdLst/>
              <a:ahLst/>
              <a:cxnLst/>
              <a:rect l="l" t="t" r="r" b="b"/>
              <a:pathLst>
                <a:path w="903" h="418" extrusionOk="0">
                  <a:moveTo>
                    <a:pt x="736" y="0"/>
                  </a:moveTo>
                  <a:lnTo>
                    <a:pt x="736" y="17"/>
                  </a:lnTo>
                  <a:lnTo>
                    <a:pt x="459" y="278"/>
                  </a:lnTo>
                  <a:lnTo>
                    <a:pt x="285" y="167"/>
                  </a:lnTo>
                  <a:lnTo>
                    <a:pt x="285" y="150"/>
                  </a:lnTo>
                  <a:lnTo>
                    <a:pt x="268" y="167"/>
                  </a:lnTo>
                  <a:lnTo>
                    <a:pt x="67" y="334"/>
                  </a:lnTo>
                  <a:cubicBezTo>
                    <a:pt x="51" y="368"/>
                    <a:pt x="17" y="384"/>
                    <a:pt x="1" y="418"/>
                  </a:cubicBezTo>
                  <a:cubicBezTo>
                    <a:pt x="34" y="401"/>
                    <a:pt x="51" y="368"/>
                    <a:pt x="84" y="351"/>
                  </a:cubicBezTo>
                  <a:lnTo>
                    <a:pt x="277" y="190"/>
                  </a:lnTo>
                  <a:lnTo>
                    <a:pt x="277" y="190"/>
                  </a:lnTo>
                  <a:lnTo>
                    <a:pt x="452" y="301"/>
                  </a:lnTo>
                  <a:lnTo>
                    <a:pt x="468" y="301"/>
                  </a:lnTo>
                  <a:lnTo>
                    <a:pt x="746" y="24"/>
                  </a:lnTo>
                  <a:lnTo>
                    <a:pt x="853" y="100"/>
                  </a:lnTo>
                  <a:cubicBezTo>
                    <a:pt x="869" y="117"/>
                    <a:pt x="886" y="134"/>
                    <a:pt x="903" y="134"/>
                  </a:cubicBezTo>
                  <a:cubicBezTo>
                    <a:pt x="903" y="117"/>
                    <a:pt x="886" y="117"/>
                    <a:pt x="869" y="100"/>
                  </a:cubicBezTo>
                  <a:lnTo>
                    <a:pt x="753" y="17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590;p60"/>
            <p:cNvSpPr/>
            <p:nvPr/>
          </p:nvSpPr>
          <p:spPr>
            <a:xfrm>
              <a:off x="7019812" y="1167548"/>
              <a:ext cx="8910" cy="7692"/>
            </a:xfrm>
            <a:custGeom>
              <a:avLst/>
              <a:gdLst/>
              <a:ahLst/>
              <a:cxnLst/>
              <a:rect l="l" t="t" r="r" b="b"/>
              <a:pathLst>
                <a:path w="278" h="240" extrusionOk="0">
                  <a:moveTo>
                    <a:pt x="168" y="17"/>
                  </a:moveTo>
                  <a:cubicBezTo>
                    <a:pt x="187" y="17"/>
                    <a:pt x="208" y="25"/>
                    <a:pt x="218" y="44"/>
                  </a:cubicBezTo>
                  <a:cubicBezTo>
                    <a:pt x="251" y="61"/>
                    <a:pt x="268" y="95"/>
                    <a:pt x="268" y="111"/>
                  </a:cubicBezTo>
                  <a:cubicBezTo>
                    <a:pt x="268" y="111"/>
                    <a:pt x="268" y="111"/>
                    <a:pt x="268" y="111"/>
                  </a:cubicBezTo>
                  <a:lnTo>
                    <a:pt x="268" y="111"/>
                  </a:lnTo>
                  <a:cubicBezTo>
                    <a:pt x="268" y="145"/>
                    <a:pt x="251" y="178"/>
                    <a:pt x="218" y="195"/>
                  </a:cubicBezTo>
                  <a:cubicBezTo>
                    <a:pt x="206" y="207"/>
                    <a:pt x="178" y="218"/>
                    <a:pt x="156" y="218"/>
                  </a:cubicBezTo>
                  <a:cubicBezTo>
                    <a:pt x="147" y="218"/>
                    <a:pt x="139" y="216"/>
                    <a:pt x="134" y="211"/>
                  </a:cubicBezTo>
                  <a:cubicBezTo>
                    <a:pt x="34" y="178"/>
                    <a:pt x="34" y="61"/>
                    <a:pt x="134" y="28"/>
                  </a:cubicBezTo>
                  <a:cubicBezTo>
                    <a:pt x="141" y="21"/>
                    <a:pt x="154" y="17"/>
                    <a:pt x="168" y="17"/>
                  </a:cubicBezTo>
                  <a:close/>
                  <a:moveTo>
                    <a:pt x="165" y="0"/>
                  </a:moveTo>
                  <a:cubicBezTo>
                    <a:pt x="148" y="0"/>
                    <a:pt x="131" y="4"/>
                    <a:pt x="118" y="11"/>
                  </a:cubicBezTo>
                  <a:cubicBezTo>
                    <a:pt x="1" y="44"/>
                    <a:pt x="1" y="195"/>
                    <a:pt x="118" y="228"/>
                  </a:cubicBezTo>
                  <a:cubicBezTo>
                    <a:pt x="131" y="235"/>
                    <a:pt x="148" y="239"/>
                    <a:pt x="165" y="239"/>
                  </a:cubicBezTo>
                  <a:cubicBezTo>
                    <a:pt x="190" y="239"/>
                    <a:pt x="215" y="231"/>
                    <a:pt x="235" y="211"/>
                  </a:cubicBezTo>
                  <a:cubicBezTo>
                    <a:pt x="277" y="169"/>
                    <a:pt x="272" y="126"/>
                    <a:pt x="269" y="114"/>
                  </a:cubicBezTo>
                  <a:lnTo>
                    <a:pt x="269" y="114"/>
                  </a:lnTo>
                  <a:cubicBezTo>
                    <a:pt x="272" y="113"/>
                    <a:pt x="277" y="70"/>
                    <a:pt x="235" y="28"/>
                  </a:cubicBezTo>
                  <a:cubicBezTo>
                    <a:pt x="215" y="8"/>
                    <a:pt x="190" y="0"/>
                    <a:pt x="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591;p60"/>
            <p:cNvSpPr/>
            <p:nvPr/>
          </p:nvSpPr>
          <p:spPr>
            <a:xfrm>
              <a:off x="7364670" y="990087"/>
              <a:ext cx="11282" cy="11282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" y="1"/>
                  </a:moveTo>
                  <a:lnTo>
                    <a:pt x="1" y="352"/>
                  </a:lnTo>
                  <a:lnTo>
                    <a:pt x="352" y="352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592;p60"/>
            <p:cNvSpPr/>
            <p:nvPr/>
          </p:nvSpPr>
          <p:spPr>
            <a:xfrm>
              <a:off x="7364670" y="1155561"/>
              <a:ext cx="11282" cy="11282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" y="1"/>
                  </a:moveTo>
                  <a:lnTo>
                    <a:pt x="1" y="352"/>
                  </a:lnTo>
                  <a:lnTo>
                    <a:pt x="352" y="352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593;p60"/>
            <p:cNvSpPr/>
            <p:nvPr/>
          </p:nvSpPr>
          <p:spPr>
            <a:xfrm>
              <a:off x="7594405" y="1155561"/>
              <a:ext cx="11282" cy="11282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" y="1"/>
                  </a:moveTo>
                  <a:lnTo>
                    <a:pt x="1" y="352"/>
                  </a:lnTo>
                  <a:lnTo>
                    <a:pt x="352" y="352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594;p60"/>
            <p:cNvSpPr/>
            <p:nvPr/>
          </p:nvSpPr>
          <p:spPr>
            <a:xfrm>
              <a:off x="7364670" y="1318375"/>
              <a:ext cx="11282" cy="11250"/>
            </a:xfrm>
            <a:custGeom>
              <a:avLst/>
              <a:gdLst/>
              <a:ahLst/>
              <a:cxnLst/>
              <a:rect l="l" t="t" r="r" b="b"/>
              <a:pathLst>
                <a:path w="352" h="351" extrusionOk="0">
                  <a:moveTo>
                    <a:pt x="1" y="0"/>
                  </a:moveTo>
                  <a:lnTo>
                    <a:pt x="1" y="351"/>
                  </a:lnTo>
                  <a:lnTo>
                    <a:pt x="352" y="351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595;p60"/>
            <p:cNvSpPr/>
            <p:nvPr/>
          </p:nvSpPr>
          <p:spPr>
            <a:xfrm>
              <a:off x="7477134" y="990087"/>
              <a:ext cx="11282" cy="11282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" y="1"/>
                  </a:moveTo>
                  <a:lnTo>
                    <a:pt x="1" y="352"/>
                  </a:lnTo>
                  <a:lnTo>
                    <a:pt x="352" y="352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596;p60"/>
            <p:cNvSpPr/>
            <p:nvPr/>
          </p:nvSpPr>
          <p:spPr>
            <a:xfrm>
              <a:off x="7477134" y="1321035"/>
              <a:ext cx="11282" cy="11282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" y="1"/>
                  </a:moveTo>
                  <a:lnTo>
                    <a:pt x="1" y="352"/>
                  </a:lnTo>
                  <a:lnTo>
                    <a:pt x="352" y="352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597;p60"/>
            <p:cNvSpPr/>
            <p:nvPr/>
          </p:nvSpPr>
          <p:spPr>
            <a:xfrm>
              <a:off x="7594405" y="990087"/>
              <a:ext cx="11282" cy="11282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" y="1"/>
                  </a:moveTo>
                  <a:lnTo>
                    <a:pt x="1" y="352"/>
                  </a:lnTo>
                  <a:lnTo>
                    <a:pt x="352" y="352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598;p60"/>
            <p:cNvSpPr/>
            <p:nvPr/>
          </p:nvSpPr>
          <p:spPr>
            <a:xfrm>
              <a:off x="7594405" y="1321035"/>
              <a:ext cx="11282" cy="11282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" y="1"/>
                  </a:moveTo>
                  <a:lnTo>
                    <a:pt x="1" y="352"/>
                  </a:lnTo>
                  <a:lnTo>
                    <a:pt x="352" y="352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599;p60"/>
            <p:cNvSpPr/>
            <p:nvPr/>
          </p:nvSpPr>
          <p:spPr>
            <a:xfrm>
              <a:off x="7370055" y="992779"/>
              <a:ext cx="231882" cy="332583"/>
            </a:xfrm>
            <a:custGeom>
              <a:avLst/>
              <a:gdLst/>
              <a:ahLst/>
              <a:cxnLst/>
              <a:rect l="l" t="t" r="r" b="b"/>
              <a:pathLst>
                <a:path w="7235" h="10377" extrusionOk="0">
                  <a:moveTo>
                    <a:pt x="0" y="0"/>
                  </a:moveTo>
                  <a:lnTo>
                    <a:pt x="0" y="34"/>
                  </a:lnTo>
                  <a:cubicBezTo>
                    <a:pt x="0" y="3910"/>
                    <a:pt x="0" y="7486"/>
                    <a:pt x="17" y="10360"/>
                  </a:cubicBezTo>
                  <a:lnTo>
                    <a:pt x="17" y="10376"/>
                  </a:lnTo>
                  <a:lnTo>
                    <a:pt x="34" y="10376"/>
                  </a:lnTo>
                  <a:lnTo>
                    <a:pt x="5263" y="10360"/>
                  </a:lnTo>
                  <a:lnTo>
                    <a:pt x="7201" y="10360"/>
                  </a:lnTo>
                  <a:cubicBezTo>
                    <a:pt x="7201" y="10360"/>
                    <a:pt x="7168" y="10343"/>
                    <a:pt x="7085" y="10343"/>
                  </a:cubicBezTo>
                  <a:lnTo>
                    <a:pt x="5247" y="10343"/>
                  </a:lnTo>
                  <a:lnTo>
                    <a:pt x="67" y="10326"/>
                  </a:lnTo>
                  <a:lnTo>
                    <a:pt x="67" y="10326"/>
                  </a:lnTo>
                  <a:cubicBezTo>
                    <a:pt x="67" y="7466"/>
                    <a:pt x="67" y="3916"/>
                    <a:pt x="67" y="67"/>
                  </a:cubicBezTo>
                  <a:lnTo>
                    <a:pt x="7185" y="67"/>
                  </a:lnTo>
                  <a:cubicBezTo>
                    <a:pt x="7185" y="3094"/>
                    <a:pt x="7185" y="5654"/>
                    <a:pt x="7185" y="7469"/>
                  </a:cubicBezTo>
                  <a:cubicBezTo>
                    <a:pt x="7201" y="8371"/>
                    <a:pt x="7201" y="9090"/>
                    <a:pt x="7201" y="9591"/>
                  </a:cubicBezTo>
                  <a:cubicBezTo>
                    <a:pt x="7201" y="9842"/>
                    <a:pt x="7201" y="10025"/>
                    <a:pt x="7201" y="10159"/>
                  </a:cubicBezTo>
                  <a:cubicBezTo>
                    <a:pt x="7201" y="10226"/>
                    <a:pt x="7201" y="10276"/>
                    <a:pt x="7201" y="10309"/>
                  </a:cubicBezTo>
                  <a:cubicBezTo>
                    <a:pt x="7201" y="10326"/>
                    <a:pt x="7201" y="10360"/>
                    <a:pt x="7201" y="10360"/>
                  </a:cubicBezTo>
                  <a:cubicBezTo>
                    <a:pt x="7201" y="10360"/>
                    <a:pt x="7201" y="10343"/>
                    <a:pt x="7218" y="10309"/>
                  </a:cubicBezTo>
                  <a:cubicBezTo>
                    <a:pt x="7218" y="10276"/>
                    <a:pt x="7218" y="10226"/>
                    <a:pt x="7218" y="10159"/>
                  </a:cubicBezTo>
                  <a:cubicBezTo>
                    <a:pt x="7218" y="10025"/>
                    <a:pt x="7218" y="9842"/>
                    <a:pt x="7218" y="9608"/>
                  </a:cubicBezTo>
                  <a:cubicBezTo>
                    <a:pt x="7218" y="9106"/>
                    <a:pt x="7218" y="8388"/>
                    <a:pt x="7218" y="7486"/>
                  </a:cubicBezTo>
                  <a:cubicBezTo>
                    <a:pt x="7218" y="5664"/>
                    <a:pt x="7235" y="3075"/>
                    <a:pt x="7235" y="34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600;p60"/>
            <p:cNvSpPr/>
            <p:nvPr/>
          </p:nvSpPr>
          <p:spPr>
            <a:xfrm>
              <a:off x="7380215" y="1008836"/>
              <a:ext cx="211562" cy="304187"/>
            </a:xfrm>
            <a:custGeom>
              <a:avLst/>
              <a:gdLst/>
              <a:ahLst/>
              <a:cxnLst/>
              <a:rect l="l" t="t" r="r" b="b"/>
              <a:pathLst>
                <a:path w="6601" h="9491" extrusionOk="0">
                  <a:moveTo>
                    <a:pt x="1" y="1"/>
                  </a:moveTo>
                  <a:lnTo>
                    <a:pt x="1" y="9491"/>
                  </a:lnTo>
                  <a:lnTo>
                    <a:pt x="6600" y="9491"/>
                  </a:lnTo>
                  <a:lnTo>
                    <a:pt x="66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601;p60"/>
            <p:cNvSpPr/>
            <p:nvPr/>
          </p:nvSpPr>
          <p:spPr>
            <a:xfrm>
              <a:off x="7473929" y="1100275"/>
              <a:ext cx="36441" cy="2436"/>
            </a:xfrm>
            <a:custGeom>
              <a:avLst/>
              <a:gdLst/>
              <a:ahLst/>
              <a:cxnLst/>
              <a:rect l="l" t="t" r="r" b="b"/>
              <a:pathLst>
                <a:path w="1137" h="76" extrusionOk="0">
                  <a:moveTo>
                    <a:pt x="575" y="1"/>
                  </a:moveTo>
                  <a:cubicBezTo>
                    <a:pt x="385" y="1"/>
                    <a:pt x="193" y="13"/>
                    <a:pt x="1" y="38"/>
                  </a:cubicBezTo>
                  <a:cubicBezTo>
                    <a:pt x="193" y="63"/>
                    <a:pt x="385" y="76"/>
                    <a:pt x="575" y="76"/>
                  </a:cubicBezTo>
                  <a:cubicBezTo>
                    <a:pt x="765" y="76"/>
                    <a:pt x="953" y="63"/>
                    <a:pt x="1137" y="38"/>
                  </a:cubicBezTo>
                  <a:cubicBezTo>
                    <a:pt x="953" y="13"/>
                    <a:pt x="765" y="1"/>
                    <a:pt x="5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602;p60"/>
            <p:cNvSpPr/>
            <p:nvPr/>
          </p:nvSpPr>
          <p:spPr>
            <a:xfrm>
              <a:off x="7402714" y="1104954"/>
              <a:ext cx="51440" cy="2051"/>
            </a:xfrm>
            <a:custGeom>
              <a:avLst/>
              <a:gdLst/>
              <a:ahLst/>
              <a:cxnLst/>
              <a:rect l="l" t="t" r="r" b="b"/>
              <a:pathLst>
                <a:path w="1605" h="64" extrusionOk="0">
                  <a:moveTo>
                    <a:pt x="802" y="1"/>
                  </a:moveTo>
                  <a:cubicBezTo>
                    <a:pt x="535" y="1"/>
                    <a:pt x="268" y="9"/>
                    <a:pt x="0" y="26"/>
                  </a:cubicBezTo>
                  <a:cubicBezTo>
                    <a:pt x="268" y="51"/>
                    <a:pt x="535" y="63"/>
                    <a:pt x="802" y="63"/>
                  </a:cubicBezTo>
                  <a:cubicBezTo>
                    <a:pt x="1070" y="63"/>
                    <a:pt x="1337" y="51"/>
                    <a:pt x="1604" y="26"/>
                  </a:cubicBezTo>
                  <a:cubicBezTo>
                    <a:pt x="1337" y="9"/>
                    <a:pt x="1070" y="1"/>
                    <a:pt x="8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603;p60"/>
            <p:cNvSpPr/>
            <p:nvPr/>
          </p:nvSpPr>
          <p:spPr>
            <a:xfrm>
              <a:off x="7402714" y="1118351"/>
              <a:ext cx="51440" cy="2051"/>
            </a:xfrm>
            <a:custGeom>
              <a:avLst/>
              <a:gdLst/>
              <a:ahLst/>
              <a:cxnLst/>
              <a:rect l="l" t="t" r="r" b="b"/>
              <a:pathLst>
                <a:path w="1605" h="64" extrusionOk="0">
                  <a:moveTo>
                    <a:pt x="802" y="0"/>
                  </a:moveTo>
                  <a:cubicBezTo>
                    <a:pt x="535" y="0"/>
                    <a:pt x="268" y="9"/>
                    <a:pt x="0" y="26"/>
                  </a:cubicBezTo>
                  <a:cubicBezTo>
                    <a:pt x="268" y="51"/>
                    <a:pt x="535" y="63"/>
                    <a:pt x="802" y="63"/>
                  </a:cubicBezTo>
                  <a:cubicBezTo>
                    <a:pt x="1070" y="63"/>
                    <a:pt x="1337" y="51"/>
                    <a:pt x="1604" y="26"/>
                  </a:cubicBezTo>
                  <a:cubicBezTo>
                    <a:pt x="1337" y="9"/>
                    <a:pt x="1070" y="0"/>
                    <a:pt x="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604;p60"/>
            <p:cNvSpPr/>
            <p:nvPr/>
          </p:nvSpPr>
          <p:spPr>
            <a:xfrm>
              <a:off x="7402714" y="1131876"/>
              <a:ext cx="51440" cy="2019"/>
            </a:xfrm>
            <a:custGeom>
              <a:avLst/>
              <a:gdLst/>
              <a:ahLst/>
              <a:cxnLst/>
              <a:rect l="l" t="t" r="r" b="b"/>
              <a:pathLst>
                <a:path w="1605" h="63" extrusionOk="0">
                  <a:moveTo>
                    <a:pt x="802" y="0"/>
                  </a:moveTo>
                  <a:cubicBezTo>
                    <a:pt x="535" y="0"/>
                    <a:pt x="268" y="13"/>
                    <a:pt x="0" y="38"/>
                  </a:cubicBezTo>
                  <a:cubicBezTo>
                    <a:pt x="268" y="55"/>
                    <a:pt x="535" y="63"/>
                    <a:pt x="802" y="63"/>
                  </a:cubicBezTo>
                  <a:cubicBezTo>
                    <a:pt x="1070" y="63"/>
                    <a:pt x="1337" y="55"/>
                    <a:pt x="1604" y="38"/>
                  </a:cubicBezTo>
                  <a:cubicBezTo>
                    <a:pt x="1337" y="13"/>
                    <a:pt x="1070" y="0"/>
                    <a:pt x="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605;p60"/>
            <p:cNvSpPr/>
            <p:nvPr/>
          </p:nvSpPr>
          <p:spPr>
            <a:xfrm>
              <a:off x="7402714" y="1145273"/>
              <a:ext cx="51440" cy="2019"/>
            </a:xfrm>
            <a:custGeom>
              <a:avLst/>
              <a:gdLst/>
              <a:ahLst/>
              <a:cxnLst/>
              <a:rect l="l" t="t" r="r" b="b"/>
              <a:pathLst>
                <a:path w="1605" h="63" extrusionOk="0">
                  <a:moveTo>
                    <a:pt x="802" y="0"/>
                  </a:moveTo>
                  <a:cubicBezTo>
                    <a:pt x="535" y="0"/>
                    <a:pt x="268" y="13"/>
                    <a:pt x="0" y="38"/>
                  </a:cubicBezTo>
                  <a:cubicBezTo>
                    <a:pt x="268" y="54"/>
                    <a:pt x="535" y="63"/>
                    <a:pt x="802" y="63"/>
                  </a:cubicBezTo>
                  <a:cubicBezTo>
                    <a:pt x="1070" y="63"/>
                    <a:pt x="1337" y="54"/>
                    <a:pt x="1604" y="38"/>
                  </a:cubicBezTo>
                  <a:cubicBezTo>
                    <a:pt x="1337" y="13"/>
                    <a:pt x="1070" y="0"/>
                    <a:pt x="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606;p60"/>
            <p:cNvSpPr/>
            <p:nvPr/>
          </p:nvSpPr>
          <p:spPr>
            <a:xfrm>
              <a:off x="7402714" y="1158638"/>
              <a:ext cx="51440" cy="2051"/>
            </a:xfrm>
            <a:custGeom>
              <a:avLst/>
              <a:gdLst/>
              <a:ahLst/>
              <a:cxnLst/>
              <a:rect l="l" t="t" r="r" b="b"/>
              <a:pathLst>
                <a:path w="1605" h="64" extrusionOk="0">
                  <a:moveTo>
                    <a:pt x="802" y="1"/>
                  </a:moveTo>
                  <a:cubicBezTo>
                    <a:pt x="535" y="1"/>
                    <a:pt x="268" y="13"/>
                    <a:pt x="0" y="38"/>
                  </a:cubicBezTo>
                  <a:cubicBezTo>
                    <a:pt x="268" y="55"/>
                    <a:pt x="535" y="63"/>
                    <a:pt x="802" y="63"/>
                  </a:cubicBezTo>
                  <a:cubicBezTo>
                    <a:pt x="1070" y="63"/>
                    <a:pt x="1337" y="55"/>
                    <a:pt x="1604" y="38"/>
                  </a:cubicBezTo>
                  <a:cubicBezTo>
                    <a:pt x="1337" y="13"/>
                    <a:pt x="1070" y="1"/>
                    <a:pt x="8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607;p60"/>
            <p:cNvSpPr/>
            <p:nvPr/>
          </p:nvSpPr>
          <p:spPr>
            <a:xfrm>
              <a:off x="7402714" y="1182739"/>
              <a:ext cx="51440" cy="2051"/>
            </a:xfrm>
            <a:custGeom>
              <a:avLst/>
              <a:gdLst/>
              <a:ahLst/>
              <a:cxnLst/>
              <a:rect l="l" t="t" r="r" b="b"/>
              <a:pathLst>
                <a:path w="1605" h="64" extrusionOk="0">
                  <a:moveTo>
                    <a:pt x="802" y="1"/>
                  </a:moveTo>
                  <a:cubicBezTo>
                    <a:pt x="535" y="1"/>
                    <a:pt x="268" y="13"/>
                    <a:pt x="0" y="38"/>
                  </a:cubicBezTo>
                  <a:cubicBezTo>
                    <a:pt x="268" y="55"/>
                    <a:pt x="535" y="63"/>
                    <a:pt x="802" y="63"/>
                  </a:cubicBezTo>
                  <a:cubicBezTo>
                    <a:pt x="1070" y="63"/>
                    <a:pt x="1337" y="55"/>
                    <a:pt x="1604" y="38"/>
                  </a:cubicBezTo>
                  <a:cubicBezTo>
                    <a:pt x="1337" y="13"/>
                    <a:pt x="1070" y="1"/>
                    <a:pt x="8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608;p60"/>
            <p:cNvSpPr/>
            <p:nvPr/>
          </p:nvSpPr>
          <p:spPr>
            <a:xfrm>
              <a:off x="7402714" y="1196136"/>
              <a:ext cx="51440" cy="2436"/>
            </a:xfrm>
            <a:custGeom>
              <a:avLst/>
              <a:gdLst/>
              <a:ahLst/>
              <a:cxnLst/>
              <a:rect l="l" t="t" r="r" b="b"/>
              <a:pathLst>
                <a:path w="1605" h="76" extrusionOk="0">
                  <a:moveTo>
                    <a:pt x="802" y="0"/>
                  </a:moveTo>
                  <a:cubicBezTo>
                    <a:pt x="535" y="0"/>
                    <a:pt x="268" y="13"/>
                    <a:pt x="0" y="38"/>
                  </a:cubicBezTo>
                  <a:cubicBezTo>
                    <a:pt x="268" y="63"/>
                    <a:pt x="535" y="76"/>
                    <a:pt x="802" y="76"/>
                  </a:cubicBezTo>
                  <a:cubicBezTo>
                    <a:pt x="1070" y="76"/>
                    <a:pt x="1337" y="63"/>
                    <a:pt x="1604" y="38"/>
                  </a:cubicBezTo>
                  <a:cubicBezTo>
                    <a:pt x="1337" y="13"/>
                    <a:pt x="1070" y="0"/>
                    <a:pt x="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609;p60"/>
            <p:cNvSpPr/>
            <p:nvPr/>
          </p:nvSpPr>
          <p:spPr>
            <a:xfrm>
              <a:off x="7402714" y="1209533"/>
              <a:ext cx="51440" cy="2436"/>
            </a:xfrm>
            <a:custGeom>
              <a:avLst/>
              <a:gdLst/>
              <a:ahLst/>
              <a:cxnLst/>
              <a:rect l="l" t="t" r="r" b="b"/>
              <a:pathLst>
                <a:path w="1605" h="76" extrusionOk="0">
                  <a:moveTo>
                    <a:pt x="802" y="0"/>
                  </a:moveTo>
                  <a:cubicBezTo>
                    <a:pt x="535" y="0"/>
                    <a:pt x="268" y="13"/>
                    <a:pt x="0" y="38"/>
                  </a:cubicBezTo>
                  <a:cubicBezTo>
                    <a:pt x="268" y="63"/>
                    <a:pt x="535" y="75"/>
                    <a:pt x="802" y="75"/>
                  </a:cubicBezTo>
                  <a:cubicBezTo>
                    <a:pt x="1070" y="75"/>
                    <a:pt x="1337" y="63"/>
                    <a:pt x="1604" y="38"/>
                  </a:cubicBezTo>
                  <a:cubicBezTo>
                    <a:pt x="1337" y="13"/>
                    <a:pt x="1070" y="0"/>
                    <a:pt x="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610;p60"/>
            <p:cNvSpPr/>
            <p:nvPr/>
          </p:nvSpPr>
          <p:spPr>
            <a:xfrm>
              <a:off x="7402714" y="1223315"/>
              <a:ext cx="28396" cy="2019"/>
            </a:xfrm>
            <a:custGeom>
              <a:avLst/>
              <a:gdLst/>
              <a:ahLst/>
              <a:cxnLst/>
              <a:rect l="l" t="t" r="r" b="b"/>
              <a:pathLst>
                <a:path w="886" h="63" extrusionOk="0">
                  <a:moveTo>
                    <a:pt x="449" y="0"/>
                  </a:moveTo>
                  <a:cubicBezTo>
                    <a:pt x="301" y="0"/>
                    <a:pt x="151" y="9"/>
                    <a:pt x="0" y="25"/>
                  </a:cubicBezTo>
                  <a:cubicBezTo>
                    <a:pt x="151" y="50"/>
                    <a:pt x="301" y="63"/>
                    <a:pt x="449" y="63"/>
                  </a:cubicBezTo>
                  <a:cubicBezTo>
                    <a:pt x="598" y="63"/>
                    <a:pt x="744" y="50"/>
                    <a:pt x="886" y="25"/>
                  </a:cubicBezTo>
                  <a:cubicBezTo>
                    <a:pt x="744" y="9"/>
                    <a:pt x="598" y="0"/>
                    <a:pt x="4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611;p60"/>
            <p:cNvSpPr/>
            <p:nvPr/>
          </p:nvSpPr>
          <p:spPr>
            <a:xfrm>
              <a:off x="7473929" y="1122229"/>
              <a:ext cx="82497" cy="2051"/>
            </a:xfrm>
            <a:custGeom>
              <a:avLst/>
              <a:gdLst/>
              <a:ahLst/>
              <a:cxnLst/>
              <a:rect l="l" t="t" r="r" b="b"/>
              <a:pathLst>
                <a:path w="2574" h="64" extrusionOk="0">
                  <a:moveTo>
                    <a:pt x="1293" y="1"/>
                  </a:moveTo>
                  <a:cubicBezTo>
                    <a:pt x="865" y="1"/>
                    <a:pt x="435" y="13"/>
                    <a:pt x="1" y="38"/>
                  </a:cubicBezTo>
                  <a:cubicBezTo>
                    <a:pt x="435" y="55"/>
                    <a:pt x="865" y="63"/>
                    <a:pt x="1293" y="63"/>
                  </a:cubicBezTo>
                  <a:cubicBezTo>
                    <a:pt x="1722" y="63"/>
                    <a:pt x="2148" y="55"/>
                    <a:pt x="2574" y="38"/>
                  </a:cubicBezTo>
                  <a:cubicBezTo>
                    <a:pt x="2148" y="13"/>
                    <a:pt x="1722" y="1"/>
                    <a:pt x="12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612;p60"/>
            <p:cNvSpPr/>
            <p:nvPr/>
          </p:nvSpPr>
          <p:spPr>
            <a:xfrm>
              <a:off x="7474987" y="1135498"/>
              <a:ext cx="82529" cy="2019"/>
            </a:xfrm>
            <a:custGeom>
              <a:avLst/>
              <a:gdLst/>
              <a:ahLst/>
              <a:cxnLst/>
              <a:rect l="l" t="t" r="r" b="b"/>
              <a:pathLst>
                <a:path w="2575" h="63" extrusionOk="0">
                  <a:moveTo>
                    <a:pt x="1294" y="0"/>
                  </a:moveTo>
                  <a:cubicBezTo>
                    <a:pt x="866" y="0"/>
                    <a:pt x="435" y="8"/>
                    <a:pt x="1" y="25"/>
                  </a:cubicBezTo>
                  <a:cubicBezTo>
                    <a:pt x="435" y="50"/>
                    <a:pt x="866" y="63"/>
                    <a:pt x="1294" y="63"/>
                  </a:cubicBezTo>
                  <a:cubicBezTo>
                    <a:pt x="1722" y="63"/>
                    <a:pt x="2148" y="50"/>
                    <a:pt x="2574" y="25"/>
                  </a:cubicBezTo>
                  <a:cubicBezTo>
                    <a:pt x="2148" y="8"/>
                    <a:pt x="1722" y="0"/>
                    <a:pt x="12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613;p60"/>
            <p:cNvSpPr/>
            <p:nvPr/>
          </p:nvSpPr>
          <p:spPr>
            <a:xfrm>
              <a:off x="7473929" y="1165080"/>
              <a:ext cx="36441" cy="2436"/>
            </a:xfrm>
            <a:custGeom>
              <a:avLst/>
              <a:gdLst/>
              <a:ahLst/>
              <a:cxnLst/>
              <a:rect l="l" t="t" r="r" b="b"/>
              <a:pathLst>
                <a:path w="1137" h="76" extrusionOk="0">
                  <a:moveTo>
                    <a:pt x="575" y="0"/>
                  </a:moveTo>
                  <a:cubicBezTo>
                    <a:pt x="385" y="0"/>
                    <a:pt x="193" y="13"/>
                    <a:pt x="1" y="38"/>
                  </a:cubicBezTo>
                  <a:cubicBezTo>
                    <a:pt x="193" y="63"/>
                    <a:pt x="385" y="75"/>
                    <a:pt x="575" y="75"/>
                  </a:cubicBezTo>
                  <a:cubicBezTo>
                    <a:pt x="765" y="75"/>
                    <a:pt x="953" y="63"/>
                    <a:pt x="1137" y="38"/>
                  </a:cubicBezTo>
                  <a:cubicBezTo>
                    <a:pt x="953" y="13"/>
                    <a:pt x="76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614;p60"/>
            <p:cNvSpPr/>
            <p:nvPr/>
          </p:nvSpPr>
          <p:spPr>
            <a:xfrm>
              <a:off x="7473929" y="1187034"/>
              <a:ext cx="82497" cy="2019"/>
            </a:xfrm>
            <a:custGeom>
              <a:avLst/>
              <a:gdLst/>
              <a:ahLst/>
              <a:cxnLst/>
              <a:rect l="l" t="t" r="r" b="b"/>
              <a:pathLst>
                <a:path w="2574" h="63" extrusionOk="0">
                  <a:moveTo>
                    <a:pt x="1293" y="0"/>
                  </a:moveTo>
                  <a:cubicBezTo>
                    <a:pt x="865" y="0"/>
                    <a:pt x="435" y="13"/>
                    <a:pt x="1" y="38"/>
                  </a:cubicBezTo>
                  <a:cubicBezTo>
                    <a:pt x="435" y="55"/>
                    <a:pt x="865" y="63"/>
                    <a:pt x="1293" y="63"/>
                  </a:cubicBezTo>
                  <a:cubicBezTo>
                    <a:pt x="1722" y="63"/>
                    <a:pt x="2148" y="55"/>
                    <a:pt x="2574" y="38"/>
                  </a:cubicBezTo>
                  <a:cubicBezTo>
                    <a:pt x="2148" y="13"/>
                    <a:pt x="1722" y="0"/>
                    <a:pt x="12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615;p60"/>
            <p:cNvSpPr/>
            <p:nvPr/>
          </p:nvSpPr>
          <p:spPr>
            <a:xfrm>
              <a:off x="7474987" y="1200271"/>
              <a:ext cx="82529" cy="2051"/>
            </a:xfrm>
            <a:custGeom>
              <a:avLst/>
              <a:gdLst/>
              <a:ahLst/>
              <a:cxnLst/>
              <a:rect l="l" t="t" r="r" b="b"/>
              <a:pathLst>
                <a:path w="2575" h="64" extrusionOk="0">
                  <a:moveTo>
                    <a:pt x="1294" y="1"/>
                  </a:moveTo>
                  <a:cubicBezTo>
                    <a:pt x="866" y="1"/>
                    <a:pt x="435" y="9"/>
                    <a:pt x="1" y="26"/>
                  </a:cubicBezTo>
                  <a:cubicBezTo>
                    <a:pt x="435" y="51"/>
                    <a:pt x="866" y="64"/>
                    <a:pt x="1294" y="64"/>
                  </a:cubicBezTo>
                  <a:cubicBezTo>
                    <a:pt x="1722" y="64"/>
                    <a:pt x="2148" y="51"/>
                    <a:pt x="2574" y="26"/>
                  </a:cubicBezTo>
                  <a:cubicBezTo>
                    <a:pt x="2148" y="9"/>
                    <a:pt x="1722" y="1"/>
                    <a:pt x="1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616;p60"/>
            <p:cNvSpPr/>
            <p:nvPr/>
          </p:nvSpPr>
          <p:spPr>
            <a:xfrm>
              <a:off x="7473929" y="1232545"/>
              <a:ext cx="36441" cy="2051"/>
            </a:xfrm>
            <a:custGeom>
              <a:avLst/>
              <a:gdLst/>
              <a:ahLst/>
              <a:cxnLst/>
              <a:rect l="l" t="t" r="r" b="b"/>
              <a:pathLst>
                <a:path w="1137" h="64" extrusionOk="0">
                  <a:moveTo>
                    <a:pt x="575" y="1"/>
                  </a:moveTo>
                  <a:cubicBezTo>
                    <a:pt x="385" y="1"/>
                    <a:pt x="193" y="13"/>
                    <a:pt x="1" y="38"/>
                  </a:cubicBezTo>
                  <a:cubicBezTo>
                    <a:pt x="193" y="55"/>
                    <a:pt x="385" y="63"/>
                    <a:pt x="575" y="63"/>
                  </a:cubicBezTo>
                  <a:cubicBezTo>
                    <a:pt x="765" y="63"/>
                    <a:pt x="953" y="55"/>
                    <a:pt x="1137" y="38"/>
                  </a:cubicBezTo>
                  <a:cubicBezTo>
                    <a:pt x="953" y="13"/>
                    <a:pt x="765" y="1"/>
                    <a:pt x="5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617;p60"/>
            <p:cNvSpPr/>
            <p:nvPr/>
          </p:nvSpPr>
          <p:spPr>
            <a:xfrm>
              <a:off x="7473929" y="1254371"/>
              <a:ext cx="82497" cy="2051"/>
            </a:xfrm>
            <a:custGeom>
              <a:avLst/>
              <a:gdLst/>
              <a:ahLst/>
              <a:cxnLst/>
              <a:rect l="l" t="t" r="r" b="b"/>
              <a:pathLst>
                <a:path w="2574" h="64" extrusionOk="0">
                  <a:moveTo>
                    <a:pt x="1293" y="0"/>
                  </a:moveTo>
                  <a:cubicBezTo>
                    <a:pt x="865" y="0"/>
                    <a:pt x="435" y="9"/>
                    <a:pt x="1" y="25"/>
                  </a:cubicBezTo>
                  <a:cubicBezTo>
                    <a:pt x="435" y="51"/>
                    <a:pt x="865" y="63"/>
                    <a:pt x="1293" y="63"/>
                  </a:cubicBezTo>
                  <a:cubicBezTo>
                    <a:pt x="1722" y="63"/>
                    <a:pt x="2148" y="51"/>
                    <a:pt x="2574" y="25"/>
                  </a:cubicBezTo>
                  <a:cubicBezTo>
                    <a:pt x="2148" y="9"/>
                    <a:pt x="1722" y="0"/>
                    <a:pt x="12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618;p60"/>
            <p:cNvSpPr/>
            <p:nvPr/>
          </p:nvSpPr>
          <p:spPr>
            <a:xfrm>
              <a:off x="7474987" y="1267351"/>
              <a:ext cx="82529" cy="2051"/>
            </a:xfrm>
            <a:custGeom>
              <a:avLst/>
              <a:gdLst/>
              <a:ahLst/>
              <a:cxnLst/>
              <a:rect l="l" t="t" r="r" b="b"/>
              <a:pathLst>
                <a:path w="2575" h="64" extrusionOk="0">
                  <a:moveTo>
                    <a:pt x="1294" y="1"/>
                  </a:moveTo>
                  <a:cubicBezTo>
                    <a:pt x="866" y="1"/>
                    <a:pt x="435" y="13"/>
                    <a:pt x="1" y="38"/>
                  </a:cubicBezTo>
                  <a:cubicBezTo>
                    <a:pt x="435" y="55"/>
                    <a:pt x="866" y="63"/>
                    <a:pt x="1294" y="63"/>
                  </a:cubicBezTo>
                  <a:cubicBezTo>
                    <a:pt x="1722" y="63"/>
                    <a:pt x="2148" y="55"/>
                    <a:pt x="2574" y="38"/>
                  </a:cubicBezTo>
                  <a:cubicBezTo>
                    <a:pt x="2148" y="13"/>
                    <a:pt x="1722" y="1"/>
                    <a:pt x="1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619;p60"/>
            <p:cNvSpPr/>
            <p:nvPr/>
          </p:nvSpPr>
          <p:spPr>
            <a:xfrm>
              <a:off x="7400054" y="1030694"/>
              <a:ext cx="56761" cy="56344"/>
            </a:xfrm>
            <a:custGeom>
              <a:avLst/>
              <a:gdLst/>
              <a:ahLst/>
              <a:cxnLst/>
              <a:rect l="l" t="t" r="r" b="b"/>
              <a:pathLst>
                <a:path w="1771" h="1758" extrusionOk="0">
                  <a:moveTo>
                    <a:pt x="36" y="1"/>
                  </a:moveTo>
                  <a:cubicBezTo>
                    <a:pt x="36" y="1"/>
                    <a:pt x="35" y="2"/>
                    <a:pt x="33" y="4"/>
                  </a:cubicBezTo>
                  <a:lnTo>
                    <a:pt x="33" y="4"/>
                  </a:lnTo>
                  <a:cubicBezTo>
                    <a:pt x="35" y="2"/>
                    <a:pt x="36" y="1"/>
                    <a:pt x="36" y="1"/>
                  </a:cubicBezTo>
                  <a:close/>
                  <a:moveTo>
                    <a:pt x="33" y="4"/>
                  </a:moveTo>
                  <a:cubicBezTo>
                    <a:pt x="25" y="12"/>
                    <a:pt x="0" y="40"/>
                    <a:pt x="9" y="40"/>
                  </a:cubicBezTo>
                  <a:cubicBezTo>
                    <a:pt x="10" y="40"/>
                    <a:pt x="13" y="39"/>
                    <a:pt x="16" y="37"/>
                  </a:cubicBezTo>
                  <a:lnTo>
                    <a:pt x="16" y="254"/>
                  </a:lnTo>
                  <a:lnTo>
                    <a:pt x="16" y="488"/>
                  </a:lnTo>
                  <a:lnTo>
                    <a:pt x="16" y="923"/>
                  </a:lnTo>
                  <a:cubicBezTo>
                    <a:pt x="16" y="1207"/>
                    <a:pt x="16" y="1474"/>
                    <a:pt x="16" y="1725"/>
                  </a:cubicBezTo>
                  <a:lnTo>
                    <a:pt x="16" y="1758"/>
                  </a:lnTo>
                  <a:lnTo>
                    <a:pt x="33" y="1758"/>
                  </a:lnTo>
                  <a:lnTo>
                    <a:pt x="1270" y="1741"/>
                  </a:lnTo>
                  <a:lnTo>
                    <a:pt x="1620" y="1741"/>
                  </a:lnTo>
                  <a:cubicBezTo>
                    <a:pt x="1654" y="1741"/>
                    <a:pt x="1704" y="1725"/>
                    <a:pt x="1737" y="1725"/>
                  </a:cubicBezTo>
                  <a:lnTo>
                    <a:pt x="1604" y="1725"/>
                  </a:lnTo>
                  <a:lnTo>
                    <a:pt x="1253" y="1708"/>
                  </a:lnTo>
                  <a:lnTo>
                    <a:pt x="67" y="1692"/>
                  </a:lnTo>
                  <a:lnTo>
                    <a:pt x="67" y="1692"/>
                  </a:lnTo>
                  <a:cubicBezTo>
                    <a:pt x="67" y="1451"/>
                    <a:pt x="67" y="1194"/>
                    <a:pt x="67" y="923"/>
                  </a:cubicBezTo>
                  <a:lnTo>
                    <a:pt x="67" y="488"/>
                  </a:lnTo>
                  <a:lnTo>
                    <a:pt x="67" y="254"/>
                  </a:lnTo>
                  <a:lnTo>
                    <a:pt x="67" y="70"/>
                  </a:lnTo>
                  <a:lnTo>
                    <a:pt x="67" y="70"/>
                  </a:lnTo>
                  <a:lnTo>
                    <a:pt x="1704" y="54"/>
                  </a:lnTo>
                  <a:lnTo>
                    <a:pt x="1704" y="54"/>
                  </a:lnTo>
                  <a:cubicBezTo>
                    <a:pt x="1704" y="548"/>
                    <a:pt x="1721" y="959"/>
                    <a:pt x="1721" y="1257"/>
                  </a:cubicBezTo>
                  <a:cubicBezTo>
                    <a:pt x="1721" y="1390"/>
                    <a:pt x="1721" y="1507"/>
                    <a:pt x="1721" y="1608"/>
                  </a:cubicBezTo>
                  <a:cubicBezTo>
                    <a:pt x="1721" y="1641"/>
                    <a:pt x="1737" y="1691"/>
                    <a:pt x="1737" y="1725"/>
                  </a:cubicBezTo>
                  <a:cubicBezTo>
                    <a:pt x="1737" y="1691"/>
                    <a:pt x="1737" y="1658"/>
                    <a:pt x="1737" y="1608"/>
                  </a:cubicBezTo>
                  <a:cubicBezTo>
                    <a:pt x="1737" y="1524"/>
                    <a:pt x="1754" y="1407"/>
                    <a:pt x="1754" y="1273"/>
                  </a:cubicBezTo>
                  <a:cubicBezTo>
                    <a:pt x="1754" y="956"/>
                    <a:pt x="1754" y="538"/>
                    <a:pt x="1771" y="37"/>
                  </a:cubicBezTo>
                  <a:lnTo>
                    <a:pt x="1771" y="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620;p60"/>
            <p:cNvSpPr/>
            <p:nvPr/>
          </p:nvSpPr>
          <p:spPr>
            <a:xfrm>
              <a:off x="7480884" y="1053834"/>
              <a:ext cx="86791" cy="2147"/>
            </a:xfrm>
            <a:custGeom>
              <a:avLst/>
              <a:gdLst/>
              <a:ahLst/>
              <a:cxnLst/>
              <a:rect l="l" t="t" r="r" b="b"/>
              <a:pathLst>
                <a:path w="2708" h="67" extrusionOk="0">
                  <a:moveTo>
                    <a:pt x="1354" y="0"/>
                  </a:moveTo>
                  <a:cubicBezTo>
                    <a:pt x="602" y="0"/>
                    <a:pt x="1" y="17"/>
                    <a:pt x="1" y="33"/>
                  </a:cubicBezTo>
                  <a:cubicBezTo>
                    <a:pt x="1" y="50"/>
                    <a:pt x="602" y="67"/>
                    <a:pt x="1354" y="67"/>
                  </a:cubicBezTo>
                  <a:cubicBezTo>
                    <a:pt x="2106" y="67"/>
                    <a:pt x="2708" y="50"/>
                    <a:pt x="2708" y="33"/>
                  </a:cubicBezTo>
                  <a:cubicBezTo>
                    <a:pt x="2708" y="17"/>
                    <a:pt x="2106" y="0"/>
                    <a:pt x="13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621;p60"/>
            <p:cNvSpPr/>
            <p:nvPr/>
          </p:nvSpPr>
          <p:spPr>
            <a:xfrm>
              <a:off x="7481429" y="1066398"/>
              <a:ext cx="43941" cy="2051"/>
            </a:xfrm>
            <a:custGeom>
              <a:avLst/>
              <a:gdLst/>
              <a:ahLst/>
              <a:cxnLst/>
              <a:rect l="l" t="t" r="r" b="b"/>
              <a:pathLst>
                <a:path w="1371" h="64" extrusionOk="0">
                  <a:moveTo>
                    <a:pt x="686" y="1"/>
                  </a:moveTo>
                  <a:cubicBezTo>
                    <a:pt x="456" y="1"/>
                    <a:pt x="226" y="9"/>
                    <a:pt x="0" y="26"/>
                  </a:cubicBezTo>
                  <a:cubicBezTo>
                    <a:pt x="226" y="51"/>
                    <a:pt x="456" y="63"/>
                    <a:pt x="686" y="63"/>
                  </a:cubicBezTo>
                  <a:cubicBezTo>
                    <a:pt x="915" y="63"/>
                    <a:pt x="1145" y="51"/>
                    <a:pt x="1371" y="26"/>
                  </a:cubicBezTo>
                  <a:cubicBezTo>
                    <a:pt x="1145" y="9"/>
                    <a:pt x="915" y="1"/>
                    <a:pt x="6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622;p60"/>
            <p:cNvSpPr/>
            <p:nvPr/>
          </p:nvSpPr>
          <p:spPr>
            <a:xfrm>
              <a:off x="7406976" y="1071494"/>
              <a:ext cx="47178" cy="14487"/>
            </a:xfrm>
            <a:custGeom>
              <a:avLst/>
              <a:gdLst/>
              <a:ahLst/>
              <a:cxnLst/>
              <a:rect l="l" t="t" r="r" b="b"/>
              <a:pathLst>
                <a:path w="1472" h="452" extrusionOk="0">
                  <a:moveTo>
                    <a:pt x="736" y="0"/>
                  </a:moveTo>
                  <a:cubicBezTo>
                    <a:pt x="519" y="0"/>
                    <a:pt x="302" y="84"/>
                    <a:pt x="151" y="234"/>
                  </a:cubicBezTo>
                  <a:cubicBezTo>
                    <a:pt x="101" y="285"/>
                    <a:pt x="68" y="335"/>
                    <a:pt x="34" y="385"/>
                  </a:cubicBezTo>
                  <a:cubicBezTo>
                    <a:pt x="18" y="401"/>
                    <a:pt x="1" y="435"/>
                    <a:pt x="1" y="452"/>
                  </a:cubicBezTo>
                  <a:cubicBezTo>
                    <a:pt x="51" y="385"/>
                    <a:pt x="101" y="318"/>
                    <a:pt x="168" y="251"/>
                  </a:cubicBezTo>
                  <a:cubicBezTo>
                    <a:pt x="306" y="129"/>
                    <a:pt x="485" y="48"/>
                    <a:pt x="681" y="48"/>
                  </a:cubicBezTo>
                  <a:cubicBezTo>
                    <a:pt x="699" y="48"/>
                    <a:pt x="718" y="49"/>
                    <a:pt x="736" y="51"/>
                  </a:cubicBezTo>
                  <a:cubicBezTo>
                    <a:pt x="937" y="51"/>
                    <a:pt x="1137" y="134"/>
                    <a:pt x="1288" y="268"/>
                  </a:cubicBezTo>
                  <a:cubicBezTo>
                    <a:pt x="1350" y="315"/>
                    <a:pt x="1412" y="376"/>
                    <a:pt x="1461" y="438"/>
                  </a:cubicBezTo>
                  <a:lnTo>
                    <a:pt x="1461" y="438"/>
                  </a:lnTo>
                  <a:cubicBezTo>
                    <a:pt x="1453" y="425"/>
                    <a:pt x="1450" y="409"/>
                    <a:pt x="1438" y="385"/>
                  </a:cubicBezTo>
                  <a:cubicBezTo>
                    <a:pt x="1404" y="335"/>
                    <a:pt x="1354" y="285"/>
                    <a:pt x="1304" y="251"/>
                  </a:cubicBezTo>
                  <a:cubicBezTo>
                    <a:pt x="1154" y="101"/>
                    <a:pt x="953" y="17"/>
                    <a:pt x="736" y="0"/>
                  </a:cubicBezTo>
                  <a:close/>
                  <a:moveTo>
                    <a:pt x="1461" y="438"/>
                  </a:moveTo>
                  <a:cubicBezTo>
                    <a:pt x="1464" y="443"/>
                    <a:pt x="1467" y="447"/>
                    <a:pt x="1471" y="452"/>
                  </a:cubicBezTo>
                  <a:cubicBezTo>
                    <a:pt x="1468" y="447"/>
                    <a:pt x="1465" y="443"/>
                    <a:pt x="1461" y="43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623;p60"/>
            <p:cNvSpPr/>
            <p:nvPr/>
          </p:nvSpPr>
          <p:spPr>
            <a:xfrm>
              <a:off x="7415566" y="1040309"/>
              <a:ext cx="26281" cy="29422"/>
            </a:xfrm>
            <a:custGeom>
              <a:avLst/>
              <a:gdLst/>
              <a:ahLst/>
              <a:cxnLst/>
              <a:rect l="l" t="t" r="r" b="b"/>
              <a:pathLst>
                <a:path w="820" h="918" extrusionOk="0">
                  <a:moveTo>
                    <a:pt x="412" y="17"/>
                  </a:moveTo>
                  <a:cubicBezTo>
                    <a:pt x="485" y="17"/>
                    <a:pt x="563" y="49"/>
                    <a:pt x="619" y="105"/>
                  </a:cubicBezTo>
                  <a:cubicBezTo>
                    <a:pt x="735" y="188"/>
                    <a:pt x="786" y="322"/>
                    <a:pt x="786" y="472"/>
                  </a:cubicBezTo>
                  <a:cubicBezTo>
                    <a:pt x="786" y="556"/>
                    <a:pt x="769" y="639"/>
                    <a:pt x="735" y="706"/>
                  </a:cubicBezTo>
                  <a:cubicBezTo>
                    <a:pt x="685" y="790"/>
                    <a:pt x="619" y="840"/>
                    <a:pt x="535" y="873"/>
                  </a:cubicBezTo>
                  <a:cubicBezTo>
                    <a:pt x="507" y="879"/>
                    <a:pt x="478" y="882"/>
                    <a:pt x="449" y="882"/>
                  </a:cubicBezTo>
                  <a:cubicBezTo>
                    <a:pt x="309" y="882"/>
                    <a:pt x="170" y="814"/>
                    <a:pt x="101" y="689"/>
                  </a:cubicBezTo>
                  <a:cubicBezTo>
                    <a:pt x="34" y="556"/>
                    <a:pt x="17" y="422"/>
                    <a:pt x="67" y="288"/>
                  </a:cubicBezTo>
                  <a:cubicBezTo>
                    <a:pt x="84" y="188"/>
                    <a:pt x="134" y="105"/>
                    <a:pt x="218" y="54"/>
                  </a:cubicBezTo>
                  <a:cubicBezTo>
                    <a:pt x="243" y="42"/>
                    <a:pt x="264" y="34"/>
                    <a:pt x="280" y="28"/>
                  </a:cubicBezTo>
                  <a:lnTo>
                    <a:pt x="280" y="28"/>
                  </a:lnTo>
                  <a:cubicBezTo>
                    <a:pt x="310" y="21"/>
                    <a:pt x="343" y="21"/>
                    <a:pt x="368" y="21"/>
                  </a:cubicBezTo>
                  <a:cubicBezTo>
                    <a:pt x="382" y="18"/>
                    <a:pt x="397" y="17"/>
                    <a:pt x="412" y="17"/>
                  </a:cubicBezTo>
                  <a:close/>
                  <a:moveTo>
                    <a:pt x="412" y="0"/>
                  </a:moveTo>
                  <a:cubicBezTo>
                    <a:pt x="392" y="0"/>
                    <a:pt x="372" y="1"/>
                    <a:pt x="351" y="4"/>
                  </a:cubicBezTo>
                  <a:cubicBezTo>
                    <a:pt x="340" y="4"/>
                    <a:pt x="328" y="6"/>
                    <a:pt x="316" y="10"/>
                  </a:cubicBezTo>
                  <a:lnTo>
                    <a:pt x="316" y="10"/>
                  </a:lnTo>
                  <a:cubicBezTo>
                    <a:pt x="317" y="8"/>
                    <a:pt x="318" y="6"/>
                    <a:pt x="318" y="4"/>
                  </a:cubicBezTo>
                  <a:lnTo>
                    <a:pt x="318" y="4"/>
                  </a:lnTo>
                  <a:cubicBezTo>
                    <a:pt x="284" y="21"/>
                    <a:pt x="251" y="21"/>
                    <a:pt x="218" y="38"/>
                  </a:cubicBezTo>
                  <a:cubicBezTo>
                    <a:pt x="134" y="88"/>
                    <a:pt x="67" y="171"/>
                    <a:pt x="34" y="272"/>
                  </a:cubicBezTo>
                  <a:cubicBezTo>
                    <a:pt x="17" y="339"/>
                    <a:pt x="0" y="405"/>
                    <a:pt x="0" y="472"/>
                  </a:cubicBezTo>
                  <a:cubicBezTo>
                    <a:pt x="0" y="556"/>
                    <a:pt x="17" y="639"/>
                    <a:pt x="67" y="706"/>
                  </a:cubicBezTo>
                  <a:cubicBezTo>
                    <a:pt x="117" y="790"/>
                    <a:pt x="184" y="840"/>
                    <a:pt x="268" y="890"/>
                  </a:cubicBezTo>
                  <a:cubicBezTo>
                    <a:pt x="317" y="909"/>
                    <a:pt x="371" y="918"/>
                    <a:pt x="428" y="918"/>
                  </a:cubicBezTo>
                  <a:cubicBezTo>
                    <a:pt x="469" y="918"/>
                    <a:pt x="510" y="914"/>
                    <a:pt x="552" y="907"/>
                  </a:cubicBezTo>
                  <a:cubicBezTo>
                    <a:pt x="635" y="873"/>
                    <a:pt x="719" y="823"/>
                    <a:pt x="769" y="723"/>
                  </a:cubicBezTo>
                  <a:cubicBezTo>
                    <a:pt x="802" y="656"/>
                    <a:pt x="819" y="556"/>
                    <a:pt x="819" y="472"/>
                  </a:cubicBezTo>
                  <a:cubicBezTo>
                    <a:pt x="819" y="322"/>
                    <a:pt x="752" y="171"/>
                    <a:pt x="635" y="71"/>
                  </a:cubicBezTo>
                  <a:cubicBezTo>
                    <a:pt x="580" y="30"/>
                    <a:pt x="503" y="0"/>
                    <a:pt x="4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624;p60"/>
            <p:cNvSpPr/>
            <p:nvPr/>
          </p:nvSpPr>
          <p:spPr>
            <a:xfrm>
              <a:off x="7434315" y="1051687"/>
              <a:ext cx="1763" cy="929"/>
            </a:xfrm>
            <a:custGeom>
              <a:avLst/>
              <a:gdLst/>
              <a:ahLst/>
              <a:cxnLst/>
              <a:rect l="l" t="t" r="r" b="b"/>
              <a:pathLst>
                <a:path w="55" h="29" extrusionOk="0">
                  <a:moveTo>
                    <a:pt x="17" y="0"/>
                  </a:moveTo>
                  <a:cubicBezTo>
                    <a:pt x="17" y="0"/>
                    <a:pt x="0" y="17"/>
                    <a:pt x="0" y="17"/>
                  </a:cubicBezTo>
                  <a:cubicBezTo>
                    <a:pt x="0" y="25"/>
                    <a:pt x="4" y="28"/>
                    <a:pt x="10" y="28"/>
                  </a:cubicBezTo>
                  <a:cubicBezTo>
                    <a:pt x="26" y="28"/>
                    <a:pt x="54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625;p60"/>
            <p:cNvSpPr/>
            <p:nvPr/>
          </p:nvSpPr>
          <p:spPr>
            <a:xfrm>
              <a:off x="7421976" y="1053289"/>
              <a:ext cx="1891" cy="1154"/>
            </a:xfrm>
            <a:custGeom>
              <a:avLst/>
              <a:gdLst/>
              <a:ahLst/>
              <a:cxnLst/>
              <a:rect l="l" t="t" r="r" b="b"/>
              <a:pathLst>
                <a:path w="59" h="36" extrusionOk="0">
                  <a:moveTo>
                    <a:pt x="34" y="0"/>
                  </a:moveTo>
                  <a:cubicBezTo>
                    <a:pt x="18" y="0"/>
                    <a:pt x="1" y="17"/>
                    <a:pt x="1" y="17"/>
                  </a:cubicBezTo>
                  <a:cubicBezTo>
                    <a:pt x="1" y="31"/>
                    <a:pt x="6" y="36"/>
                    <a:pt x="12" y="36"/>
                  </a:cubicBezTo>
                  <a:cubicBezTo>
                    <a:pt x="30" y="36"/>
                    <a:pt x="59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626;p60"/>
            <p:cNvSpPr/>
            <p:nvPr/>
          </p:nvSpPr>
          <p:spPr>
            <a:xfrm>
              <a:off x="7416624" y="1042585"/>
              <a:ext cx="18781" cy="8045"/>
            </a:xfrm>
            <a:custGeom>
              <a:avLst/>
              <a:gdLst/>
              <a:ahLst/>
              <a:cxnLst/>
              <a:rect l="l" t="t" r="r" b="b"/>
              <a:pathLst>
                <a:path w="586" h="251" extrusionOk="0">
                  <a:moveTo>
                    <a:pt x="569" y="0"/>
                  </a:moveTo>
                  <a:cubicBezTo>
                    <a:pt x="569" y="0"/>
                    <a:pt x="552" y="34"/>
                    <a:pt x="519" y="84"/>
                  </a:cubicBezTo>
                  <a:cubicBezTo>
                    <a:pt x="469" y="134"/>
                    <a:pt x="402" y="184"/>
                    <a:pt x="335" y="201"/>
                  </a:cubicBezTo>
                  <a:cubicBezTo>
                    <a:pt x="251" y="217"/>
                    <a:pt x="168" y="217"/>
                    <a:pt x="101" y="217"/>
                  </a:cubicBezTo>
                  <a:cubicBezTo>
                    <a:pt x="68" y="217"/>
                    <a:pt x="34" y="217"/>
                    <a:pt x="1" y="234"/>
                  </a:cubicBezTo>
                  <a:cubicBezTo>
                    <a:pt x="34" y="234"/>
                    <a:pt x="68" y="251"/>
                    <a:pt x="101" y="251"/>
                  </a:cubicBezTo>
                  <a:cubicBezTo>
                    <a:pt x="185" y="251"/>
                    <a:pt x="251" y="251"/>
                    <a:pt x="335" y="234"/>
                  </a:cubicBezTo>
                  <a:cubicBezTo>
                    <a:pt x="418" y="217"/>
                    <a:pt x="502" y="167"/>
                    <a:pt x="552" y="100"/>
                  </a:cubicBezTo>
                  <a:cubicBezTo>
                    <a:pt x="586" y="34"/>
                    <a:pt x="586" y="0"/>
                    <a:pt x="5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627;p60"/>
            <p:cNvSpPr/>
            <p:nvPr/>
          </p:nvSpPr>
          <p:spPr>
            <a:xfrm>
              <a:off x="7412874" y="1055437"/>
              <a:ext cx="3782" cy="4551"/>
            </a:xfrm>
            <a:custGeom>
              <a:avLst/>
              <a:gdLst/>
              <a:ahLst/>
              <a:cxnLst/>
              <a:rect l="l" t="t" r="r" b="b"/>
              <a:pathLst>
                <a:path w="118" h="142" extrusionOk="0">
                  <a:moveTo>
                    <a:pt x="68" y="0"/>
                  </a:moveTo>
                  <a:cubicBezTo>
                    <a:pt x="51" y="0"/>
                    <a:pt x="34" y="0"/>
                    <a:pt x="17" y="17"/>
                  </a:cubicBezTo>
                  <a:cubicBezTo>
                    <a:pt x="1" y="34"/>
                    <a:pt x="1" y="50"/>
                    <a:pt x="1" y="67"/>
                  </a:cubicBezTo>
                  <a:cubicBezTo>
                    <a:pt x="17" y="117"/>
                    <a:pt x="34" y="134"/>
                    <a:pt x="68" y="134"/>
                  </a:cubicBezTo>
                  <a:cubicBezTo>
                    <a:pt x="79" y="139"/>
                    <a:pt x="88" y="141"/>
                    <a:pt x="95" y="141"/>
                  </a:cubicBezTo>
                  <a:cubicBezTo>
                    <a:pt x="110" y="141"/>
                    <a:pt x="118" y="134"/>
                    <a:pt x="118" y="134"/>
                  </a:cubicBezTo>
                  <a:cubicBezTo>
                    <a:pt x="118" y="117"/>
                    <a:pt x="51" y="117"/>
                    <a:pt x="51" y="67"/>
                  </a:cubicBezTo>
                  <a:cubicBezTo>
                    <a:pt x="34" y="50"/>
                    <a:pt x="51" y="34"/>
                    <a:pt x="68" y="34"/>
                  </a:cubicBezTo>
                  <a:cubicBezTo>
                    <a:pt x="84" y="17"/>
                    <a:pt x="101" y="17"/>
                    <a:pt x="101" y="17"/>
                  </a:cubicBezTo>
                  <a:cubicBezTo>
                    <a:pt x="101" y="17"/>
                    <a:pt x="101" y="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628;p60"/>
            <p:cNvSpPr/>
            <p:nvPr/>
          </p:nvSpPr>
          <p:spPr>
            <a:xfrm>
              <a:off x="7440725" y="1054347"/>
              <a:ext cx="3782" cy="4199"/>
            </a:xfrm>
            <a:custGeom>
              <a:avLst/>
              <a:gdLst/>
              <a:ahLst/>
              <a:cxnLst/>
              <a:rect l="l" t="t" r="r" b="b"/>
              <a:pathLst>
                <a:path w="118" h="131" extrusionOk="0">
                  <a:moveTo>
                    <a:pt x="34" y="1"/>
                  </a:moveTo>
                  <a:cubicBezTo>
                    <a:pt x="17" y="1"/>
                    <a:pt x="1" y="1"/>
                    <a:pt x="1" y="17"/>
                  </a:cubicBezTo>
                  <a:cubicBezTo>
                    <a:pt x="1" y="17"/>
                    <a:pt x="51" y="17"/>
                    <a:pt x="51" y="68"/>
                  </a:cubicBezTo>
                  <a:cubicBezTo>
                    <a:pt x="67" y="101"/>
                    <a:pt x="34" y="118"/>
                    <a:pt x="34" y="118"/>
                  </a:cubicBezTo>
                  <a:cubicBezTo>
                    <a:pt x="34" y="126"/>
                    <a:pt x="38" y="130"/>
                    <a:pt x="44" y="130"/>
                  </a:cubicBezTo>
                  <a:cubicBezTo>
                    <a:pt x="51" y="130"/>
                    <a:pt x="59" y="126"/>
                    <a:pt x="67" y="118"/>
                  </a:cubicBezTo>
                  <a:cubicBezTo>
                    <a:pt x="118" y="84"/>
                    <a:pt x="101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629;p60"/>
            <p:cNvSpPr/>
            <p:nvPr/>
          </p:nvSpPr>
          <p:spPr>
            <a:xfrm>
              <a:off x="7425726" y="1059699"/>
              <a:ext cx="8621" cy="3333"/>
            </a:xfrm>
            <a:custGeom>
              <a:avLst/>
              <a:gdLst/>
              <a:ahLst/>
              <a:cxnLst/>
              <a:rect l="l" t="t" r="r" b="b"/>
              <a:pathLst>
                <a:path w="269" h="104" extrusionOk="0">
                  <a:moveTo>
                    <a:pt x="268" y="1"/>
                  </a:moveTo>
                  <a:cubicBezTo>
                    <a:pt x="251" y="1"/>
                    <a:pt x="218" y="68"/>
                    <a:pt x="134" y="68"/>
                  </a:cubicBezTo>
                  <a:cubicBezTo>
                    <a:pt x="63" y="68"/>
                    <a:pt x="16" y="31"/>
                    <a:pt x="4" y="31"/>
                  </a:cubicBezTo>
                  <a:cubicBezTo>
                    <a:pt x="2" y="31"/>
                    <a:pt x="1" y="32"/>
                    <a:pt x="1" y="34"/>
                  </a:cubicBezTo>
                  <a:cubicBezTo>
                    <a:pt x="1" y="34"/>
                    <a:pt x="1" y="51"/>
                    <a:pt x="17" y="68"/>
                  </a:cubicBezTo>
                  <a:cubicBezTo>
                    <a:pt x="49" y="91"/>
                    <a:pt x="87" y="103"/>
                    <a:pt x="124" y="103"/>
                  </a:cubicBezTo>
                  <a:cubicBezTo>
                    <a:pt x="167" y="103"/>
                    <a:pt x="208" y="87"/>
                    <a:pt x="235" y="51"/>
                  </a:cubicBezTo>
                  <a:cubicBezTo>
                    <a:pt x="268" y="34"/>
                    <a:pt x="268" y="18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630;p60"/>
            <p:cNvSpPr/>
            <p:nvPr/>
          </p:nvSpPr>
          <p:spPr>
            <a:xfrm>
              <a:off x="7428963" y="1051142"/>
              <a:ext cx="4295" cy="8077"/>
            </a:xfrm>
            <a:custGeom>
              <a:avLst/>
              <a:gdLst/>
              <a:ahLst/>
              <a:cxnLst/>
              <a:rect l="l" t="t" r="r" b="b"/>
              <a:pathLst>
                <a:path w="134" h="252" extrusionOk="0">
                  <a:moveTo>
                    <a:pt x="17" y="1"/>
                  </a:moveTo>
                  <a:cubicBezTo>
                    <a:pt x="17" y="1"/>
                    <a:pt x="17" y="17"/>
                    <a:pt x="0" y="51"/>
                  </a:cubicBezTo>
                  <a:cubicBezTo>
                    <a:pt x="0" y="101"/>
                    <a:pt x="17" y="151"/>
                    <a:pt x="33" y="168"/>
                  </a:cubicBezTo>
                  <a:cubicBezTo>
                    <a:pt x="43" y="177"/>
                    <a:pt x="58" y="187"/>
                    <a:pt x="72" y="193"/>
                  </a:cubicBezTo>
                  <a:lnTo>
                    <a:pt x="72" y="193"/>
                  </a:lnTo>
                  <a:cubicBezTo>
                    <a:pt x="55" y="224"/>
                    <a:pt x="33" y="238"/>
                    <a:pt x="33" y="251"/>
                  </a:cubicBezTo>
                  <a:cubicBezTo>
                    <a:pt x="33" y="251"/>
                    <a:pt x="100" y="251"/>
                    <a:pt x="117" y="184"/>
                  </a:cubicBezTo>
                  <a:lnTo>
                    <a:pt x="134" y="151"/>
                  </a:lnTo>
                  <a:lnTo>
                    <a:pt x="67" y="151"/>
                  </a:lnTo>
                  <a:cubicBezTo>
                    <a:pt x="50" y="117"/>
                    <a:pt x="33" y="84"/>
                    <a:pt x="33" y="51"/>
                  </a:cubicBezTo>
                  <a:cubicBezTo>
                    <a:pt x="33" y="34"/>
                    <a:pt x="33" y="17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631;p60"/>
            <p:cNvSpPr/>
            <p:nvPr/>
          </p:nvSpPr>
          <p:spPr>
            <a:xfrm>
              <a:off x="7426271" y="1068802"/>
              <a:ext cx="1635" cy="3782"/>
            </a:xfrm>
            <a:custGeom>
              <a:avLst/>
              <a:gdLst/>
              <a:ahLst/>
              <a:cxnLst/>
              <a:rect l="l" t="t" r="r" b="b"/>
              <a:pathLst>
                <a:path w="51" h="118" extrusionOk="0">
                  <a:moveTo>
                    <a:pt x="17" y="1"/>
                  </a:moveTo>
                  <a:cubicBezTo>
                    <a:pt x="0" y="1"/>
                    <a:pt x="0" y="34"/>
                    <a:pt x="0" y="68"/>
                  </a:cubicBezTo>
                  <a:cubicBezTo>
                    <a:pt x="0" y="84"/>
                    <a:pt x="17" y="118"/>
                    <a:pt x="17" y="118"/>
                  </a:cubicBezTo>
                  <a:cubicBezTo>
                    <a:pt x="34" y="118"/>
                    <a:pt x="51" y="84"/>
                    <a:pt x="34" y="51"/>
                  </a:cubicBezTo>
                  <a:cubicBezTo>
                    <a:pt x="34" y="34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632;p60"/>
            <p:cNvSpPr/>
            <p:nvPr/>
          </p:nvSpPr>
          <p:spPr>
            <a:xfrm>
              <a:off x="7432168" y="1068289"/>
              <a:ext cx="1635" cy="3782"/>
            </a:xfrm>
            <a:custGeom>
              <a:avLst/>
              <a:gdLst/>
              <a:ahLst/>
              <a:cxnLst/>
              <a:rect l="l" t="t" r="r" b="b"/>
              <a:pathLst>
                <a:path w="51" h="118" extrusionOk="0">
                  <a:moveTo>
                    <a:pt x="34" y="0"/>
                  </a:moveTo>
                  <a:cubicBezTo>
                    <a:pt x="17" y="17"/>
                    <a:pt x="0" y="34"/>
                    <a:pt x="17" y="67"/>
                  </a:cubicBezTo>
                  <a:cubicBezTo>
                    <a:pt x="17" y="100"/>
                    <a:pt x="17" y="117"/>
                    <a:pt x="34" y="117"/>
                  </a:cubicBezTo>
                  <a:cubicBezTo>
                    <a:pt x="50" y="117"/>
                    <a:pt x="50" y="84"/>
                    <a:pt x="50" y="67"/>
                  </a:cubicBezTo>
                  <a:cubicBezTo>
                    <a:pt x="50" y="34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633;p60"/>
            <p:cNvSpPr/>
            <p:nvPr/>
          </p:nvSpPr>
          <p:spPr>
            <a:xfrm>
              <a:off x="7654402" y="1105242"/>
              <a:ext cx="134963" cy="194928"/>
            </a:xfrm>
            <a:custGeom>
              <a:avLst/>
              <a:gdLst/>
              <a:ahLst/>
              <a:cxnLst/>
              <a:rect l="l" t="t" r="r" b="b"/>
              <a:pathLst>
                <a:path w="4211" h="6082" extrusionOk="0">
                  <a:moveTo>
                    <a:pt x="0" y="0"/>
                  </a:moveTo>
                  <a:lnTo>
                    <a:pt x="0" y="6082"/>
                  </a:lnTo>
                  <a:lnTo>
                    <a:pt x="4211" y="6082"/>
                  </a:lnTo>
                  <a:lnTo>
                    <a:pt x="421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634;p60"/>
            <p:cNvSpPr/>
            <p:nvPr/>
          </p:nvSpPr>
          <p:spPr>
            <a:xfrm>
              <a:off x="7713823" y="1164407"/>
              <a:ext cx="23621" cy="1218"/>
            </a:xfrm>
            <a:custGeom>
              <a:avLst/>
              <a:gdLst/>
              <a:ahLst/>
              <a:cxnLst/>
              <a:rect l="l" t="t" r="r" b="b"/>
              <a:pathLst>
                <a:path w="737" h="38" extrusionOk="0">
                  <a:moveTo>
                    <a:pt x="369" y="0"/>
                  </a:moveTo>
                  <a:cubicBezTo>
                    <a:pt x="247" y="0"/>
                    <a:pt x="126" y="9"/>
                    <a:pt x="1" y="25"/>
                  </a:cubicBezTo>
                  <a:cubicBezTo>
                    <a:pt x="126" y="34"/>
                    <a:pt x="247" y="38"/>
                    <a:pt x="369" y="38"/>
                  </a:cubicBezTo>
                  <a:cubicBezTo>
                    <a:pt x="490" y="38"/>
                    <a:pt x="611" y="34"/>
                    <a:pt x="736" y="25"/>
                  </a:cubicBezTo>
                  <a:cubicBezTo>
                    <a:pt x="611" y="9"/>
                    <a:pt x="490" y="0"/>
                    <a:pt x="3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635;p60"/>
            <p:cNvSpPr/>
            <p:nvPr/>
          </p:nvSpPr>
          <p:spPr>
            <a:xfrm>
              <a:off x="7667255" y="1169214"/>
              <a:ext cx="33236" cy="1635"/>
            </a:xfrm>
            <a:custGeom>
              <a:avLst/>
              <a:gdLst/>
              <a:ahLst/>
              <a:cxnLst/>
              <a:rect l="l" t="t" r="r" b="b"/>
              <a:pathLst>
                <a:path w="1037" h="51" extrusionOk="0">
                  <a:moveTo>
                    <a:pt x="518" y="1"/>
                  </a:moveTo>
                  <a:cubicBezTo>
                    <a:pt x="347" y="1"/>
                    <a:pt x="176" y="9"/>
                    <a:pt x="0" y="26"/>
                  </a:cubicBezTo>
                  <a:cubicBezTo>
                    <a:pt x="176" y="43"/>
                    <a:pt x="347" y="51"/>
                    <a:pt x="518" y="51"/>
                  </a:cubicBezTo>
                  <a:cubicBezTo>
                    <a:pt x="690" y="51"/>
                    <a:pt x="861" y="43"/>
                    <a:pt x="1036" y="26"/>
                  </a:cubicBezTo>
                  <a:cubicBezTo>
                    <a:pt x="861" y="9"/>
                    <a:pt x="690" y="1"/>
                    <a:pt x="5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636;p60"/>
            <p:cNvSpPr/>
            <p:nvPr/>
          </p:nvSpPr>
          <p:spPr>
            <a:xfrm>
              <a:off x="7667255" y="1177804"/>
              <a:ext cx="33236" cy="1635"/>
            </a:xfrm>
            <a:custGeom>
              <a:avLst/>
              <a:gdLst/>
              <a:ahLst/>
              <a:cxnLst/>
              <a:rect l="l" t="t" r="r" b="b"/>
              <a:pathLst>
                <a:path w="1037" h="51" extrusionOk="0">
                  <a:moveTo>
                    <a:pt x="518" y="0"/>
                  </a:moveTo>
                  <a:cubicBezTo>
                    <a:pt x="347" y="0"/>
                    <a:pt x="176" y="8"/>
                    <a:pt x="0" y="25"/>
                  </a:cubicBezTo>
                  <a:cubicBezTo>
                    <a:pt x="176" y="42"/>
                    <a:pt x="347" y="50"/>
                    <a:pt x="518" y="50"/>
                  </a:cubicBezTo>
                  <a:cubicBezTo>
                    <a:pt x="690" y="50"/>
                    <a:pt x="861" y="42"/>
                    <a:pt x="1036" y="25"/>
                  </a:cubicBezTo>
                  <a:cubicBezTo>
                    <a:pt x="861" y="8"/>
                    <a:pt x="690" y="0"/>
                    <a:pt x="5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637;p60"/>
            <p:cNvSpPr/>
            <p:nvPr/>
          </p:nvSpPr>
          <p:spPr>
            <a:xfrm>
              <a:off x="7667255" y="1186746"/>
              <a:ext cx="33236" cy="1250"/>
            </a:xfrm>
            <a:custGeom>
              <a:avLst/>
              <a:gdLst/>
              <a:ahLst/>
              <a:cxnLst/>
              <a:rect l="l" t="t" r="r" b="b"/>
              <a:pathLst>
                <a:path w="1037" h="39" extrusionOk="0">
                  <a:moveTo>
                    <a:pt x="518" y="1"/>
                  </a:moveTo>
                  <a:cubicBezTo>
                    <a:pt x="347" y="1"/>
                    <a:pt x="176" y="5"/>
                    <a:pt x="0" y="13"/>
                  </a:cubicBezTo>
                  <a:cubicBezTo>
                    <a:pt x="176" y="30"/>
                    <a:pt x="347" y="39"/>
                    <a:pt x="518" y="39"/>
                  </a:cubicBezTo>
                  <a:cubicBezTo>
                    <a:pt x="690" y="39"/>
                    <a:pt x="861" y="30"/>
                    <a:pt x="1036" y="13"/>
                  </a:cubicBezTo>
                  <a:cubicBezTo>
                    <a:pt x="861" y="5"/>
                    <a:pt x="690" y="1"/>
                    <a:pt x="5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638;p60"/>
            <p:cNvSpPr/>
            <p:nvPr/>
          </p:nvSpPr>
          <p:spPr>
            <a:xfrm>
              <a:off x="7667255" y="1195335"/>
              <a:ext cx="18781" cy="1218"/>
            </a:xfrm>
            <a:custGeom>
              <a:avLst/>
              <a:gdLst/>
              <a:ahLst/>
              <a:cxnLst/>
              <a:rect l="l" t="t" r="r" b="b"/>
              <a:pathLst>
                <a:path w="586" h="38" extrusionOk="0">
                  <a:moveTo>
                    <a:pt x="293" y="0"/>
                  </a:moveTo>
                  <a:cubicBezTo>
                    <a:pt x="197" y="0"/>
                    <a:pt x="101" y="4"/>
                    <a:pt x="0" y="13"/>
                  </a:cubicBezTo>
                  <a:cubicBezTo>
                    <a:pt x="101" y="30"/>
                    <a:pt x="197" y="38"/>
                    <a:pt x="293" y="38"/>
                  </a:cubicBezTo>
                  <a:cubicBezTo>
                    <a:pt x="389" y="38"/>
                    <a:pt x="485" y="30"/>
                    <a:pt x="585" y="13"/>
                  </a:cubicBezTo>
                  <a:cubicBezTo>
                    <a:pt x="485" y="4"/>
                    <a:pt x="389" y="0"/>
                    <a:pt x="2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639;p60"/>
            <p:cNvSpPr/>
            <p:nvPr/>
          </p:nvSpPr>
          <p:spPr>
            <a:xfrm>
              <a:off x="7713823" y="1178605"/>
              <a:ext cx="53075" cy="1090"/>
            </a:xfrm>
            <a:custGeom>
              <a:avLst/>
              <a:gdLst/>
              <a:ahLst/>
              <a:cxnLst/>
              <a:rect l="l" t="t" r="r" b="b"/>
              <a:pathLst>
                <a:path w="1656" h="34" extrusionOk="0">
                  <a:moveTo>
                    <a:pt x="820" y="0"/>
                  </a:moveTo>
                  <a:cubicBezTo>
                    <a:pt x="369" y="0"/>
                    <a:pt x="1" y="0"/>
                    <a:pt x="1" y="17"/>
                  </a:cubicBezTo>
                  <a:cubicBezTo>
                    <a:pt x="1" y="34"/>
                    <a:pt x="369" y="34"/>
                    <a:pt x="820" y="34"/>
                  </a:cubicBezTo>
                  <a:cubicBezTo>
                    <a:pt x="1288" y="34"/>
                    <a:pt x="1655" y="34"/>
                    <a:pt x="1655" y="17"/>
                  </a:cubicBezTo>
                  <a:cubicBezTo>
                    <a:pt x="1655" y="0"/>
                    <a:pt x="1288" y="0"/>
                    <a:pt x="8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640;p60"/>
            <p:cNvSpPr/>
            <p:nvPr/>
          </p:nvSpPr>
          <p:spPr>
            <a:xfrm>
              <a:off x="7714913" y="1186617"/>
              <a:ext cx="52498" cy="1635"/>
            </a:xfrm>
            <a:custGeom>
              <a:avLst/>
              <a:gdLst/>
              <a:ahLst/>
              <a:cxnLst/>
              <a:rect l="l" t="t" r="r" b="b"/>
              <a:pathLst>
                <a:path w="1638" h="51" extrusionOk="0">
                  <a:moveTo>
                    <a:pt x="819" y="1"/>
                  </a:moveTo>
                  <a:cubicBezTo>
                    <a:pt x="368" y="1"/>
                    <a:pt x="0" y="17"/>
                    <a:pt x="0" y="34"/>
                  </a:cubicBezTo>
                  <a:cubicBezTo>
                    <a:pt x="0" y="34"/>
                    <a:pt x="368" y="51"/>
                    <a:pt x="819" y="51"/>
                  </a:cubicBezTo>
                  <a:cubicBezTo>
                    <a:pt x="1270" y="51"/>
                    <a:pt x="1638" y="34"/>
                    <a:pt x="1638" y="34"/>
                  </a:cubicBezTo>
                  <a:cubicBezTo>
                    <a:pt x="1638" y="17"/>
                    <a:pt x="1270" y="1"/>
                    <a:pt x="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641;p60"/>
            <p:cNvSpPr/>
            <p:nvPr/>
          </p:nvSpPr>
          <p:spPr>
            <a:xfrm>
              <a:off x="7713823" y="1206040"/>
              <a:ext cx="23621" cy="1250"/>
            </a:xfrm>
            <a:custGeom>
              <a:avLst/>
              <a:gdLst/>
              <a:ahLst/>
              <a:cxnLst/>
              <a:rect l="l" t="t" r="r" b="b"/>
              <a:pathLst>
                <a:path w="737" h="39" extrusionOk="0">
                  <a:moveTo>
                    <a:pt x="369" y="0"/>
                  </a:moveTo>
                  <a:cubicBezTo>
                    <a:pt x="247" y="0"/>
                    <a:pt x="126" y="5"/>
                    <a:pt x="1" y="13"/>
                  </a:cubicBezTo>
                  <a:cubicBezTo>
                    <a:pt x="126" y="30"/>
                    <a:pt x="247" y="38"/>
                    <a:pt x="369" y="38"/>
                  </a:cubicBezTo>
                  <a:cubicBezTo>
                    <a:pt x="490" y="38"/>
                    <a:pt x="611" y="30"/>
                    <a:pt x="736" y="13"/>
                  </a:cubicBezTo>
                  <a:cubicBezTo>
                    <a:pt x="611" y="5"/>
                    <a:pt x="490" y="0"/>
                    <a:pt x="3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642;p60"/>
            <p:cNvSpPr/>
            <p:nvPr/>
          </p:nvSpPr>
          <p:spPr>
            <a:xfrm>
              <a:off x="7713823" y="1219821"/>
              <a:ext cx="53075" cy="1635"/>
            </a:xfrm>
            <a:custGeom>
              <a:avLst/>
              <a:gdLst/>
              <a:ahLst/>
              <a:cxnLst/>
              <a:rect l="l" t="t" r="r" b="b"/>
              <a:pathLst>
                <a:path w="1656" h="51" extrusionOk="0">
                  <a:moveTo>
                    <a:pt x="820" y="1"/>
                  </a:moveTo>
                  <a:cubicBezTo>
                    <a:pt x="369" y="1"/>
                    <a:pt x="1" y="17"/>
                    <a:pt x="1" y="17"/>
                  </a:cubicBezTo>
                  <a:cubicBezTo>
                    <a:pt x="1" y="34"/>
                    <a:pt x="369" y="51"/>
                    <a:pt x="820" y="51"/>
                  </a:cubicBezTo>
                  <a:cubicBezTo>
                    <a:pt x="1288" y="51"/>
                    <a:pt x="1655" y="34"/>
                    <a:pt x="1655" y="17"/>
                  </a:cubicBezTo>
                  <a:cubicBezTo>
                    <a:pt x="1655" y="17"/>
                    <a:pt x="1288" y="1"/>
                    <a:pt x="8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643;p60"/>
            <p:cNvSpPr/>
            <p:nvPr/>
          </p:nvSpPr>
          <p:spPr>
            <a:xfrm>
              <a:off x="7714913" y="1228411"/>
              <a:ext cx="52498" cy="1090"/>
            </a:xfrm>
            <a:custGeom>
              <a:avLst/>
              <a:gdLst/>
              <a:ahLst/>
              <a:cxnLst/>
              <a:rect l="l" t="t" r="r" b="b"/>
              <a:pathLst>
                <a:path w="1638" h="34" extrusionOk="0">
                  <a:moveTo>
                    <a:pt x="819" y="0"/>
                  </a:moveTo>
                  <a:cubicBezTo>
                    <a:pt x="368" y="0"/>
                    <a:pt x="0" y="0"/>
                    <a:pt x="0" y="17"/>
                  </a:cubicBezTo>
                  <a:cubicBezTo>
                    <a:pt x="0" y="33"/>
                    <a:pt x="368" y="33"/>
                    <a:pt x="819" y="33"/>
                  </a:cubicBezTo>
                  <a:cubicBezTo>
                    <a:pt x="1270" y="33"/>
                    <a:pt x="1638" y="33"/>
                    <a:pt x="1638" y="17"/>
                  </a:cubicBezTo>
                  <a:cubicBezTo>
                    <a:pt x="1638" y="0"/>
                    <a:pt x="1270" y="0"/>
                    <a:pt x="8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644;p60"/>
            <p:cNvSpPr/>
            <p:nvPr/>
          </p:nvSpPr>
          <p:spPr>
            <a:xfrm>
              <a:off x="7713823" y="1249019"/>
              <a:ext cx="23621" cy="1218"/>
            </a:xfrm>
            <a:custGeom>
              <a:avLst/>
              <a:gdLst/>
              <a:ahLst/>
              <a:cxnLst/>
              <a:rect l="l" t="t" r="r" b="b"/>
              <a:pathLst>
                <a:path w="737" h="38" extrusionOk="0">
                  <a:moveTo>
                    <a:pt x="369" y="0"/>
                  </a:moveTo>
                  <a:cubicBezTo>
                    <a:pt x="247" y="0"/>
                    <a:pt x="126" y="9"/>
                    <a:pt x="1" y="25"/>
                  </a:cubicBezTo>
                  <a:cubicBezTo>
                    <a:pt x="126" y="34"/>
                    <a:pt x="247" y="38"/>
                    <a:pt x="369" y="38"/>
                  </a:cubicBezTo>
                  <a:cubicBezTo>
                    <a:pt x="490" y="38"/>
                    <a:pt x="611" y="34"/>
                    <a:pt x="736" y="25"/>
                  </a:cubicBezTo>
                  <a:cubicBezTo>
                    <a:pt x="611" y="9"/>
                    <a:pt x="490" y="0"/>
                    <a:pt x="3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645;p60"/>
            <p:cNvSpPr/>
            <p:nvPr/>
          </p:nvSpPr>
          <p:spPr>
            <a:xfrm>
              <a:off x="7713823" y="1263217"/>
              <a:ext cx="53075" cy="1090"/>
            </a:xfrm>
            <a:custGeom>
              <a:avLst/>
              <a:gdLst/>
              <a:ahLst/>
              <a:cxnLst/>
              <a:rect l="l" t="t" r="r" b="b"/>
              <a:pathLst>
                <a:path w="1656" h="34" extrusionOk="0">
                  <a:moveTo>
                    <a:pt x="820" y="0"/>
                  </a:moveTo>
                  <a:cubicBezTo>
                    <a:pt x="369" y="0"/>
                    <a:pt x="1" y="0"/>
                    <a:pt x="1" y="17"/>
                  </a:cubicBezTo>
                  <a:cubicBezTo>
                    <a:pt x="1" y="34"/>
                    <a:pt x="369" y="34"/>
                    <a:pt x="820" y="34"/>
                  </a:cubicBezTo>
                  <a:cubicBezTo>
                    <a:pt x="1288" y="34"/>
                    <a:pt x="1655" y="34"/>
                    <a:pt x="1655" y="17"/>
                  </a:cubicBezTo>
                  <a:cubicBezTo>
                    <a:pt x="1655" y="0"/>
                    <a:pt x="1288" y="0"/>
                    <a:pt x="8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646;p60"/>
            <p:cNvSpPr/>
            <p:nvPr/>
          </p:nvSpPr>
          <p:spPr>
            <a:xfrm>
              <a:off x="7714913" y="1271229"/>
              <a:ext cx="52498" cy="1635"/>
            </a:xfrm>
            <a:custGeom>
              <a:avLst/>
              <a:gdLst/>
              <a:ahLst/>
              <a:cxnLst/>
              <a:rect l="l" t="t" r="r" b="b"/>
              <a:pathLst>
                <a:path w="1638" h="51" extrusionOk="0">
                  <a:moveTo>
                    <a:pt x="819" y="1"/>
                  </a:moveTo>
                  <a:cubicBezTo>
                    <a:pt x="368" y="1"/>
                    <a:pt x="0" y="17"/>
                    <a:pt x="0" y="34"/>
                  </a:cubicBezTo>
                  <a:cubicBezTo>
                    <a:pt x="0" y="34"/>
                    <a:pt x="368" y="51"/>
                    <a:pt x="819" y="51"/>
                  </a:cubicBezTo>
                  <a:cubicBezTo>
                    <a:pt x="1270" y="51"/>
                    <a:pt x="1638" y="34"/>
                    <a:pt x="1638" y="34"/>
                  </a:cubicBezTo>
                  <a:cubicBezTo>
                    <a:pt x="1638" y="17"/>
                    <a:pt x="1270" y="1"/>
                    <a:pt x="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647;p60"/>
            <p:cNvSpPr/>
            <p:nvPr/>
          </p:nvSpPr>
          <p:spPr>
            <a:xfrm>
              <a:off x="7718118" y="1142709"/>
              <a:ext cx="55735" cy="1122"/>
            </a:xfrm>
            <a:custGeom>
              <a:avLst/>
              <a:gdLst/>
              <a:ahLst/>
              <a:cxnLst/>
              <a:rect l="l" t="t" r="r" b="b"/>
              <a:pathLst>
                <a:path w="1739" h="35" extrusionOk="0">
                  <a:moveTo>
                    <a:pt x="870" y="1"/>
                  </a:moveTo>
                  <a:cubicBezTo>
                    <a:pt x="385" y="1"/>
                    <a:pt x="1" y="1"/>
                    <a:pt x="1" y="17"/>
                  </a:cubicBezTo>
                  <a:cubicBezTo>
                    <a:pt x="1" y="34"/>
                    <a:pt x="385" y="34"/>
                    <a:pt x="870" y="34"/>
                  </a:cubicBezTo>
                  <a:cubicBezTo>
                    <a:pt x="1354" y="34"/>
                    <a:pt x="1738" y="34"/>
                    <a:pt x="1738" y="17"/>
                  </a:cubicBezTo>
                  <a:cubicBezTo>
                    <a:pt x="1738" y="1"/>
                    <a:pt x="1354" y="1"/>
                    <a:pt x="8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648;p60"/>
            <p:cNvSpPr/>
            <p:nvPr/>
          </p:nvSpPr>
          <p:spPr>
            <a:xfrm>
              <a:off x="7718663" y="1150465"/>
              <a:ext cx="27884" cy="1667"/>
            </a:xfrm>
            <a:custGeom>
              <a:avLst/>
              <a:gdLst/>
              <a:ahLst/>
              <a:cxnLst/>
              <a:rect l="l" t="t" r="r" b="b"/>
              <a:pathLst>
                <a:path w="870" h="52" extrusionOk="0">
                  <a:moveTo>
                    <a:pt x="441" y="1"/>
                  </a:moveTo>
                  <a:cubicBezTo>
                    <a:pt x="297" y="1"/>
                    <a:pt x="151" y="9"/>
                    <a:pt x="0" y="26"/>
                  </a:cubicBezTo>
                  <a:cubicBezTo>
                    <a:pt x="151" y="43"/>
                    <a:pt x="297" y="51"/>
                    <a:pt x="441" y="51"/>
                  </a:cubicBezTo>
                  <a:cubicBezTo>
                    <a:pt x="585" y="51"/>
                    <a:pt x="727" y="43"/>
                    <a:pt x="869" y="26"/>
                  </a:cubicBezTo>
                  <a:cubicBezTo>
                    <a:pt x="727" y="9"/>
                    <a:pt x="585" y="1"/>
                    <a:pt x="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649;p60"/>
            <p:cNvSpPr/>
            <p:nvPr/>
          </p:nvSpPr>
          <p:spPr>
            <a:xfrm>
              <a:off x="7667799" y="1119697"/>
              <a:ext cx="35896" cy="35896"/>
            </a:xfrm>
            <a:custGeom>
              <a:avLst/>
              <a:gdLst/>
              <a:ahLst/>
              <a:cxnLst/>
              <a:rect l="l" t="t" r="r" b="b"/>
              <a:pathLst>
                <a:path w="1120" h="1120" extrusionOk="0">
                  <a:moveTo>
                    <a:pt x="38" y="14"/>
                  </a:moveTo>
                  <a:cubicBezTo>
                    <a:pt x="39" y="14"/>
                    <a:pt x="37" y="18"/>
                    <a:pt x="33" y="24"/>
                  </a:cubicBezTo>
                  <a:lnTo>
                    <a:pt x="33" y="24"/>
                  </a:lnTo>
                  <a:lnTo>
                    <a:pt x="33" y="17"/>
                  </a:lnTo>
                  <a:cubicBezTo>
                    <a:pt x="36" y="15"/>
                    <a:pt x="37" y="14"/>
                    <a:pt x="38" y="14"/>
                  </a:cubicBezTo>
                  <a:close/>
                  <a:moveTo>
                    <a:pt x="17" y="0"/>
                  </a:moveTo>
                  <a:cubicBezTo>
                    <a:pt x="17" y="0"/>
                    <a:pt x="6" y="11"/>
                    <a:pt x="0" y="17"/>
                  </a:cubicBezTo>
                  <a:lnTo>
                    <a:pt x="0" y="17"/>
                  </a:lnTo>
                  <a:lnTo>
                    <a:pt x="0" y="167"/>
                  </a:lnTo>
                  <a:lnTo>
                    <a:pt x="0" y="318"/>
                  </a:lnTo>
                  <a:lnTo>
                    <a:pt x="0" y="602"/>
                  </a:lnTo>
                  <a:cubicBezTo>
                    <a:pt x="0" y="786"/>
                    <a:pt x="0" y="953"/>
                    <a:pt x="0" y="1103"/>
                  </a:cubicBezTo>
                  <a:lnTo>
                    <a:pt x="0" y="1120"/>
                  </a:lnTo>
                  <a:lnTo>
                    <a:pt x="1036" y="1120"/>
                  </a:lnTo>
                  <a:cubicBezTo>
                    <a:pt x="1053" y="1120"/>
                    <a:pt x="1086" y="1120"/>
                    <a:pt x="1103" y="1103"/>
                  </a:cubicBezTo>
                  <a:lnTo>
                    <a:pt x="802" y="1103"/>
                  </a:lnTo>
                  <a:lnTo>
                    <a:pt x="33" y="1087"/>
                  </a:lnTo>
                  <a:lnTo>
                    <a:pt x="33" y="1087"/>
                  </a:lnTo>
                  <a:cubicBezTo>
                    <a:pt x="33" y="941"/>
                    <a:pt x="33" y="779"/>
                    <a:pt x="33" y="602"/>
                  </a:cubicBezTo>
                  <a:lnTo>
                    <a:pt x="33" y="318"/>
                  </a:lnTo>
                  <a:lnTo>
                    <a:pt x="33" y="167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1086" y="34"/>
                  </a:lnTo>
                  <a:lnTo>
                    <a:pt x="1086" y="34"/>
                  </a:lnTo>
                  <a:cubicBezTo>
                    <a:pt x="1086" y="344"/>
                    <a:pt x="1086" y="605"/>
                    <a:pt x="1103" y="802"/>
                  </a:cubicBezTo>
                  <a:cubicBezTo>
                    <a:pt x="1103" y="886"/>
                    <a:pt x="1103" y="969"/>
                    <a:pt x="1103" y="1036"/>
                  </a:cubicBezTo>
                  <a:cubicBezTo>
                    <a:pt x="1103" y="969"/>
                    <a:pt x="1103" y="902"/>
                    <a:pt x="1120" y="819"/>
                  </a:cubicBezTo>
                  <a:cubicBezTo>
                    <a:pt x="1120" y="618"/>
                    <a:pt x="1120" y="334"/>
                    <a:pt x="1120" y="17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650;p60"/>
            <p:cNvSpPr/>
            <p:nvPr/>
          </p:nvSpPr>
          <p:spPr>
            <a:xfrm>
              <a:off x="7676902" y="1127197"/>
              <a:ext cx="17147" cy="19102"/>
            </a:xfrm>
            <a:custGeom>
              <a:avLst/>
              <a:gdLst/>
              <a:ahLst/>
              <a:cxnLst/>
              <a:rect l="l" t="t" r="r" b="b"/>
              <a:pathLst>
                <a:path w="535" h="596" extrusionOk="0">
                  <a:moveTo>
                    <a:pt x="234" y="17"/>
                  </a:moveTo>
                  <a:cubicBezTo>
                    <a:pt x="301" y="17"/>
                    <a:pt x="351" y="34"/>
                    <a:pt x="401" y="67"/>
                  </a:cubicBezTo>
                  <a:cubicBezTo>
                    <a:pt x="468" y="134"/>
                    <a:pt x="501" y="217"/>
                    <a:pt x="501" y="318"/>
                  </a:cubicBezTo>
                  <a:cubicBezTo>
                    <a:pt x="518" y="418"/>
                    <a:pt x="451" y="535"/>
                    <a:pt x="351" y="568"/>
                  </a:cubicBezTo>
                  <a:cubicBezTo>
                    <a:pt x="332" y="571"/>
                    <a:pt x="313" y="572"/>
                    <a:pt x="294" y="572"/>
                  </a:cubicBezTo>
                  <a:cubicBezTo>
                    <a:pt x="198" y="572"/>
                    <a:pt x="109" y="535"/>
                    <a:pt x="67" y="451"/>
                  </a:cubicBezTo>
                  <a:cubicBezTo>
                    <a:pt x="17" y="368"/>
                    <a:pt x="17" y="267"/>
                    <a:pt x="50" y="184"/>
                  </a:cubicBezTo>
                  <a:cubicBezTo>
                    <a:pt x="67" y="134"/>
                    <a:pt x="100" y="84"/>
                    <a:pt x="150" y="50"/>
                  </a:cubicBezTo>
                  <a:cubicBezTo>
                    <a:pt x="158" y="43"/>
                    <a:pt x="165" y="38"/>
                    <a:pt x="171" y="33"/>
                  </a:cubicBezTo>
                  <a:lnTo>
                    <a:pt x="171" y="33"/>
                  </a:lnTo>
                  <a:cubicBezTo>
                    <a:pt x="189" y="31"/>
                    <a:pt x="219" y="17"/>
                    <a:pt x="234" y="17"/>
                  </a:cubicBezTo>
                  <a:close/>
                  <a:moveTo>
                    <a:pt x="234" y="0"/>
                  </a:moveTo>
                  <a:cubicBezTo>
                    <a:pt x="222" y="12"/>
                    <a:pt x="202" y="15"/>
                    <a:pt x="185" y="22"/>
                  </a:cubicBezTo>
                  <a:lnTo>
                    <a:pt x="185" y="22"/>
                  </a:lnTo>
                  <a:cubicBezTo>
                    <a:pt x="171" y="27"/>
                    <a:pt x="161" y="34"/>
                    <a:pt x="150" y="34"/>
                  </a:cubicBezTo>
                  <a:cubicBezTo>
                    <a:pt x="84" y="67"/>
                    <a:pt x="50" y="117"/>
                    <a:pt x="34" y="184"/>
                  </a:cubicBezTo>
                  <a:cubicBezTo>
                    <a:pt x="17" y="217"/>
                    <a:pt x="17" y="267"/>
                    <a:pt x="17" y="318"/>
                  </a:cubicBezTo>
                  <a:cubicBezTo>
                    <a:pt x="0" y="368"/>
                    <a:pt x="17" y="418"/>
                    <a:pt x="50" y="468"/>
                  </a:cubicBezTo>
                  <a:cubicBezTo>
                    <a:pt x="103" y="547"/>
                    <a:pt x="187" y="595"/>
                    <a:pt x="278" y="595"/>
                  </a:cubicBezTo>
                  <a:cubicBezTo>
                    <a:pt x="302" y="595"/>
                    <a:pt x="327" y="592"/>
                    <a:pt x="351" y="585"/>
                  </a:cubicBezTo>
                  <a:cubicBezTo>
                    <a:pt x="418" y="568"/>
                    <a:pt x="468" y="535"/>
                    <a:pt x="501" y="468"/>
                  </a:cubicBezTo>
                  <a:cubicBezTo>
                    <a:pt x="518" y="418"/>
                    <a:pt x="535" y="368"/>
                    <a:pt x="535" y="318"/>
                  </a:cubicBezTo>
                  <a:cubicBezTo>
                    <a:pt x="535" y="217"/>
                    <a:pt x="485" y="117"/>
                    <a:pt x="418" y="50"/>
                  </a:cubicBezTo>
                  <a:cubicBezTo>
                    <a:pt x="368" y="17"/>
                    <a:pt x="301" y="0"/>
                    <a:pt x="2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651;p60"/>
            <p:cNvSpPr/>
            <p:nvPr/>
          </p:nvSpPr>
          <p:spPr>
            <a:xfrm>
              <a:off x="7692959" y="1135754"/>
              <a:ext cx="3237" cy="3654"/>
            </a:xfrm>
            <a:custGeom>
              <a:avLst/>
              <a:gdLst/>
              <a:ahLst/>
              <a:cxnLst/>
              <a:rect l="l" t="t" r="r" b="b"/>
              <a:pathLst>
                <a:path w="101" h="114" extrusionOk="0">
                  <a:moveTo>
                    <a:pt x="0" y="0"/>
                  </a:moveTo>
                  <a:cubicBezTo>
                    <a:pt x="0" y="0"/>
                    <a:pt x="50" y="17"/>
                    <a:pt x="50" y="51"/>
                  </a:cubicBezTo>
                  <a:cubicBezTo>
                    <a:pt x="50" y="84"/>
                    <a:pt x="17" y="101"/>
                    <a:pt x="17" y="101"/>
                  </a:cubicBezTo>
                  <a:cubicBezTo>
                    <a:pt x="17" y="109"/>
                    <a:pt x="17" y="113"/>
                    <a:pt x="19" y="113"/>
                  </a:cubicBezTo>
                  <a:cubicBezTo>
                    <a:pt x="21" y="113"/>
                    <a:pt x="25" y="109"/>
                    <a:pt x="34" y="101"/>
                  </a:cubicBezTo>
                  <a:cubicBezTo>
                    <a:pt x="101" y="84"/>
                    <a:pt x="84" y="17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652;p60"/>
            <p:cNvSpPr/>
            <p:nvPr/>
          </p:nvSpPr>
          <p:spPr>
            <a:xfrm>
              <a:off x="7675267" y="1137132"/>
              <a:ext cx="3269" cy="3461"/>
            </a:xfrm>
            <a:custGeom>
              <a:avLst/>
              <a:gdLst/>
              <a:ahLst/>
              <a:cxnLst/>
              <a:rect l="l" t="t" r="r" b="b"/>
              <a:pathLst>
                <a:path w="102" h="108" extrusionOk="0">
                  <a:moveTo>
                    <a:pt x="55" y="0"/>
                  </a:moveTo>
                  <a:cubicBezTo>
                    <a:pt x="53" y="0"/>
                    <a:pt x="51" y="2"/>
                    <a:pt x="51" y="8"/>
                  </a:cubicBezTo>
                  <a:cubicBezTo>
                    <a:pt x="1" y="41"/>
                    <a:pt x="18" y="108"/>
                    <a:pt x="85" y="108"/>
                  </a:cubicBezTo>
                  <a:lnTo>
                    <a:pt x="101" y="108"/>
                  </a:lnTo>
                  <a:cubicBezTo>
                    <a:pt x="101" y="91"/>
                    <a:pt x="51" y="108"/>
                    <a:pt x="51" y="58"/>
                  </a:cubicBezTo>
                  <a:cubicBezTo>
                    <a:pt x="34" y="24"/>
                    <a:pt x="68" y="8"/>
                    <a:pt x="68" y="8"/>
                  </a:cubicBezTo>
                  <a:cubicBezTo>
                    <a:pt x="68" y="8"/>
                    <a:pt x="60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653;p60"/>
            <p:cNvSpPr/>
            <p:nvPr/>
          </p:nvSpPr>
          <p:spPr>
            <a:xfrm>
              <a:off x="7682767" y="1139504"/>
              <a:ext cx="7019" cy="2788"/>
            </a:xfrm>
            <a:custGeom>
              <a:avLst/>
              <a:gdLst/>
              <a:ahLst/>
              <a:cxnLst/>
              <a:rect l="l" t="t" r="r" b="b"/>
              <a:pathLst>
                <a:path w="219" h="87" extrusionOk="0">
                  <a:moveTo>
                    <a:pt x="218" y="0"/>
                  </a:moveTo>
                  <a:lnTo>
                    <a:pt x="218" y="0"/>
                  </a:lnTo>
                  <a:cubicBezTo>
                    <a:pt x="201" y="0"/>
                    <a:pt x="168" y="51"/>
                    <a:pt x="118" y="51"/>
                  </a:cubicBezTo>
                  <a:cubicBezTo>
                    <a:pt x="68" y="51"/>
                    <a:pt x="34" y="51"/>
                    <a:pt x="1" y="34"/>
                  </a:cubicBezTo>
                  <a:lnTo>
                    <a:pt x="1" y="34"/>
                  </a:lnTo>
                  <a:cubicBezTo>
                    <a:pt x="1" y="34"/>
                    <a:pt x="27" y="87"/>
                    <a:pt x="92" y="87"/>
                  </a:cubicBezTo>
                  <a:cubicBezTo>
                    <a:pt x="100" y="87"/>
                    <a:pt x="109" y="86"/>
                    <a:pt x="118" y="84"/>
                  </a:cubicBezTo>
                  <a:cubicBezTo>
                    <a:pt x="201" y="67"/>
                    <a:pt x="218" y="0"/>
                    <a:pt x="2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654;p60"/>
            <p:cNvSpPr/>
            <p:nvPr/>
          </p:nvSpPr>
          <p:spPr>
            <a:xfrm>
              <a:off x="7678504" y="1129312"/>
              <a:ext cx="12884" cy="3782"/>
            </a:xfrm>
            <a:custGeom>
              <a:avLst/>
              <a:gdLst/>
              <a:ahLst/>
              <a:cxnLst/>
              <a:rect l="l" t="t" r="r" b="b"/>
              <a:pathLst>
                <a:path w="402" h="118" extrusionOk="0">
                  <a:moveTo>
                    <a:pt x="217" y="1"/>
                  </a:moveTo>
                  <a:lnTo>
                    <a:pt x="201" y="18"/>
                  </a:lnTo>
                  <a:lnTo>
                    <a:pt x="201" y="34"/>
                  </a:lnTo>
                  <a:cubicBezTo>
                    <a:pt x="134" y="68"/>
                    <a:pt x="67" y="101"/>
                    <a:pt x="0" y="101"/>
                  </a:cubicBezTo>
                  <a:cubicBezTo>
                    <a:pt x="0" y="101"/>
                    <a:pt x="34" y="118"/>
                    <a:pt x="67" y="118"/>
                  </a:cubicBezTo>
                  <a:cubicBezTo>
                    <a:pt x="113" y="102"/>
                    <a:pt x="160" y="87"/>
                    <a:pt x="206" y="58"/>
                  </a:cubicBezTo>
                  <a:lnTo>
                    <a:pt x="206" y="58"/>
                  </a:lnTo>
                  <a:cubicBezTo>
                    <a:pt x="217" y="82"/>
                    <a:pt x="242" y="101"/>
                    <a:pt x="268" y="101"/>
                  </a:cubicBezTo>
                  <a:lnTo>
                    <a:pt x="334" y="101"/>
                  </a:lnTo>
                  <a:cubicBezTo>
                    <a:pt x="368" y="85"/>
                    <a:pt x="401" y="68"/>
                    <a:pt x="401" y="68"/>
                  </a:cubicBezTo>
                  <a:cubicBezTo>
                    <a:pt x="385" y="68"/>
                    <a:pt x="368" y="68"/>
                    <a:pt x="334" y="85"/>
                  </a:cubicBezTo>
                  <a:lnTo>
                    <a:pt x="268" y="85"/>
                  </a:lnTo>
                  <a:cubicBezTo>
                    <a:pt x="251" y="68"/>
                    <a:pt x="234" y="51"/>
                    <a:pt x="217" y="34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655;p60"/>
            <p:cNvSpPr/>
            <p:nvPr/>
          </p:nvSpPr>
          <p:spPr>
            <a:xfrm>
              <a:off x="7673152" y="1148061"/>
              <a:ext cx="25736" cy="7532"/>
            </a:xfrm>
            <a:custGeom>
              <a:avLst/>
              <a:gdLst/>
              <a:ahLst/>
              <a:cxnLst/>
              <a:rect l="l" t="t" r="r" b="b"/>
              <a:pathLst>
                <a:path w="803" h="235" extrusionOk="0">
                  <a:moveTo>
                    <a:pt x="384" y="1"/>
                  </a:moveTo>
                  <a:cubicBezTo>
                    <a:pt x="284" y="1"/>
                    <a:pt x="167" y="51"/>
                    <a:pt x="84" y="118"/>
                  </a:cubicBezTo>
                  <a:cubicBezTo>
                    <a:pt x="50" y="151"/>
                    <a:pt x="34" y="168"/>
                    <a:pt x="17" y="201"/>
                  </a:cubicBezTo>
                  <a:cubicBezTo>
                    <a:pt x="0" y="218"/>
                    <a:pt x="0" y="235"/>
                    <a:pt x="0" y="235"/>
                  </a:cubicBezTo>
                  <a:cubicBezTo>
                    <a:pt x="34" y="201"/>
                    <a:pt x="50" y="168"/>
                    <a:pt x="84" y="134"/>
                  </a:cubicBezTo>
                  <a:cubicBezTo>
                    <a:pt x="184" y="68"/>
                    <a:pt x="284" y="34"/>
                    <a:pt x="401" y="34"/>
                  </a:cubicBezTo>
                  <a:cubicBezTo>
                    <a:pt x="418" y="31"/>
                    <a:pt x="436" y="30"/>
                    <a:pt x="454" y="30"/>
                  </a:cubicBezTo>
                  <a:cubicBezTo>
                    <a:pt x="541" y="30"/>
                    <a:pt x="633" y="62"/>
                    <a:pt x="702" y="118"/>
                  </a:cubicBezTo>
                  <a:cubicBezTo>
                    <a:pt x="735" y="151"/>
                    <a:pt x="769" y="185"/>
                    <a:pt x="785" y="218"/>
                  </a:cubicBezTo>
                  <a:cubicBezTo>
                    <a:pt x="802" y="218"/>
                    <a:pt x="785" y="218"/>
                    <a:pt x="769" y="185"/>
                  </a:cubicBezTo>
                  <a:cubicBezTo>
                    <a:pt x="752" y="168"/>
                    <a:pt x="735" y="134"/>
                    <a:pt x="719" y="118"/>
                  </a:cubicBezTo>
                  <a:cubicBezTo>
                    <a:pt x="618" y="34"/>
                    <a:pt x="501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656;p60"/>
            <p:cNvSpPr/>
            <p:nvPr/>
          </p:nvSpPr>
          <p:spPr>
            <a:xfrm>
              <a:off x="7684914" y="1134696"/>
              <a:ext cx="2179" cy="4519"/>
            </a:xfrm>
            <a:custGeom>
              <a:avLst/>
              <a:gdLst/>
              <a:ahLst/>
              <a:cxnLst/>
              <a:rect l="l" t="t" r="r" b="b"/>
              <a:pathLst>
                <a:path w="68" h="14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0"/>
                    <a:pt x="1" y="50"/>
                    <a:pt x="34" y="84"/>
                  </a:cubicBezTo>
                  <a:cubicBezTo>
                    <a:pt x="34" y="100"/>
                    <a:pt x="34" y="116"/>
                    <a:pt x="49" y="117"/>
                  </a:cubicBezTo>
                  <a:lnTo>
                    <a:pt x="49" y="117"/>
                  </a:lnTo>
                  <a:cubicBezTo>
                    <a:pt x="45" y="134"/>
                    <a:pt x="34" y="134"/>
                    <a:pt x="34" y="134"/>
                  </a:cubicBezTo>
                  <a:cubicBezTo>
                    <a:pt x="34" y="139"/>
                    <a:pt x="36" y="141"/>
                    <a:pt x="38" y="141"/>
                  </a:cubicBezTo>
                  <a:cubicBezTo>
                    <a:pt x="44" y="141"/>
                    <a:pt x="56" y="129"/>
                    <a:pt x="68" y="117"/>
                  </a:cubicBezTo>
                  <a:lnTo>
                    <a:pt x="68" y="100"/>
                  </a:lnTo>
                  <a:cubicBezTo>
                    <a:pt x="68" y="100"/>
                    <a:pt x="51" y="84"/>
                    <a:pt x="51" y="67"/>
                  </a:cubicBezTo>
                  <a:cubicBezTo>
                    <a:pt x="34" y="33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657;p60"/>
            <p:cNvSpPr/>
            <p:nvPr/>
          </p:nvSpPr>
          <p:spPr>
            <a:xfrm>
              <a:off x="7688119" y="1135209"/>
              <a:ext cx="2724" cy="1122"/>
            </a:xfrm>
            <a:custGeom>
              <a:avLst/>
              <a:gdLst/>
              <a:ahLst/>
              <a:cxnLst/>
              <a:rect l="l" t="t" r="r" b="b"/>
              <a:pathLst>
                <a:path w="85" h="35" extrusionOk="0">
                  <a:moveTo>
                    <a:pt x="34" y="1"/>
                  </a:moveTo>
                  <a:cubicBezTo>
                    <a:pt x="1" y="1"/>
                    <a:pt x="1" y="34"/>
                    <a:pt x="18" y="34"/>
                  </a:cubicBezTo>
                  <a:cubicBezTo>
                    <a:pt x="18" y="34"/>
                    <a:pt x="34" y="34"/>
                    <a:pt x="51" y="17"/>
                  </a:cubicBezTo>
                  <a:cubicBezTo>
                    <a:pt x="51" y="17"/>
                    <a:pt x="68" y="34"/>
                    <a:pt x="85" y="34"/>
                  </a:cubicBezTo>
                  <a:cubicBezTo>
                    <a:pt x="85" y="17"/>
                    <a:pt x="68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658;p60"/>
            <p:cNvSpPr/>
            <p:nvPr/>
          </p:nvSpPr>
          <p:spPr>
            <a:xfrm>
              <a:off x="7680107" y="1136299"/>
              <a:ext cx="2692" cy="545"/>
            </a:xfrm>
            <a:custGeom>
              <a:avLst/>
              <a:gdLst/>
              <a:ahLst/>
              <a:cxnLst/>
              <a:rect l="l" t="t" r="r" b="b"/>
              <a:pathLst>
                <a:path w="84" h="17" extrusionOk="0">
                  <a:moveTo>
                    <a:pt x="34" y="0"/>
                  </a:moveTo>
                  <a:cubicBezTo>
                    <a:pt x="17" y="0"/>
                    <a:pt x="0" y="17"/>
                    <a:pt x="0" y="17"/>
                  </a:cubicBezTo>
                  <a:lnTo>
                    <a:pt x="67" y="17"/>
                  </a:lnTo>
                  <a:cubicBezTo>
                    <a:pt x="84" y="17"/>
                    <a:pt x="67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659;p60"/>
            <p:cNvSpPr/>
            <p:nvPr/>
          </p:nvSpPr>
          <p:spPr>
            <a:xfrm>
              <a:off x="7672607" y="1126844"/>
              <a:ext cx="12339" cy="24166"/>
            </a:xfrm>
            <a:custGeom>
              <a:avLst/>
              <a:gdLst/>
              <a:ahLst/>
              <a:cxnLst/>
              <a:rect l="l" t="t" r="r" b="b"/>
              <a:pathLst>
                <a:path w="385" h="754" extrusionOk="0">
                  <a:moveTo>
                    <a:pt x="286" y="0"/>
                  </a:moveTo>
                  <a:cubicBezTo>
                    <a:pt x="262" y="0"/>
                    <a:pt x="238" y="4"/>
                    <a:pt x="218" y="11"/>
                  </a:cubicBezTo>
                  <a:cubicBezTo>
                    <a:pt x="168" y="45"/>
                    <a:pt x="117" y="95"/>
                    <a:pt x="101" y="145"/>
                  </a:cubicBezTo>
                  <a:cubicBezTo>
                    <a:pt x="84" y="178"/>
                    <a:pt x="67" y="212"/>
                    <a:pt x="67" y="262"/>
                  </a:cubicBezTo>
                  <a:cubicBezTo>
                    <a:pt x="67" y="295"/>
                    <a:pt x="84" y="329"/>
                    <a:pt x="67" y="362"/>
                  </a:cubicBezTo>
                  <a:cubicBezTo>
                    <a:pt x="67" y="395"/>
                    <a:pt x="34" y="429"/>
                    <a:pt x="17" y="462"/>
                  </a:cubicBezTo>
                  <a:cubicBezTo>
                    <a:pt x="0" y="496"/>
                    <a:pt x="0" y="546"/>
                    <a:pt x="34" y="579"/>
                  </a:cubicBezTo>
                  <a:cubicBezTo>
                    <a:pt x="34" y="579"/>
                    <a:pt x="34" y="596"/>
                    <a:pt x="34" y="613"/>
                  </a:cubicBezTo>
                  <a:cubicBezTo>
                    <a:pt x="17" y="629"/>
                    <a:pt x="17" y="646"/>
                    <a:pt x="17" y="663"/>
                  </a:cubicBezTo>
                  <a:cubicBezTo>
                    <a:pt x="34" y="696"/>
                    <a:pt x="51" y="713"/>
                    <a:pt x="84" y="730"/>
                  </a:cubicBezTo>
                  <a:cubicBezTo>
                    <a:pt x="67" y="713"/>
                    <a:pt x="51" y="679"/>
                    <a:pt x="51" y="663"/>
                  </a:cubicBezTo>
                  <a:cubicBezTo>
                    <a:pt x="51" y="646"/>
                    <a:pt x="51" y="629"/>
                    <a:pt x="51" y="613"/>
                  </a:cubicBezTo>
                  <a:cubicBezTo>
                    <a:pt x="67" y="596"/>
                    <a:pt x="67" y="579"/>
                    <a:pt x="51" y="563"/>
                  </a:cubicBezTo>
                  <a:cubicBezTo>
                    <a:pt x="34" y="529"/>
                    <a:pt x="17" y="496"/>
                    <a:pt x="34" y="479"/>
                  </a:cubicBezTo>
                  <a:cubicBezTo>
                    <a:pt x="51" y="446"/>
                    <a:pt x="84" y="429"/>
                    <a:pt x="101" y="379"/>
                  </a:cubicBezTo>
                  <a:cubicBezTo>
                    <a:pt x="101" y="329"/>
                    <a:pt x="101" y="295"/>
                    <a:pt x="101" y="262"/>
                  </a:cubicBezTo>
                  <a:cubicBezTo>
                    <a:pt x="101" y="228"/>
                    <a:pt x="101" y="195"/>
                    <a:pt x="117" y="162"/>
                  </a:cubicBezTo>
                  <a:cubicBezTo>
                    <a:pt x="134" y="95"/>
                    <a:pt x="168" y="61"/>
                    <a:pt x="234" y="28"/>
                  </a:cubicBezTo>
                  <a:cubicBezTo>
                    <a:pt x="259" y="19"/>
                    <a:pt x="284" y="15"/>
                    <a:pt x="310" y="15"/>
                  </a:cubicBezTo>
                  <a:cubicBezTo>
                    <a:pt x="335" y="15"/>
                    <a:pt x="360" y="19"/>
                    <a:pt x="385" y="28"/>
                  </a:cubicBezTo>
                  <a:cubicBezTo>
                    <a:pt x="355" y="8"/>
                    <a:pt x="320" y="0"/>
                    <a:pt x="286" y="0"/>
                  </a:cubicBezTo>
                  <a:close/>
                  <a:moveTo>
                    <a:pt x="234" y="713"/>
                  </a:moveTo>
                  <a:cubicBezTo>
                    <a:pt x="218" y="713"/>
                    <a:pt x="201" y="713"/>
                    <a:pt x="201" y="730"/>
                  </a:cubicBezTo>
                  <a:cubicBezTo>
                    <a:pt x="218" y="730"/>
                    <a:pt x="218" y="713"/>
                    <a:pt x="234" y="713"/>
                  </a:cubicBezTo>
                  <a:close/>
                  <a:moveTo>
                    <a:pt x="84" y="730"/>
                  </a:moveTo>
                  <a:lnTo>
                    <a:pt x="84" y="730"/>
                  </a:lnTo>
                  <a:cubicBezTo>
                    <a:pt x="96" y="741"/>
                    <a:pt x="108" y="753"/>
                    <a:pt x="125" y="753"/>
                  </a:cubicBezTo>
                  <a:cubicBezTo>
                    <a:pt x="133" y="753"/>
                    <a:pt x="141" y="751"/>
                    <a:pt x="151" y="746"/>
                  </a:cubicBezTo>
                  <a:cubicBezTo>
                    <a:pt x="168" y="746"/>
                    <a:pt x="184" y="746"/>
                    <a:pt x="201" y="730"/>
                  </a:cubicBezTo>
                  <a:lnTo>
                    <a:pt x="201" y="730"/>
                  </a:lnTo>
                  <a:cubicBezTo>
                    <a:pt x="184" y="738"/>
                    <a:pt x="163" y="742"/>
                    <a:pt x="142" y="742"/>
                  </a:cubicBezTo>
                  <a:cubicBezTo>
                    <a:pt x="122" y="742"/>
                    <a:pt x="101" y="738"/>
                    <a:pt x="84" y="7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660;p60"/>
            <p:cNvSpPr/>
            <p:nvPr/>
          </p:nvSpPr>
          <p:spPr>
            <a:xfrm>
              <a:off x="7684401" y="1126780"/>
              <a:ext cx="14487" cy="24230"/>
            </a:xfrm>
            <a:custGeom>
              <a:avLst/>
              <a:gdLst/>
              <a:ahLst/>
              <a:cxnLst/>
              <a:rect l="l" t="t" r="r" b="b"/>
              <a:pathLst>
                <a:path w="452" h="756" extrusionOk="0">
                  <a:moveTo>
                    <a:pt x="77" y="1"/>
                  </a:moveTo>
                  <a:cubicBezTo>
                    <a:pt x="50" y="1"/>
                    <a:pt x="25" y="5"/>
                    <a:pt x="0" y="13"/>
                  </a:cubicBezTo>
                  <a:cubicBezTo>
                    <a:pt x="50" y="13"/>
                    <a:pt x="100" y="13"/>
                    <a:pt x="150" y="30"/>
                  </a:cubicBezTo>
                  <a:cubicBezTo>
                    <a:pt x="217" y="30"/>
                    <a:pt x="251" y="80"/>
                    <a:pt x="284" y="130"/>
                  </a:cubicBezTo>
                  <a:cubicBezTo>
                    <a:pt x="301" y="197"/>
                    <a:pt x="317" y="264"/>
                    <a:pt x="351" y="331"/>
                  </a:cubicBezTo>
                  <a:cubicBezTo>
                    <a:pt x="368" y="364"/>
                    <a:pt x="401" y="397"/>
                    <a:pt x="418" y="414"/>
                  </a:cubicBezTo>
                  <a:cubicBezTo>
                    <a:pt x="434" y="448"/>
                    <a:pt x="434" y="481"/>
                    <a:pt x="418" y="514"/>
                  </a:cubicBezTo>
                  <a:cubicBezTo>
                    <a:pt x="418" y="531"/>
                    <a:pt x="418" y="548"/>
                    <a:pt x="401" y="548"/>
                  </a:cubicBezTo>
                  <a:cubicBezTo>
                    <a:pt x="401" y="565"/>
                    <a:pt x="401" y="581"/>
                    <a:pt x="401" y="598"/>
                  </a:cubicBezTo>
                  <a:cubicBezTo>
                    <a:pt x="401" y="631"/>
                    <a:pt x="401" y="648"/>
                    <a:pt x="401" y="681"/>
                  </a:cubicBezTo>
                  <a:cubicBezTo>
                    <a:pt x="401" y="715"/>
                    <a:pt x="368" y="748"/>
                    <a:pt x="334" y="748"/>
                  </a:cubicBezTo>
                  <a:cubicBezTo>
                    <a:pt x="317" y="748"/>
                    <a:pt x="301" y="732"/>
                    <a:pt x="284" y="732"/>
                  </a:cubicBezTo>
                  <a:cubicBezTo>
                    <a:pt x="301" y="748"/>
                    <a:pt x="301" y="748"/>
                    <a:pt x="317" y="748"/>
                  </a:cubicBezTo>
                  <a:cubicBezTo>
                    <a:pt x="323" y="754"/>
                    <a:pt x="330" y="756"/>
                    <a:pt x="339" y="756"/>
                  </a:cubicBezTo>
                  <a:cubicBezTo>
                    <a:pt x="355" y="756"/>
                    <a:pt x="373" y="748"/>
                    <a:pt x="384" y="748"/>
                  </a:cubicBezTo>
                  <a:cubicBezTo>
                    <a:pt x="401" y="732"/>
                    <a:pt x="418" y="715"/>
                    <a:pt x="418" y="681"/>
                  </a:cubicBezTo>
                  <a:cubicBezTo>
                    <a:pt x="434" y="665"/>
                    <a:pt x="434" y="631"/>
                    <a:pt x="418" y="598"/>
                  </a:cubicBezTo>
                  <a:cubicBezTo>
                    <a:pt x="418" y="581"/>
                    <a:pt x="434" y="548"/>
                    <a:pt x="451" y="514"/>
                  </a:cubicBezTo>
                  <a:cubicBezTo>
                    <a:pt x="451" y="481"/>
                    <a:pt x="451" y="448"/>
                    <a:pt x="434" y="414"/>
                  </a:cubicBezTo>
                  <a:cubicBezTo>
                    <a:pt x="418" y="381"/>
                    <a:pt x="384" y="347"/>
                    <a:pt x="368" y="314"/>
                  </a:cubicBezTo>
                  <a:cubicBezTo>
                    <a:pt x="334" y="264"/>
                    <a:pt x="334" y="180"/>
                    <a:pt x="301" y="113"/>
                  </a:cubicBezTo>
                  <a:cubicBezTo>
                    <a:pt x="284" y="63"/>
                    <a:pt x="217" y="13"/>
                    <a:pt x="167" y="13"/>
                  </a:cubicBezTo>
                  <a:cubicBezTo>
                    <a:pt x="134" y="5"/>
                    <a:pt x="104" y="1"/>
                    <a:pt x="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661;p60"/>
            <p:cNvSpPr/>
            <p:nvPr/>
          </p:nvSpPr>
          <p:spPr>
            <a:xfrm>
              <a:off x="7682254" y="1145401"/>
              <a:ext cx="1090" cy="3782"/>
            </a:xfrm>
            <a:custGeom>
              <a:avLst/>
              <a:gdLst/>
              <a:ahLst/>
              <a:cxnLst/>
              <a:rect l="l" t="t" r="r" b="b"/>
              <a:pathLst>
                <a:path w="34" h="118" extrusionOk="0">
                  <a:moveTo>
                    <a:pt x="17" y="0"/>
                  </a:moveTo>
                  <a:cubicBezTo>
                    <a:pt x="17" y="0"/>
                    <a:pt x="0" y="17"/>
                    <a:pt x="17" y="50"/>
                  </a:cubicBezTo>
                  <a:cubicBezTo>
                    <a:pt x="17" y="84"/>
                    <a:pt x="17" y="117"/>
                    <a:pt x="34" y="117"/>
                  </a:cubicBezTo>
                  <a:cubicBezTo>
                    <a:pt x="34" y="117"/>
                    <a:pt x="34" y="84"/>
                    <a:pt x="34" y="50"/>
                  </a:cubicBezTo>
                  <a:cubicBezTo>
                    <a:pt x="34" y="17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662;p60"/>
            <p:cNvSpPr/>
            <p:nvPr/>
          </p:nvSpPr>
          <p:spPr>
            <a:xfrm>
              <a:off x="7688664" y="1144856"/>
              <a:ext cx="1635" cy="3782"/>
            </a:xfrm>
            <a:custGeom>
              <a:avLst/>
              <a:gdLst/>
              <a:ahLst/>
              <a:cxnLst/>
              <a:rect l="l" t="t" r="r" b="b"/>
              <a:pathLst>
                <a:path w="51" h="118" extrusionOk="0">
                  <a:moveTo>
                    <a:pt x="34" y="1"/>
                  </a:moveTo>
                  <a:cubicBezTo>
                    <a:pt x="34" y="1"/>
                    <a:pt x="17" y="34"/>
                    <a:pt x="17" y="67"/>
                  </a:cubicBezTo>
                  <a:cubicBezTo>
                    <a:pt x="1" y="101"/>
                    <a:pt x="17" y="117"/>
                    <a:pt x="17" y="117"/>
                  </a:cubicBezTo>
                  <a:cubicBezTo>
                    <a:pt x="17" y="117"/>
                    <a:pt x="34" y="101"/>
                    <a:pt x="34" y="67"/>
                  </a:cubicBezTo>
                  <a:cubicBezTo>
                    <a:pt x="51" y="34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663;p60"/>
            <p:cNvSpPr/>
            <p:nvPr/>
          </p:nvSpPr>
          <p:spPr>
            <a:xfrm>
              <a:off x="7162788" y="1105242"/>
              <a:ext cx="135539" cy="194928"/>
            </a:xfrm>
            <a:custGeom>
              <a:avLst/>
              <a:gdLst/>
              <a:ahLst/>
              <a:cxnLst/>
              <a:rect l="l" t="t" r="r" b="b"/>
              <a:pathLst>
                <a:path w="4229" h="6082" extrusionOk="0">
                  <a:moveTo>
                    <a:pt x="1" y="0"/>
                  </a:moveTo>
                  <a:lnTo>
                    <a:pt x="1" y="6082"/>
                  </a:lnTo>
                  <a:lnTo>
                    <a:pt x="4228" y="6082"/>
                  </a:lnTo>
                  <a:lnTo>
                    <a:pt x="422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664;p60"/>
            <p:cNvSpPr/>
            <p:nvPr/>
          </p:nvSpPr>
          <p:spPr>
            <a:xfrm>
              <a:off x="7222785" y="1164407"/>
              <a:ext cx="23044" cy="1218"/>
            </a:xfrm>
            <a:custGeom>
              <a:avLst/>
              <a:gdLst/>
              <a:ahLst/>
              <a:cxnLst/>
              <a:rect l="l" t="t" r="r" b="b"/>
              <a:pathLst>
                <a:path w="719" h="38" extrusionOk="0">
                  <a:moveTo>
                    <a:pt x="359" y="0"/>
                  </a:moveTo>
                  <a:cubicBezTo>
                    <a:pt x="238" y="0"/>
                    <a:pt x="117" y="9"/>
                    <a:pt x="0" y="25"/>
                  </a:cubicBezTo>
                  <a:cubicBezTo>
                    <a:pt x="117" y="34"/>
                    <a:pt x="238" y="38"/>
                    <a:pt x="359" y="38"/>
                  </a:cubicBezTo>
                  <a:cubicBezTo>
                    <a:pt x="481" y="38"/>
                    <a:pt x="602" y="34"/>
                    <a:pt x="719" y="25"/>
                  </a:cubicBezTo>
                  <a:cubicBezTo>
                    <a:pt x="602" y="9"/>
                    <a:pt x="481" y="0"/>
                    <a:pt x="3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665;p60"/>
            <p:cNvSpPr/>
            <p:nvPr/>
          </p:nvSpPr>
          <p:spPr>
            <a:xfrm>
              <a:off x="7176184" y="1169214"/>
              <a:ext cx="32691" cy="1635"/>
            </a:xfrm>
            <a:custGeom>
              <a:avLst/>
              <a:gdLst/>
              <a:ahLst/>
              <a:cxnLst/>
              <a:rect l="l" t="t" r="r" b="b"/>
              <a:pathLst>
                <a:path w="1020" h="51" extrusionOk="0">
                  <a:moveTo>
                    <a:pt x="510" y="1"/>
                  </a:moveTo>
                  <a:cubicBezTo>
                    <a:pt x="339" y="1"/>
                    <a:pt x="168" y="9"/>
                    <a:pt x="1" y="26"/>
                  </a:cubicBezTo>
                  <a:cubicBezTo>
                    <a:pt x="168" y="43"/>
                    <a:pt x="339" y="51"/>
                    <a:pt x="510" y="51"/>
                  </a:cubicBezTo>
                  <a:cubicBezTo>
                    <a:pt x="681" y="51"/>
                    <a:pt x="853" y="43"/>
                    <a:pt x="1020" y="26"/>
                  </a:cubicBezTo>
                  <a:cubicBezTo>
                    <a:pt x="853" y="9"/>
                    <a:pt x="681" y="1"/>
                    <a:pt x="5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666;p60"/>
            <p:cNvSpPr/>
            <p:nvPr/>
          </p:nvSpPr>
          <p:spPr>
            <a:xfrm>
              <a:off x="7176184" y="1177804"/>
              <a:ext cx="32691" cy="1635"/>
            </a:xfrm>
            <a:custGeom>
              <a:avLst/>
              <a:gdLst/>
              <a:ahLst/>
              <a:cxnLst/>
              <a:rect l="l" t="t" r="r" b="b"/>
              <a:pathLst>
                <a:path w="1020" h="51" extrusionOk="0">
                  <a:moveTo>
                    <a:pt x="510" y="0"/>
                  </a:moveTo>
                  <a:cubicBezTo>
                    <a:pt x="339" y="0"/>
                    <a:pt x="168" y="8"/>
                    <a:pt x="1" y="25"/>
                  </a:cubicBezTo>
                  <a:cubicBezTo>
                    <a:pt x="168" y="42"/>
                    <a:pt x="339" y="50"/>
                    <a:pt x="510" y="50"/>
                  </a:cubicBezTo>
                  <a:cubicBezTo>
                    <a:pt x="681" y="50"/>
                    <a:pt x="853" y="42"/>
                    <a:pt x="1020" y="25"/>
                  </a:cubicBezTo>
                  <a:cubicBezTo>
                    <a:pt x="853" y="8"/>
                    <a:pt x="681" y="0"/>
                    <a:pt x="5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667;p60"/>
            <p:cNvSpPr/>
            <p:nvPr/>
          </p:nvSpPr>
          <p:spPr>
            <a:xfrm>
              <a:off x="7176184" y="1186746"/>
              <a:ext cx="32691" cy="1250"/>
            </a:xfrm>
            <a:custGeom>
              <a:avLst/>
              <a:gdLst/>
              <a:ahLst/>
              <a:cxnLst/>
              <a:rect l="l" t="t" r="r" b="b"/>
              <a:pathLst>
                <a:path w="1020" h="39" extrusionOk="0">
                  <a:moveTo>
                    <a:pt x="510" y="1"/>
                  </a:moveTo>
                  <a:cubicBezTo>
                    <a:pt x="339" y="1"/>
                    <a:pt x="168" y="5"/>
                    <a:pt x="1" y="13"/>
                  </a:cubicBezTo>
                  <a:cubicBezTo>
                    <a:pt x="168" y="30"/>
                    <a:pt x="339" y="39"/>
                    <a:pt x="510" y="39"/>
                  </a:cubicBezTo>
                  <a:cubicBezTo>
                    <a:pt x="681" y="39"/>
                    <a:pt x="853" y="30"/>
                    <a:pt x="1020" y="13"/>
                  </a:cubicBezTo>
                  <a:cubicBezTo>
                    <a:pt x="853" y="5"/>
                    <a:pt x="681" y="1"/>
                    <a:pt x="5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668;p60"/>
            <p:cNvSpPr/>
            <p:nvPr/>
          </p:nvSpPr>
          <p:spPr>
            <a:xfrm>
              <a:off x="7176184" y="1195335"/>
              <a:ext cx="18236" cy="1218"/>
            </a:xfrm>
            <a:custGeom>
              <a:avLst/>
              <a:gdLst/>
              <a:ahLst/>
              <a:cxnLst/>
              <a:rect l="l" t="t" r="r" b="b"/>
              <a:pathLst>
                <a:path w="569" h="38" extrusionOk="0">
                  <a:moveTo>
                    <a:pt x="278" y="0"/>
                  </a:moveTo>
                  <a:cubicBezTo>
                    <a:pt x="184" y="0"/>
                    <a:pt x="92" y="4"/>
                    <a:pt x="1" y="13"/>
                  </a:cubicBezTo>
                  <a:cubicBezTo>
                    <a:pt x="92" y="30"/>
                    <a:pt x="184" y="38"/>
                    <a:pt x="278" y="38"/>
                  </a:cubicBezTo>
                  <a:cubicBezTo>
                    <a:pt x="372" y="38"/>
                    <a:pt x="468" y="30"/>
                    <a:pt x="569" y="13"/>
                  </a:cubicBezTo>
                  <a:cubicBezTo>
                    <a:pt x="468" y="4"/>
                    <a:pt x="372" y="0"/>
                    <a:pt x="2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669;p60"/>
            <p:cNvSpPr/>
            <p:nvPr/>
          </p:nvSpPr>
          <p:spPr>
            <a:xfrm>
              <a:off x="7222785" y="1178605"/>
              <a:ext cx="52498" cy="1090"/>
            </a:xfrm>
            <a:custGeom>
              <a:avLst/>
              <a:gdLst/>
              <a:ahLst/>
              <a:cxnLst/>
              <a:rect l="l" t="t" r="r" b="b"/>
              <a:pathLst>
                <a:path w="1638" h="34" extrusionOk="0">
                  <a:moveTo>
                    <a:pt x="819" y="0"/>
                  </a:moveTo>
                  <a:cubicBezTo>
                    <a:pt x="368" y="0"/>
                    <a:pt x="0" y="0"/>
                    <a:pt x="0" y="17"/>
                  </a:cubicBezTo>
                  <a:cubicBezTo>
                    <a:pt x="0" y="34"/>
                    <a:pt x="368" y="34"/>
                    <a:pt x="819" y="34"/>
                  </a:cubicBezTo>
                  <a:cubicBezTo>
                    <a:pt x="1270" y="34"/>
                    <a:pt x="1638" y="34"/>
                    <a:pt x="1638" y="17"/>
                  </a:cubicBezTo>
                  <a:cubicBezTo>
                    <a:pt x="1638" y="0"/>
                    <a:pt x="1270" y="0"/>
                    <a:pt x="8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670;p60"/>
            <p:cNvSpPr/>
            <p:nvPr/>
          </p:nvSpPr>
          <p:spPr>
            <a:xfrm>
              <a:off x="7223298" y="1186617"/>
              <a:ext cx="53075" cy="1635"/>
            </a:xfrm>
            <a:custGeom>
              <a:avLst/>
              <a:gdLst/>
              <a:ahLst/>
              <a:cxnLst/>
              <a:rect l="l" t="t" r="r" b="b"/>
              <a:pathLst>
                <a:path w="1656" h="51" extrusionOk="0">
                  <a:moveTo>
                    <a:pt x="820" y="1"/>
                  </a:moveTo>
                  <a:cubicBezTo>
                    <a:pt x="369" y="1"/>
                    <a:pt x="1" y="17"/>
                    <a:pt x="1" y="34"/>
                  </a:cubicBezTo>
                  <a:cubicBezTo>
                    <a:pt x="1" y="34"/>
                    <a:pt x="369" y="51"/>
                    <a:pt x="820" y="51"/>
                  </a:cubicBezTo>
                  <a:cubicBezTo>
                    <a:pt x="1271" y="51"/>
                    <a:pt x="1655" y="34"/>
                    <a:pt x="1655" y="34"/>
                  </a:cubicBezTo>
                  <a:cubicBezTo>
                    <a:pt x="1655" y="17"/>
                    <a:pt x="1271" y="1"/>
                    <a:pt x="8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671;p60"/>
            <p:cNvSpPr/>
            <p:nvPr/>
          </p:nvSpPr>
          <p:spPr>
            <a:xfrm>
              <a:off x="7222785" y="1206040"/>
              <a:ext cx="23044" cy="1250"/>
            </a:xfrm>
            <a:custGeom>
              <a:avLst/>
              <a:gdLst/>
              <a:ahLst/>
              <a:cxnLst/>
              <a:rect l="l" t="t" r="r" b="b"/>
              <a:pathLst>
                <a:path w="719" h="39" extrusionOk="0">
                  <a:moveTo>
                    <a:pt x="359" y="0"/>
                  </a:moveTo>
                  <a:cubicBezTo>
                    <a:pt x="238" y="0"/>
                    <a:pt x="117" y="5"/>
                    <a:pt x="0" y="13"/>
                  </a:cubicBezTo>
                  <a:cubicBezTo>
                    <a:pt x="117" y="30"/>
                    <a:pt x="238" y="38"/>
                    <a:pt x="359" y="38"/>
                  </a:cubicBezTo>
                  <a:cubicBezTo>
                    <a:pt x="481" y="38"/>
                    <a:pt x="602" y="30"/>
                    <a:pt x="719" y="13"/>
                  </a:cubicBezTo>
                  <a:cubicBezTo>
                    <a:pt x="602" y="5"/>
                    <a:pt x="481" y="0"/>
                    <a:pt x="3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672;p60"/>
            <p:cNvSpPr/>
            <p:nvPr/>
          </p:nvSpPr>
          <p:spPr>
            <a:xfrm>
              <a:off x="7222785" y="1219821"/>
              <a:ext cx="52498" cy="1635"/>
            </a:xfrm>
            <a:custGeom>
              <a:avLst/>
              <a:gdLst/>
              <a:ahLst/>
              <a:cxnLst/>
              <a:rect l="l" t="t" r="r" b="b"/>
              <a:pathLst>
                <a:path w="1638" h="51" extrusionOk="0">
                  <a:moveTo>
                    <a:pt x="819" y="1"/>
                  </a:moveTo>
                  <a:cubicBezTo>
                    <a:pt x="368" y="1"/>
                    <a:pt x="0" y="17"/>
                    <a:pt x="0" y="17"/>
                  </a:cubicBezTo>
                  <a:cubicBezTo>
                    <a:pt x="0" y="34"/>
                    <a:pt x="368" y="51"/>
                    <a:pt x="819" y="51"/>
                  </a:cubicBezTo>
                  <a:cubicBezTo>
                    <a:pt x="1270" y="51"/>
                    <a:pt x="1638" y="34"/>
                    <a:pt x="1638" y="17"/>
                  </a:cubicBezTo>
                  <a:cubicBezTo>
                    <a:pt x="1638" y="17"/>
                    <a:pt x="1270" y="1"/>
                    <a:pt x="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673;p60"/>
            <p:cNvSpPr/>
            <p:nvPr/>
          </p:nvSpPr>
          <p:spPr>
            <a:xfrm>
              <a:off x="7223298" y="1228411"/>
              <a:ext cx="53075" cy="1090"/>
            </a:xfrm>
            <a:custGeom>
              <a:avLst/>
              <a:gdLst/>
              <a:ahLst/>
              <a:cxnLst/>
              <a:rect l="l" t="t" r="r" b="b"/>
              <a:pathLst>
                <a:path w="1656" h="34" extrusionOk="0">
                  <a:moveTo>
                    <a:pt x="820" y="0"/>
                  </a:moveTo>
                  <a:cubicBezTo>
                    <a:pt x="369" y="0"/>
                    <a:pt x="1" y="0"/>
                    <a:pt x="1" y="17"/>
                  </a:cubicBezTo>
                  <a:cubicBezTo>
                    <a:pt x="1" y="33"/>
                    <a:pt x="369" y="33"/>
                    <a:pt x="820" y="33"/>
                  </a:cubicBezTo>
                  <a:cubicBezTo>
                    <a:pt x="1271" y="33"/>
                    <a:pt x="1655" y="33"/>
                    <a:pt x="1655" y="17"/>
                  </a:cubicBezTo>
                  <a:cubicBezTo>
                    <a:pt x="1655" y="0"/>
                    <a:pt x="1271" y="0"/>
                    <a:pt x="8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674;p60"/>
            <p:cNvSpPr/>
            <p:nvPr/>
          </p:nvSpPr>
          <p:spPr>
            <a:xfrm>
              <a:off x="7222785" y="1249019"/>
              <a:ext cx="23044" cy="1218"/>
            </a:xfrm>
            <a:custGeom>
              <a:avLst/>
              <a:gdLst/>
              <a:ahLst/>
              <a:cxnLst/>
              <a:rect l="l" t="t" r="r" b="b"/>
              <a:pathLst>
                <a:path w="719" h="38" extrusionOk="0">
                  <a:moveTo>
                    <a:pt x="359" y="0"/>
                  </a:moveTo>
                  <a:cubicBezTo>
                    <a:pt x="238" y="0"/>
                    <a:pt x="117" y="9"/>
                    <a:pt x="0" y="25"/>
                  </a:cubicBezTo>
                  <a:cubicBezTo>
                    <a:pt x="117" y="34"/>
                    <a:pt x="238" y="38"/>
                    <a:pt x="359" y="38"/>
                  </a:cubicBezTo>
                  <a:cubicBezTo>
                    <a:pt x="481" y="38"/>
                    <a:pt x="602" y="34"/>
                    <a:pt x="719" y="25"/>
                  </a:cubicBezTo>
                  <a:cubicBezTo>
                    <a:pt x="602" y="9"/>
                    <a:pt x="481" y="0"/>
                    <a:pt x="3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675;p60"/>
            <p:cNvSpPr/>
            <p:nvPr/>
          </p:nvSpPr>
          <p:spPr>
            <a:xfrm>
              <a:off x="7222785" y="1263217"/>
              <a:ext cx="52498" cy="1090"/>
            </a:xfrm>
            <a:custGeom>
              <a:avLst/>
              <a:gdLst/>
              <a:ahLst/>
              <a:cxnLst/>
              <a:rect l="l" t="t" r="r" b="b"/>
              <a:pathLst>
                <a:path w="1638" h="34" extrusionOk="0">
                  <a:moveTo>
                    <a:pt x="819" y="0"/>
                  </a:moveTo>
                  <a:cubicBezTo>
                    <a:pt x="368" y="0"/>
                    <a:pt x="0" y="0"/>
                    <a:pt x="0" y="17"/>
                  </a:cubicBezTo>
                  <a:cubicBezTo>
                    <a:pt x="0" y="34"/>
                    <a:pt x="368" y="34"/>
                    <a:pt x="819" y="34"/>
                  </a:cubicBezTo>
                  <a:cubicBezTo>
                    <a:pt x="1270" y="34"/>
                    <a:pt x="1638" y="34"/>
                    <a:pt x="1638" y="17"/>
                  </a:cubicBezTo>
                  <a:cubicBezTo>
                    <a:pt x="1638" y="0"/>
                    <a:pt x="1270" y="0"/>
                    <a:pt x="8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676;p60"/>
            <p:cNvSpPr/>
            <p:nvPr/>
          </p:nvSpPr>
          <p:spPr>
            <a:xfrm>
              <a:off x="7223298" y="1271229"/>
              <a:ext cx="53075" cy="1635"/>
            </a:xfrm>
            <a:custGeom>
              <a:avLst/>
              <a:gdLst/>
              <a:ahLst/>
              <a:cxnLst/>
              <a:rect l="l" t="t" r="r" b="b"/>
              <a:pathLst>
                <a:path w="1656" h="51" extrusionOk="0">
                  <a:moveTo>
                    <a:pt x="820" y="1"/>
                  </a:moveTo>
                  <a:cubicBezTo>
                    <a:pt x="369" y="1"/>
                    <a:pt x="1" y="17"/>
                    <a:pt x="1" y="34"/>
                  </a:cubicBezTo>
                  <a:cubicBezTo>
                    <a:pt x="1" y="34"/>
                    <a:pt x="369" y="51"/>
                    <a:pt x="820" y="51"/>
                  </a:cubicBezTo>
                  <a:cubicBezTo>
                    <a:pt x="1271" y="51"/>
                    <a:pt x="1655" y="34"/>
                    <a:pt x="1655" y="34"/>
                  </a:cubicBezTo>
                  <a:cubicBezTo>
                    <a:pt x="1655" y="17"/>
                    <a:pt x="1271" y="1"/>
                    <a:pt x="8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677;p60"/>
            <p:cNvSpPr/>
            <p:nvPr/>
          </p:nvSpPr>
          <p:spPr>
            <a:xfrm>
              <a:off x="7227048" y="1142709"/>
              <a:ext cx="55735" cy="1122"/>
            </a:xfrm>
            <a:custGeom>
              <a:avLst/>
              <a:gdLst/>
              <a:ahLst/>
              <a:cxnLst/>
              <a:rect l="l" t="t" r="r" b="b"/>
              <a:pathLst>
                <a:path w="1739" h="35" extrusionOk="0">
                  <a:moveTo>
                    <a:pt x="870" y="1"/>
                  </a:moveTo>
                  <a:cubicBezTo>
                    <a:pt x="385" y="1"/>
                    <a:pt x="1" y="1"/>
                    <a:pt x="1" y="17"/>
                  </a:cubicBezTo>
                  <a:cubicBezTo>
                    <a:pt x="1" y="34"/>
                    <a:pt x="385" y="34"/>
                    <a:pt x="870" y="34"/>
                  </a:cubicBezTo>
                  <a:cubicBezTo>
                    <a:pt x="1338" y="34"/>
                    <a:pt x="1739" y="34"/>
                    <a:pt x="1739" y="17"/>
                  </a:cubicBezTo>
                  <a:cubicBezTo>
                    <a:pt x="1739" y="1"/>
                    <a:pt x="1338" y="1"/>
                    <a:pt x="8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678;p60"/>
            <p:cNvSpPr/>
            <p:nvPr/>
          </p:nvSpPr>
          <p:spPr>
            <a:xfrm>
              <a:off x="7227593" y="1150465"/>
              <a:ext cx="27884" cy="1667"/>
            </a:xfrm>
            <a:custGeom>
              <a:avLst/>
              <a:gdLst/>
              <a:ahLst/>
              <a:cxnLst/>
              <a:rect l="l" t="t" r="r" b="b"/>
              <a:pathLst>
                <a:path w="870" h="52" extrusionOk="0">
                  <a:moveTo>
                    <a:pt x="429" y="1"/>
                  </a:moveTo>
                  <a:cubicBezTo>
                    <a:pt x="285" y="1"/>
                    <a:pt x="143" y="9"/>
                    <a:pt x="1" y="26"/>
                  </a:cubicBezTo>
                  <a:cubicBezTo>
                    <a:pt x="143" y="43"/>
                    <a:pt x="285" y="51"/>
                    <a:pt x="429" y="51"/>
                  </a:cubicBezTo>
                  <a:cubicBezTo>
                    <a:pt x="573" y="51"/>
                    <a:pt x="719" y="43"/>
                    <a:pt x="869" y="26"/>
                  </a:cubicBezTo>
                  <a:cubicBezTo>
                    <a:pt x="719" y="9"/>
                    <a:pt x="573" y="1"/>
                    <a:pt x="4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679;p60"/>
            <p:cNvSpPr/>
            <p:nvPr/>
          </p:nvSpPr>
          <p:spPr>
            <a:xfrm>
              <a:off x="7175511" y="1119697"/>
              <a:ext cx="36056" cy="35896"/>
            </a:xfrm>
            <a:custGeom>
              <a:avLst/>
              <a:gdLst/>
              <a:ahLst/>
              <a:cxnLst/>
              <a:rect l="l" t="t" r="r" b="b"/>
              <a:pathLst>
                <a:path w="1125" h="1120" extrusionOk="0">
                  <a:moveTo>
                    <a:pt x="22" y="0"/>
                  </a:moveTo>
                  <a:cubicBezTo>
                    <a:pt x="33" y="0"/>
                    <a:pt x="13" y="16"/>
                    <a:pt x="5" y="20"/>
                  </a:cubicBezTo>
                  <a:lnTo>
                    <a:pt x="5" y="20"/>
                  </a:lnTo>
                  <a:lnTo>
                    <a:pt x="5" y="17"/>
                  </a:lnTo>
                  <a:cubicBezTo>
                    <a:pt x="2" y="20"/>
                    <a:pt x="1" y="22"/>
                    <a:pt x="2" y="22"/>
                  </a:cubicBezTo>
                  <a:cubicBezTo>
                    <a:pt x="2" y="22"/>
                    <a:pt x="3" y="21"/>
                    <a:pt x="5" y="20"/>
                  </a:cubicBezTo>
                  <a:lnTo>
                    <a:pt x="5" y="20"/>
                  </a:lnTo>
                  <a:lnTo>
                    <a:pt x="5" y="167"/>
                  </a:lnTo>
                  <a:lnTo>
                    <a:pt x="5" y="318"/>
                  </a:lnTo>
                  <a:lnTo>
                    <a:pt x="5" y="585"/>
                  </a:lnTo>
                  <a:cubicBezTo>
                    <a:pt x="5" y="769"/>
                    <a:pt x="5" y="953"/>
                    <a:pt x="5" y="1103"/>
                  </a:cubicBezTo>
                  <a:lnTo>
                    <a:pt x="5" y="1120"/>
                  </a:lnTo>
                  <a:lnTo>
                    <a:pt x="824" y="1120"/>
                  </a:lnTo>
                  <a:lnTo>
                    <a:pt x="1041" y="1103"/>
                  </a:lnTo>
                  <a:lnTo>
                    <a:pt x="807" y="1103"/>
                  </a:lnTo>
                  <a:lnTo>
                    <a:pt x="38" y="1087"/>
                  </a:lnTo>
                  <a:lnTo>
                    <a:pt x="38" y="1087"/>
                  </a:lnTo>
                  <a:cubicBezTo>
                    <a:pt x="38" y="939"/>
                    <a:pt x="38" y="762"/>
                    <a:pt x="38" y="585"/>
                  </a:cubicBezTo>
                  <a:lnTo>
                    <a:pt x="38" y="318"/>
                  </a:lnTo>
                  <a:lnTo>
                    <a:pt x="38" y="167"/>
                  </a:lnTo>
                  <a:lnTo>
                    <a:pt x="38" y="34"/>
                  </a:lnTo>
                  <a:lnTo>
                    <a:pt x="1091" y="34"/>
                  </a:lnTo>
                  <a:cubicBezTo>
                    <a:pt x="1092" y="344"/>
                    <a:pt x="1108" y="605"/>
                    <a:pt x="1108" y="802"/>
                  </a:cubicBezTo>
                  <a:cubicBezTo>
                    <a:pt x="1108" y="886"/>
                    <a:pt x="1108" y="953"/>
                    <a:pt x="1108" y="1019"/>
                  </a:cubicBezTo>
                  <a:cubicBezTo>
                    <a:pt x="1108" y="1053"/>
                    <a:pt x="1108" y="1070"/>
                    <a:pt x="1108" y="1103"/>
                  </a:cubicBezTo>
                  <a:cubicBezTo>
                    <a:pt x="1108" y="1086"/>
                    <a:pt x="1124" y="1053"/>
                    <a:pt x="1124" y="1036"/>
                  </a:cubicBezTo>
                  <a:cubicBezTo>
                    <a:pt x="1124" y="969"/>
                    <a:pt x="1124" y="902"/>
                    <a:pt x="1124" y="802"/>
                  </a:cubicBezTo>
                  <a:cubicBezTo>
                    <a:pt x="1124" y="602"/>
                    <a:pt x="1124" y="334"/>
                    <a:pt x="1124" y="17"/>
                  </a:cubicBezTo>
                  <a:lnTo>
                    <a:pt x="112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680;p60"/>
            <p:cNvSpPr/>
            <p:nvPr/>
          </p:nvSpPr>
          <p:spPr>
            <a:xfrm>
              <a:off x="7185287" y="1127036"/>
              <a:ext cx="16634" cy="19262"/>
            </a:xfrm>
            <a:custGeom>
              <a:avLst/>
              <a:gdLst/>
              <a:ahLst/>
              <a:cxnLst/>
              <a:rect l="l" t="t" r="r" b="b"/>
              <a:pathLst>
                <a:path w="519" h="601" extrusionOk="0">
                  <a:moveTo>
                    <a:pt x="255" y="1"/>
                  </a:moveTo>
                  <a:cubicBezTo>
                    <a:pt x="242" y="1"/>
                    <a:pt x="230" y="2"/>
                    <a:pt x="218" y="5"/>
                  </a:cubicBezTo>
                  <a:cubicBezTo>
                    <a:pt x="207" y="5"/>
                    <a:pt x="196" y="12"/>
                    <a:pt x="185" y="22"/>
                  </a:cubicBezTo>
                  <a:lnTo>
                    <a:pt x="185" y="22"/>
                  </a:lnTo>
                  <a:cubicBezTo>
                    <a:pt x="162" y="22"/>
                    <a:pt x="148" y="25"/>
                    <a:pt x="134" y="39"/>
                  </a:cubicBezTo>
                  <a:cubicBezTo>
                    <a:pt x="152" y="30"/>
                    <a:pt x="171" y="25"/>
                    <a:pt x="183" y="23"/>
                  </a:cubicBezTo>
                  <a:lnTo>
                    <a:pt x="183" y="23"/>
                  </a:lnTo>
                  <a:cubicBezTo>
                    <a:pt x="178" y="28"/>
                    <a:pt x="173" y="33"/>
                    <a:pt x="168" y="39"/>
                  </a:cubicBezTo>
                  <a:cubicBezTo>
                    <a:pt x="184" y="22"/>
                    <a:pt x="201" y="22"/>
                    <a:pt x="218" y="22"/>
                  </a:cubicBezTo>
                  <a:cubicBezTo>
                    <a:pt x="230" y="19"/>
                    <a:pt x="242" y="17"/>
                    <a:pt x="255" y="17"/>
                  </a:cubicBezTo>
                  <a:cubicBezTo>
                    <a:pt x="309" y="17"/>
                    <a:pt x="361" y="45"/>
                    <a:pt x="402" y="72"/>
                  </a:cubicBezTo>
                  <a:cubicBezTo>
                    <a:pt x="468" y="139"/>
                    <a:pt x="502" y="222"/>
                    <a:pt x="502" y="306"/>
                  </a:cubicBezTo>
                  <a:cubicBezTo>
                    <a:pt x="502" y="423"/>
                    <a:pt x="435" y="523"/>
                    <a:pt x="335" y="557"/>
                  </a:cubicBezTo>
                  <a:cubicBezTo>
                    <a:pt x="313" y="564"/>
                    <a:pt x="291" y="567"/>
                    <a:pt x="269" y="567"/>
                  </a:cubicBezTo>
                  <a:cubicBezTo>
                    <a:pt x="187" y="567"/>
                    <a:pt x="103" y="522"/>
                    <a:pt x="51" y="456"/>
                  </a:cubicBezTo>
                  <a:cubicBezTo>
                    <a:pt x="17" y="373"/>
                    <a:pt x="1" y="272"/>
                    <a:pt x="34" y="189"/>
                  </a:cubicBezTo>
                  <a:cubicBezTo>
                    <a:pt x="51" y="122"/>
                    <a:pt x="84" y="72"/>
                    <a:pt x="134" y="39"/>
                  </a:cubicBezTo>
                  <a:lnTo>
                    <a:pt x="134" y="39"/>
                  </a:lnTo>
                  <a:cubicBezTo>
                    <a:pt x="84" y="72"/>
                    <a:pt x="34" y="122"/>
                    <a:pt x="17" y="189"/>
                  </a:cubicBezTo>
                  <a:cubicBezTo>
                    <a:pt x="1" y="222"/>
                    <a:pt x="1" y="272"/>
                    <a:pt x="1" y="306"/>
                  </a:cubicBezTo>
                  <a:cubicBezTo>
                    <a:pt x="1" y="356"/>
                    <a:pt x="17" y="423"/>
                    <a:pt x="34" y="456"/>
                  </a:cubicBezTo>
                  <a:cubicBezTo>
                    <a:pt x="87" y="549"/>
                    <a:pt x="172" y="600"/>
                    <a:pt x="272" y="600"/>
                  </a:cubicBezTo>
                  <a:cubicBezTo>
                    <a:pt x="298" y="600"/>
                    <a:pt x="324" y="597"/>
                    <a:pt x="352" y="590"/>
                  </a:cubicBezTo>
                  <a:cubicBezTo>
                    <a:pt x="402" y="573"/>
                    <a:pt x="452" y="523"/>
                    <a:pt x="485" y="473"/>
                  </a:cubicBezTo>
                  <a:cubicBezTo>
                    <a:pt x="502" y="423"/>
                    <a:pt x="519" y="373"/>
                    <a:pt x="519" y="306"/>
                  </a:cubicBezTo>
                  <a:cubicBezTo>
                    <a:pt x="519" y="206"/>
                    <a:pt x="485" y="122"/>
                    <a:pt x="402" y="55"/>
                  </a:cubicBezTo>
                  <a:cubicBezTo>
                    <a:pt x="361" y="28"/>
                    <a:pt x="309" y="1"/>
                    <a:pt x="2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681;p60"/>
            <p:cNvSpPr/>
            <p:nvPr/>
          </p:nvSpPr>
          <p:spPr>
            <a:xfrm>
              <a:off x="7200831" y="1135209"/>
              <a:ext cx="3237" cy="3782"/>
            </a:xfrm>
            <a:custGeom>
              <a:avLst/>
              <a:gdLst/>
              <a:ahLst/>
              <a:cxnLst/>
              <a:rect l="l" t="t" r="r" b="b"/>
              <a:pathLst>
                <a:path w="101" h="118" extrusionOk="0">
                  <a:moveTo>
                    <a:pt x="34" y="1"/>
                  </a:moveTo>
                  <a:cubicBezTo>
                    <a:pt x="17" y="1"/>
                    <a:pt x="0" y="1"/>
                    <a:pt x="0" y="17"/>
                  </a:cubicBezTo>
                  <a:cubicBezTo>
                    <a:pt x="0" y="17"/>
                    <a:pt x="50" y="17"/>
                    <a:pt x="50" y="68"/>
                  </a:cubicBezTo>
                  <a:cubicBezTo>
                    <a:pt x="50" y="101"/>
                    <a:pt x="17" y="118"/>
                    <a:pt x="17" y="118"/>
                  </a:cubicBezTo>
                  <a:lnTo>
                    <a:pt x="50" y="118"/>
                  </a:lnTo>
                  <a:cubicBezTo>
                    <a:pt x="100" y="101"/>
                    <a:pt x="84" y="17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682;p60"/>
            <p:cNvSpPr/>
            <p:nvPr/>
          </p:nvSpPr>
          <p:spPr>
            <a:xfrm>
              <a:off x="7183139" y="1136812"/>
              <a:ext cx="3269" cy="3782"/>
            </a:xfrm>
            <a:custGeom>
              <a:avLst/>
              <a:gdLst/>
              <a:ahLst/>
              <a:cxnLst/>
              <a:rect l="l" t="t" r="r" b="b"/>
              <a:pathLst>
                <a:path w="102" h="118" extrusionOk="0">
                  <a:moveTo>
                    <a:pt x="84" y="1"/>
                  </a:moveTo>
                  <a:cubicBezTo>
                    <a:pt x="68" y="1"/>
                    <a:pt x="68" y="1"/>
                    <a:pt x="51" y="18"/>
                  </a:cubicBezTo>
                  <a:cubicBezTo>
                    <a:pt x="1" y="51"/>
                    <a:pt x="34" y="118"/>
                    <a:pt x="84" y="118"/>
                  </a:cubicBezTo>
                  <a:cubicBezTo>
                    <a:pt x="101" y="118"/>
                    <a:pt x="101" y="118"/>
                    <a:pt x="101" y="101"/>
                  </a:cubicBezTo>
                  <a:cubicBezTo>
                    <a:pt x="101" y="101"/>
                    <a:pt x="68" y="101"/>
                    <a:pt x="51" y="68"/>
                  </a:cubicBezTo>
                  <a:cubicBezTo>
                    <a:pt x="51" y="34"/>
                    <a:pt x="84" y="18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683;p60"/>
            <p:cNvSpPr/>
            <p:nvPr/>
          </p:nvSpPr>
          <p:spPr>
            <a:xfrm>
              <a:off x="7190639" y="1139504"/>
              <a:ext cx="6987" cy="2692"/>
            </a:xfrm>
            <a:custGeom>
              <a:avLst/>
              <a:gdLst/>
              <a:ahLst/>
              <a:cxnLst/>
              <a:rect l="l" t="t" r="r" b="b"/>
              <a:pathLst>
                <a:path w="218" h="84" extrusionOk="0">
                  <a:moveTo>
                    <a:pt x="218" y="0"/>
                  </a:moveTo>
                  <a:lnTo>
                    <a:pt x="218" y="0"/>
                  </a:lnTo>
                  <a:cubicBezTo>
                    <a:pt x="218" y="1"/>
                    <a:pt x="184" y="51"/>
                    <a:pt x="118" y="51"/>
                  </a:cubicBezTo>
                  <a:cubicBezTo>
                    <a:pt x="84" y="51"/>
                    <a:pt x="34" y="34"/>
                    <a:pt x="1" y="17"/>
                  </a:cubicBezTo>
                  <a:lnTo>
                    <a:pt x="1" y="17"/>
                  </a:lnTo>
                  <a:cubicBezTo>
                    <a:pt x="1" y="17"/>
                    <a:pt x="34" y="84"/>
                    <a:pt x="118" y="84"/>
                  </a:cubicBezTo>
                  <a:cubicBezTo>
                    <a:pt x="201" y="67"/>
                    <a:pt x="218" y="1"/>
                    <a:pt x="2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684;p60"/>
            <p:cNvSpPr/>
            <p:nvPr/>
          </p:nvSpPr>
          <p:spPr>
            <a:xfrm>
              <a:off x="7186376" y="1129312"/>
              <a:ext cx="12884" cy="3493"/>
            </a:xfrm>
            <a:custGeom>
              <a:avLst/>
              <a:gdLst/>
              <a:ahLst/>
              <a:cxnLst/>
              <a:rect l="l" t="t" r="r" b="b"/>
              <a:pathLst>
                <a:path w="402" h="109" extrusionOk="0">
                  <a:moveTo>
                    <a:pt x="217" y="1"/>
                  </a:moveTo>
                  <a:lnTo>
                    <a:pt x="201" y="18"/>
                  </a:lnTo>
                  <a:cubicBezTo>
                    <a:pt x="150" y="68"/>
                    <a:pt x="84" y="101"/>
                    <a:pt x="0" y="101"/>
                  </a:cubicBezTo>
                  <a:cubicBezTo>
                    <a:pt x="0" y="101"/>
                    <a:pt x="15" y="109"/>
                    <a:pt x="35" y="109"/>
                  </a:cubicBezTo>
                  <a:cubicBezTo>
                    <a:pt x="45" y="109"/>
                    <a:pt x="56" y="107"/>
                    <a:pt x="67" y="101"/>
                  </a:cubicBezTo>
                  <a:cubicBezTo>
                    <a:pt x="125" y="101"/>
                    <a:pt x="171" y="88"/>
                    <a:pt x="204" y="52"/>
                  </a:cubicBezTo>
                  <a:lnTo>
                    <a:pt x="204" y="52"/>
                  </a:lnTo>
                  <a:cubicBezTo>
                    <a:pt x="213" y="74"/>
                    <a:pt x="240" y="88"/>
                    <a:pt x="267" y="101"/>
                  </a:cubicBezTo>
                  <a:cubicBezTo>
                    <a:pt x="301" y="101"/>
                    <a:pt x="318" y="101"/>
                    <a:pt x="334" y="85"/>
                  </a:cubicBezTo>
                  <a:cubicBezTo>
                    <a:pt x="384" y="68"/>
                    <a:pt x="401" y="68"/>
                    <a:pt x="401" y="51"/>
                  </a:cubicBezTo>
                  <a:lnTo>
                    <a:pt x="401" y="51"/>
                  </a:lnTo>
                  <a:cubicBezTo>
                    <a:pt x="401" y="51"/>
                    <a:pt x="368" y="68"/>
                    <a:pt x="334" y="68"/>
                  </a:cubicBezTo>
                  <a:cubicBezTo>
                    <a:pt x="326" y="76"/>
                    <a:pt x="318" y="80"/>
                    <a:pt x="307" y="80"/>
                  </a:cubicBezTo>
                  <a:cubicBezTo>
                    <a:pt x="297" y="80"/>
                    <a:pt x="284" y="76"/>
                    <a:pt x="267" y="68"/>
                  </a:cubicBezTo>
                  <a:cubicBezTo>
                    <a:pt x="251" y="68"/>
                    <a:pt x="234" y="51"/>
                    <a:pt x="234" y="18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685;p60"/>
            <p:cNvSpPr/>
            <p:nvPr/>
          </p:nvSpPr>
          <p:spPr>
            <a:xfrm>
              <a:off x="7180992" y="1147965"/>
              <a:ext cx="25736" cy="7628"/>
            </a:xfrm>
            <a:custGeom>
              <a:avLst/>
              <a:gdLst/>
              <a:ahLst/>
              <a:cxnLst/>
              <a:rect l="l" t="t" r="r" b="b"/>
              <a:pathLst>
                <a:path w="803" h="238" extrusionOk="0">
                  <a:moveTo>
                    <a:pt x="448" y="1"/>
                  </a:moveTo>
                  <a:cubicBezTo>
                    <a:pt x="433" y="1"/>
                    <a:pt x="417" y="2"/>
                    <a:pt x="402" y="4"/>
                  </a:cubicBezTo>
                  <a:cubicBezTo>
                    <a:pt x="285" y="4"/>
                    <a:pt x="168" y="37"/>
                    <a:pt x="85" y="121"/>
                  </a:cubicBezTo>
                  <a:cubicBezTo>
                    <a:pt x="51" y="137"/>
                    <a:pt x="34" y="171"/>
                    <a:pt x="18" y="204"/>
                  </a:cubicBezTo>
                  <a:cubicBezTo>
                    <a:pt x="18" y="204"/>
                    <a:pt x="1" y="221"/>
                    <a:pt x="1" y="238"/>
                  </a:cubicBezTo>
                  <a:cubicBezTo>
                    <a:pt x="34" y="204"/>
                    <a:pt x="68" y="171"/>
                    <a:pt x="101" y="137"/>
                  </a:cubicBezTo>
                  <a:cubicBezTo>
                    <a:pt x="185" y="71"/>
                    <a:pt x="285" y="20"/>
                    <a:pt x="402" y="20"/>
                  </a:cubicBezTo>
                  <a:cubicBezTo>
                    <a:pt x="502" y="20"/>
                    <a:pt x="619" y="54"/>
                    <a:pt x="703" y="121"/>
                  </a:cubicBezTo>
                  <a:cubicBezTo>
                    <a:pt x="736" y="154"/>
                    <a:pt x="770" y="188"/>
                    <a:pt x="803" y="221"/>
                  </a:cubicBezTo>
                  <a:cubicBezTo>
                    <a:pt x="803" y="204"/>
                    <a:pt x="786" y="204"/>
                    <a:pt x="786" y="188"/>
                  </a:cubicBezTo>
                  <a:cubicBezTo>
                    <a:pt x="770" y="154"/>
                    <a:pt x="736" y="137"/>
                    <a:pt x="719" y="104"/>
                  </a:cubicBezTo>
                  <a:cubicBezTo>
                    <a:pt x="647" y="46"/>
                    <a:pt x="549" y="1"/>
                    <a:pt x="4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686;p60"/>
            <p:cNvSpPr/>
            <p:nvPr/>
          </p:nvSpPr>
          <p:spPr>
            <a:xfrm>
              <a:off x="7192786" y="1134696"/>
              <a:ext cx="2724" cy="4295"/>
            </a:xfrm>
            <a:custGeom>
              <a:avLst/>
              <a:gdLst/>
              <a:ahLst/>
              <a:cxnLst/>
              <a:rect l="l" t="t" r="r" b="b"/>
              <a:pathLst>
                <a:path w="85" h="134" extrusionOk="0">
                  <a:moveTo>
                    <a:pt x="17" y="0"/>
                  </a:moveTo>
                  <a:cubicBezTo>
                    <a:pt x="17" y="0"/>
                    <a:pt x="1" y="33"/>
                    <a:pt x="34" y="84"/>
                  </a:cubicBezTo>
                  <a:cubicBezTo>
                    <a:pt x="34" y="97"/>
                    <a:pt x="45" y="100"/>
                    <a:pt x="49" y="109"/>
                  </a:cubicBezTo>
                  <a:lnTo>
                    <a:pt x="49" y="109"/>
                  </a:lnTo>
                  <a:cubicBezTo>
                    <a:pt x="45" y="123"/>
                    <a:pt x="34" y="134"/>
                    <a:pt x="34" y="134"/>
                  </a:cubicBezTo>
                  <a:cubicBezTo>
                    <a:pt x="34" y="134"/>
                    <a:pt x="51" y="134"/>
                    <a:pt x="84" y="117"/>
                  </a:cubicBezTo>
                  <a:lnTo>
                    <a:pt x="84" y="100"/>
                  </a:lnTo>
                  <a:lnTo>
                    <a:pt x="67" y="100"/>
                  </a:lnTo>
                  <a:cubicBezTo>
                    <a:pt x="67" y="84"/>
                    <a:pt x="67" y="84"/>
                    <a:pt x="51" y="67"/>
                  </a:cubicBezTo>
                  <a:cubicBezTo>
                    <a:pt x="34" y="33"/>
                    <a:pt x="34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687;p60"/>
            <p:cNvSpPr/>
            <p:nvPr/>
          </p:nvSpPr>
          <p:spPr>
            <a:xfrm>
              <a:off x="7195991" y="1135081"/>
              <a:ext cx="2724" cy="1250"/>
            </a:xfrm>
            <a:custGeom>
              <a:avLst/>
              <a:gdLst/>
              <a:ahLst/>
              <a:cxnLst/>
              <a:rect l="l" t="t" r="r" b="b"/>
              <a:pathLst>
                <a:path w="85" h="39" extrusionOk="0">
                  <a:moveTo>
                    <a:pt x="67" y="0"/>
                  </a:moveTo>
                  <a:cubicBezTo>
                    <a:pt x="63" y="0"/>
                    <a:pt x="58" y="1"/>
                    <a:pt x="51" y="5"/>
                  </a:cubicBezTo>
                  <a:cubicBezTo>
                    <a:pt x="18" y="5"/>
                    <a:pt x="1" y="38"/>
                    <a:pt x="18" y="38"/>
                  </a:cubicBezTo>
                  <a:cubicBezTo>
                    <a:pt x="18" y="38"/>
                    <a:pt x="34" y="21"/>
                    <a:pt x="51" y="21"/>
                  </a:cubicBezTo>
                  <a:lnTo>
                    <a:pt x="84" y="21"/>
                  </a:lnTo>
                  <a:cubicBezTo>
                    <a:pt x="84" y="21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688;p60"/>
            <p:cNvSpPr/>
            <p:nvPr/>
          </p:nvSpPr>
          <p:spPr>
            <a:xfrm>
              <a:off x="7187979" y="1135754"/>
              <a:ext cx="2692" cy="1090"/>
            </a:xfrm>
            <a:custGeom>
              <a:avLst/>
              <a:gdLst/>
              <a:ahLst/>
              <a:cxnLst/>
              <a:rect l="l" t="t" r="r" b="b"/>
              <a:pathLst>
                <a:path w="84" h="34" extrusionOk="0">
                  <a:moveTo>
                    <a:pt x="50" y="0"/>
                  </a:moveTo>
                  <a:cubicBezTo>
                    <a:pt x="17" y="0"/>
                    <a:pt x="0" y="17"/>
                    <a:pt x="0" y="34"/>
                  </a:cubicBezTo>
                  <a:lnTo>
                    <a:pt x="84" y="34"/>
                  </a:lnTo>
                  <a:cubicBezTo>
                    <a:pt x="84" y="17"/>
                    <a:pt x="67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689;p60"/>
            <p:cNvSpPr/>
            <p:nvPr/>
          </p:nvSpPr>
          <p:spPr>
            <a:xfrm>
              <a:off x="7190639" y="1144856"/>
              <a:ext cx="1122" cy="4327"/>
            </a:xfrm>
            <a:custGeom>
              <a:avLst/>
              <a:gdLst/>
              <a:ahLst/>
              <a:cxnLst/>
              <a:rect l="l" t="t" r="r" b="b"/>
              <a:pathLst>
                <a:path w="35" h="135" extrusionOk="0">
                  <a:moveTo>
                    <a:pt x="1" y="1"/>
                  </a:moveTo>
                  <a:cubicBezTo>
                    <a:pt x="1" y="1"/>
                    <a:pt x="1" y="34"/>
                    <a:pt x="1" y="67"/>
                  </a:cubicBezTo>
                  <a:cubicBezTo>
                    <a:pt x="1" y="101"/>
                    <a:pt x="17" y="134"/>
                    <a:pt x="17" y="134"/>
                  </a:cubicBezTo>
                  <a:cubicBezTo>
                    <a:pt x="17" y="117"/>
                    <a:pt x="34" y="101"/>
                    <a:pt x="17" y="67"/>
                  </a:cubicBezTo>
                  <a:cubicBezTo>
                    <a:pt x="17" y="34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690;p60"/>
            <p:cNvSpPr/>
            <p:nvPr/>
          </p:nvSpPr>
          <p:spPr>
            <a:xfrm>
              <a:off x="7197081" y="1144856"/>
              <a:ext cx="1090" cy="3782"/>
            </a:xfrm>
            <a:custGeom>
              <a:avLst/>
              <a:gdLst/>
              <a:ahLst/>
              <a:cxnLst/>
              <a:rect l="l" t="t" r="r" b="b"/>
              <a:pathLst>
                <a:path w="34" h="118" extrusionOk="0">
                  <a:moveTo>
                    <a:pt x="17" y="1"/>
                  </a:moveTo>
                  <a:cubicBezTo>
                    <a:pt x="17" y="1"/>
                    <a:pt x="0" y="17"/>
                    <a:pt x="0" y="51"/>
                  </a:cubicBezTo>
                  <a:cubicBezTo>
                    <a:pt x="0" y="84"/>
                    <a:pt x="0" y="117"/>
                    <a:pt x="0" y="117"/>
                  </a:cubicBezTo>
                  <a:cubicBezTo>
                    <a:pt x="17" y="117"/>
                    <a:pt x="17" y="84"/>
                    <a:pt x="17" y="67"/>
                  </a:cubicBezTo>
                  <a:cubicBezTo>
                    <a:pt x="34" y="34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691;p60"/>
            <p:cNvSpPr/>
            <p:nvPr/>
          </p:nvSpPr>
          <p:spPr>
            <a:xfrm>
              <a:off x="7184742" y="1140562"/>
              <a:ext cx="2179" cy="10769"/>
            </a:xfrm>
            <a:custGeom>
              <a:avLst/>
              <a:gdLst/>
              <a:ahLst/>
              <a:cxnLst/>
              <a:rect l="l" t="t" r="r" b="b"/>
              <a:pathLst>
                <a:path w="68" h="336" extrusionOk="0">
                  <a:moveTo>
                    <a:pt x="18" y="1"/>
                  </a:moveTo>
                  <a:cubicBezTo>
                    <a:pt x="18" y="1"/>
                    <a:pt x="18" y="68"/>
                    <a:pt x="18" y="168"/>
                  </a:cubicBezTo>
                  <a:cubicBezTo>
                    <a:pt x="18" y="251"/>
                    <a:pt x="1" y="335"/>
                    <a:pt x="1" y="335"/>
                  </a:cubicBezTo>
                  <a:cubicBezTo>
                    <a:pt x="51" y="235"/>
                    <a:pt x="68" y="10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692;p60"/>
            <p:cNvSpPr/>
            <p:nvPr/>
          </p:nvSpPr>
          <p:spPr>
            <a:xfrm>
              <a:off x="7201344" y="1138446"/>
              <a:ext cx="2179" cy="12339"/>
            </a:xfrm>
            <a:custGeom>
              <a:avLst/>
              <a:gdLst/>
              <a:ahLst/>
              <a:cxnLst/>
              <a:rect l="l" t="t" r="r" b="b"/>
              <a:pathLst>
                <a:path w="68" h="385" extrusionOk="0">
                  <a:moveTo>
                    <a:pt x="1" y="0"/>
                  </a:moveTo>
                  <a:cubicBezTo>
                    <a:pt x="1" y="134"/>
                    <a:pt x="18" y="251"/>
                    <a:pt x="68" y="384"/>
                  </a:cubicBezTo>
                  <a:cubicBezTo>
                    <a:pt x="51" y="251"/>
                    <a:pt x="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693;p60"/>
            <p:cNvSpPr/>
            <p:nvPr/>
          </p:nvSpPr>
          <p:spPr>
            <a:xfrm>
              <a:off x="7351818" y="1408339"/>
              <a:ext cx="265662" cy="151020"/>
            </a:xfrm>
            <a:custGeom>
              <a:avLst/>
              <a:gdLst/>
              <a:ahLst/>
              <a:cxnLst/>
              <a:rect l="l" t="t" r="r" b="b"/>
              <a:pathLst>
                <a:path w="8289" h="4712" extrusionOk="0">
                  <a:moveTo>
                    <a:pt x="285" y="0"/>
                  </a:moveTo>
                  <a:cubicBezTo>
                    <a:pt x="135" y="0"/>
                    <a:pt x="1" y="150"/>
                    <a:pt x="1" y="301"/>
                  </a:cubicBezTo>
                  <a:lnTo>
                    <a:pt x="268" y="4445"/>
                  </a:lnTo>
                  <a:cubicBezTo>
                    <a:pt x="268" y="4595"/>
                    <a:pt x="402" y="4712"/>
                    <a:pt x="536" y="4712"/>
                  </a:cubicBezTo>
                  <a:lnTo>
                    <a:pt x="8004" y="4712"/>
                  </a:lnTo>
                  <a:cubicBezTo>
                    <a:pt x="8155" y="4712"/>
                    <a:pt x="8288" y="4595"/>
                    <a:pt x="8288" y="4428"/>
                  </a:cubicBezTo>
                  <a:lnTo>
                    <a:pt x="8288" y="1203"/>
                  </a:lnTo>
                  <a:cubicBezTo>
                    <a:pt x="8288" y="1053"/>
                    <a:pt x="8155" y="919"/>
                    <a:pt x="8004" y="919"/>
                  </a:cubicBezTo>
                  <a:lnTo>
                    <a:pt x="3410" y="953"/>
                  </a:lnTo>
                  <a:cubicBezTo>
                    <a:pt x="3343" y="953"/>
                    <a:pt x="3276" y="919"/>
                    <a:pt x="3209" y="869"/>
                  </a:cubicBezTo>
                  <a:lnTo>
                    <a:pt x="2424" y="84"/>
                  </a:lnTo>
                  <a:cubicBezTo>
                    <a:pt x="2374" y="34"/>
                    <a:pt x="2290" y="0"/>
                    <a:pt x="2223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694;p60"/>
            <p:cNvSpPr/>
            <p:nvPr/>
          </p:nvSpPr>
          <p:spPr>
            <a:xfrm>
              <a:off x="7351818" y="1408339"/>
              <a:ext cx="265662" cy="151020"/>
            </a:xfrm>
            <a:custGeom>
              <a:avLst/>
              <a:gdLst/>
              <a:ahLst/>
              <a:cxnLst/>
              <a:rect l="l" t="t" r="r" b="b"/>
              <a:pathLst>
                <a:path w="8289" h="4712" extrusionOk="0">
                  <a:moveTo>
                    <a:pt x="285" y="0"/>
                  </a:moveTo>
                  <a:cubicBezTo>
                    <a:pt x="135" y="0"/>
                    <a:pt x="1" y="150"/>
                    <a:pt x="1" y="301"/>
                  </a:cubicBezTo>
                  <a:lnTo>
                    <a:pt x="268" y="4445"/>
                  </a:lnTo>
                  <a:cubicBezTo>
                    <a:pt x="268" y="4595"/>
                    <a:pt x="402" y="4712"/>
                    <a:pt x="536" y="4712"/>
                  </a:cubicBezTo>
                  <a:lnTo>
                    <a:pt x="8004" y="4712"/>
                  </a:lnTo>
                  <a:cubicBezTo>
                    <a:pt x="8155" y="4712"/>
                    <a:pt x="8288" y="4595"/>
                    <a:pt x="8288" y="4428"/>
                  </a:cubicBezTo>
                  <a:lnTo>
                    <a:pt x="8288" y="1203"/>
                  </a:lnTo>
                  <a:cubicBezTo>
                    <a:pt x="8288" y="1053"/>
                    <a:pt x="8155" y="919"/>
                    <a:pt x="8004" y="919"/>
                  </a:cubicBezTo>
                  <a:lnTo>
                    <a:pt x="3410" y="953"/>
                  </a:lnTo>
                  <a:cubicBezTo>
                    <a:pt x="3343" y="953"/>
                    <a:pt x="3276" y="919"/>
                    <a:pt x="3209" y="869"/>
                  </a:cubicBezTo>
                  <a:lnTo>
                    <a:pt x="2424" y="84"/>
                  </a:lnTo>
                  <a:cubicBezTo>
                    <a:pt x="2374" y="34"/>
                    <a:pt x="2290" y="0"/>
                    <a:pt x="2223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695;p60"/>
            <p:cNvSpPr/>
            <p:nvPr/>
          </p:nvSpPr>
          <p:spPr>
            <a:xfrm>
              <a:off x="7336306" y="1467247"/>
              <a:ext cx="299924" cy="174608"/>
            </a:xfrm>
            <a:custGeom>
              <a:avLst/>
              <a:gdLst/>
              <a:ahLst/>
              <a:cxnLst/>
              <a:rect l="l" t="t" r="r" b="b"/>
              <a:pathLst>
                <a:path w="9358" h="5448" extrusionOk="0">
                  <a:moveTo>
                    <a:pt x="201" y="0"/>
                  </a:moveTo>
                  <a:cubicBezTo>
                    <a:pt x="84" y="0"/>
                    <a:pt x="0" y="100"/>
                    <a:pt x="17" y="201"/>
                  </a:cubicBezTo>
                  <a:lnTo>
                    <a:pt x="652" y="5280"/>
                  </a:lnTo>
                  <a:cubicBezTo>
                    <a:pt x="652" y="5363"/>
                    <a:pt x="736" y="5447"/>
                    <a:pt x="819" y="5447"/>
                  </a:cubicBezTo>
                  <a:lnTo>
                    <a:pt x="8772" y="5447"/>
                  </a:lnTo>
                  <a:cubicBezTo>
                    <a:pt x="8856" y="5447"/>
                    <a:pt x="8940" y="5363"/>
                    <a:pt x="8956" y="5280"/>
                  </a:cubicBezTo>
                  <a:lnTo>
                    <a:pt x="9357" y="184"/>
                  </a:lnTo>
                  <a:cubicBezTo>
                    <a:pt x="9357" y="84"/>
                    <a:pt x="9274" y="0"/>
                    <a:pt x="9173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696;p60"/>
            <p:cNvSpPr/>
            <p:nvPr/>
          </p:nvSpPr>
          <p:spPr>
            <a:xfrm>
              <a:off x="7021960" y="1482215"/>
              <a:ext cx="228164" cy="129097"/>
            </a:xfrm>
            <a:custGeom>
              <a:avLst/>
              <a:gdLst/>
              <a:ahLst/>
              <a:cxnLst/>
              <a:rect l="l" t="t" r="r" b="b"/>
              <a:pathLst>
                <a:path w="7119" h="4028" extrusionOk="0">
                  <a:moveTo>
                    <a:pt x="1905" y="1"/>
                  </a:moveTo>
                  <a:lnTo>
                    <a:pt x="251" y="18"/>
                  </a:lnTo>
                  <a:cubicBezTo>
                    <a:pt x="117" y="18"/>
                    <a:pt x="1" y="135"/>
                    <a:pt x="17" y="268"/>
                  </a:cubicBezTo>
                  <a:lnTo>
                    <a:pt x="285" y="3794"/>
                  </a:lnTo>
                  <a:cubicBezTo>
                    <a:pt x="301" y="3927"/>
                    <a:pt x="402" y="4028"/>
                    <a:pt x="518" y="4028"/>
                  </a:cubicBezTo>
                  <a:lnTo>
                    <a:pt x="6884" y="3927"/>
                  </a:lnTo>
                  <a:cubicBezTo>
                    <a:pt x="7018" y="3927"/>
                    <a:pt x="7118" y="3827"/>
                    <a:pt x="7118" y="3693"/>
                  </a:cubicBezTo>
                  <a:lnTo>
                    <a:pt x="7085" y="937"/>
                  </a:lnTo>
                  <a:cubicBezTo>
                    <a:pt x="7068" y="803"/>
                    <a:pt x="6968" y="703"/>
                    <a:pt x="6834" y="703"/>
                  </a:cubicBezTo>
                  <a:lnTo>
                    <a:pt x="2925" y="786"/>
                  </a:lnTo>
                  <a:cubicBezTo>
                    <a:pt x="2858" y="786"/>
                    <a:pt x="2808" y="769"/>
                    <a:pt x="2757" y="719"/>
                  </a:cubicBezTo>
                  <a:lnTo>
                    <a:pt x="2072" y="68"/>
                  </a:lnTo>
                  <a:cubicBezTo>
                    <a:pt x="2022" y="18"/>
                    <a:pt x="1955" y="1"/>
                    <a:pt x="1905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697;p60"/>
            <p:cNvSpPr/>
            <p:nvPr/>
          </p:nvSpPr>
          <p:spPr>
            <a:xfrm>
              <a:off x="7025710" y="1491317"/>
              <a:ext cx="224414" cy="136052"/>
            </a:xfrm>
            <a:custGeom>
              <a:avLst/>
              <a:gdLst/>
              <a:ahLst/>
              <a:cxnLst/>
              <a:rect l="l" t="t" r="r" b="b"/>
              <a:pathLst>
                <a:path w="7002" h="4245" extrusionOk="0">
                  <a:moveTo>
                    <a:pt x="6951" y="1"/>
                  </a:moveTo>
                  <a:lnTo>
                    <a:pt x="0" y="101"/>
                  </a:lnTo>
                  <a:lnTo>
                    <a:pt x="67" y="4245"/>
                  </a:lnTo>
                  <a:lnTo>
                    <a:pt x="7001" y="4145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698;p60"/>
            <p:cNvSpPr/>
            <p:nvPr/>
          </p:nvSpPr>
          <p:spPr>
            <a:xfrm>
              <a:off x="7008050" y="1497759"/>
              <a:ext cx="254926" cy="151564"/>
            </a:xfrm>
            <a:custGeom>
              <a:avLst/>
              <a:gdLst/>
              <a:ahLst/>
              <a:cxnLst/>
              <a:rect l="l" t="t" r="r" b="b"/>
              <a:pathLst>
                <a:path w="7954" h="4729" extrusionOk="0">
                  <a:moveTo>
                    <a:pt x="7803" y="0"/>
                  </a:moveTo>
                  <a:lnTo>
                    <a:pt x="167" y="101"/>
                  </a:lnTo>
                  <a:cubicBezTo>
                    <a:pt x="67" y="101"/>
                    <a:pt x="0" y="184"/>
                    <a:pt x="17" y="284"/>
                  </a:cubicBezTo>
                  <a:lnTo>
                    <a:pt x="602" y="4595"/>
                  </a:lnTo>
                  <a:cubicBezTo>
                    <a:pt x="618" y="4679"/>
                    <a:pt x="685" y="4729"/>
                    <a:pt x="752" y="4729"/>
                  </a:cubicBezTo>
                  <a:lnTo>
                    <a:pt x="7519" y="4629"/>
                  </a:lnTo>
                  <a:cubicBezTo>
                    <a:pt x="7602" y="4629"/>
                    <a:pt x="7669" y="4579"/>
                    <a:pt x="7669" y="4495"/>
                  </a:cubicBezTo>
                  <a:lnTo>
                    <a:pt x="7953" y="168"/>
                  </a:lnTo>
                  <a:cubicBezTo>
                    <a:pt x="7953" y="67"/>
                    <a:pt x="7887" y="0"/>
                    <a:pt x="7803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699;p60"/>
            <p:cNvSpPr/>
            <p:nvPr/>
          </p:nvSpPr>
          <p:spPr>
            <a:xfrm>
              <a:off x="7744367" y="1472600"/>
              <a:ext cx="222812" cy="126405"/>
            </a:xfrm>
            <a:custGeom>
              <a:avLst/>
              <a:gdLst/>
              <a:ahLst/>
              <a:cxnLst/>
              <a:rect l="l" t="t" r="r" b="b"/>
              <a:pathLst>
                <a:path w="6952" h="3944" extrusionOk="0">
                  <a:moveTo>
                    <a:pt x="1855" y="0"/>
                  </a:moveTo>
                  <a:lnTo>
                    <a:pt x="251" y="17"/>
                  </a:lnTo>
                  <a:cubicBezTo>
                    <a:pt x="117" y="34"/>
                    <a:pt x="0" y="134"/>
                    <a:pt x="17" y="267"/>
                  </a:cubicBezTo>
                  <a:lnTo>
                    <a:pt x="284" y="3726"/>
                  </a:lnTo>
                  <a:cubicBezTo>
                    <a:pt x="284" y="3843"/>
                    <a:pt x="385" y="3943"/>
                    <a:pt x="518" y="3943"/>
                  </a:cubicBezTo>
                  <a:lnTo>
                    <a:pt x="6717" y="3843"/>
                  </a:lnTo>
                  <a:cubicBezTo>
                    <a:pt x="6851" y="3843"/>
                    <a:pt x="6951" y="3743"/>
                    <a:pt x="6951" y="3609"/>
                  </a:cubicBezTo>
                  <a:lnTo>
                    <a:pt x="6918" y="919"/>
                  </a:lnTo>
                  <a:cubicBezTo>
                    <a:pt x="6918" y="802"/>
                    <a:pt x="6801" y="702"/>
                    <a:pt x="6667" y="702"/>
                  </a:cubicBezTo>
                  <a:lnTo>
                    <a:pt x="2858" y="769"/>
                  </a:lnTo>
                  <a:cubicBezTo>
                    <a:pt x="2791" y="769"/>
                    <a:pt x="2741" y="752"/>
                    <a:pt x="2690" y="719"/>
                  </a:cubicBezTo>
                  <a:lnTo>
                    <a:pt x="2022" y="67"/>
                  </a:lnTo>
                  <a:cubicBezTo>
                    <a:pt x="1972" y="17"/>
                    <a:pt x="1922" y="0"/>
                    <a:pt x="1855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700;p60"/>
            <p:cNvSpPr/>
            <p:nvPr/>
          </p:nvSpPr>
          <p:spPr>
            <a:xfrm>
              <a:off x="7744367" y="1472600"/>
              <a:ext cx="222812" cy="126405"/>
            </a:xfrm>
            <a:custGeom>
              <a:avLst/>
              <a:gdLst/>
              <a:ahLst/>
              <a:cxnLst/>
              <a:rect l="l" t="t" r="r" b="b"/>
              <a:pathLst>
                <a:path w="6952" h="3944" extrusionOk="0">
                  <a:moveTo>
                    <a:pt x="1855" y="0"/>
                  </a:moveTo>
                  <a:lnTo>
                    <a:pt x="251" y="17"/>
                  </a:lnTo>
                  <a:cubicBezTo>
                    <a:pt x="117" y="34"/>
                    <a:pt x="0" y="134"/>
                    <a:pt x="17" y="267"/>
                  </a:cubicBezTo>
                  <a:lnTo>
                    <a:pt x="284" y="3726"/>
                  </a:lnTo>
                  <a:cubicBezTo>
                    <a:pt x="284" y="3843"/>
                    <a:pt x="385" y="3943"/>
                    <a:pt x="518" y="3943"/>
                  </a:cubicBezTo>
                  <a:lnTo>
                    <a:pt x="6717" y="3843"/>
                  </a:lnTo>
                  <a:cubicBezTo>
                    <a:pt x="6851" y="3843"/>
                    <a:pt x="6951" y="3743"/>
                    <a:pt x="6951" y="3609"/>
                  </a:cubicBezTo>
                  <a:lnTo>
                    <a:pt x="6918" y="919"/>
                  </a:lnTo>
                  <a:cubicBezTo>
                    <a:pt x="6918" y="802"/>
                    <a:pt x="6801" y="702"/>
                    <a:pt x="6667" y="702"/>
                  </a:cubicBezTo>
                  <a:lnTo>
                    <a:pt x="2858" y="769"/>
                  </a:lnTo>
                  <a:cubicBezTo>
                    <a:pt x="2791" y="769"/>
                    <a:pt x="2741" y="752"/>
                    <a:pt x="2690" y="719"/>
                  </a:cubicBezTo>
                  <a:lnTo>
                    <a:pt x="2022" y="67"/>
                  </a:lnTo>
                  <a:cubicBezTo>
                    <a:pt x="1972" y="17"/>
                    <a:pt x="1922" y="0"/>
                    <a:pt x="1855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701;p60"/>
            <p:cNvSpPr/>
            <p:nvPr/>
          </p:nvSpPr>
          <p:spPr>
            <a:xfrm>
              <a:off x="7748117" y="1481702"/>
              <a:ext cx="219575" cy="132815"/>
            </a:xfrm>
            <a:custGeom>
              <a:avLst/>
              <a:gdLst/>
              <a:ahLst/>
              <a:cxnLst/>
              <a:rect l="l" t="t" r="r" b="b"/>
              <a:pathLst>
                <a:path w="6851" h="4144" extrusionOk="0">
                  <a:moveTo>
                    <a:pt x="6784" y="0"/>
                  </a:moveTo>
                  <a:lnTo>
                    <a:pt x="0" y="100"/>
                  </a:lnTo>
                  <a:lnTo>
                    <a:pt x="67" y="4144"/>
                  </a:lnTo>
                  <a:lnTo>
                    <a:pt x="6851" y="4060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702;p60"/>
            <p:cNvSpPr/>
            <p:nvPr/>
          </p:nvSpPr>
          <p:spPr>
            <a:xfrm>
              <a:off x="7730425" y="1487567"/>
              <a:ext cx="249605" cy="148391"/>
            </a:xfrm>
            <a:custGeom>
              <a:avLst/>
              <a:gdLst/>
              <a:ahLst/>
              <a:cxnLst/>
              <a:rect l="l" t="t" r="r" b="b"/>
              <a:pathLst>
                <a:path w="7788" h="4630" extrusionOk="0">
                  <a:moveTo>
                    <a:pt x="7637" y="1"/>
                  </a:moveTo>
                  <a:lnTo>
                    <a:pt x="168" y="118"/>
                  </a:lnTo>
                  <a:cubicBezTo>
                    <a:pt x="84" y="118"/>
                    <a:pt x="1" y="201"/>
                    <a:pt x="18" y="285"/>
                  </a:cubicBezTo>
                  <a:lnTo>
                    <a:pt x="602" y="4512"/>
                  </a:lnTo>
                  <a:cubicBezTo>
                    <a:pt x="602" y="4579"/>
                    <a:pt x="669" y="4629"/>
                    <a:pt x="753" y="4629"/>
                  </a:cubicBezTo>
                  <a:lnTo>
                    <a:pt x="7353" y="4546"/>
                  </a:lnTo>
                  <a:cubicBezTo>
                    <a:pt x="7436" y="4546"/>
                    <a:pt x="7503" y="4479"/>
                    <a:pt x="7503" y="4395"/>
                  </a:cubicBezTo>
                  <a:lnTo>
                    <a:pt x="7787" y="168"/>
                  </a:lnTo>
                  <a:cubicBezTo>
                    <a:pt x="7787" y="85"/>
                    <a:pt x="7720" y="1"/>
                    <a:pt x="763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703;p60"/>
            <p:cNvSpPr/>
            <p:nvPr/>
          </p:nvSpPr>
          <p:spPr>
            <a:xfrm>
              <a:off x="7381272" y="1531059"/>
              <a:ext cx="76632" cy="91503"/>
            </a:xfrm>
            <a:custGeom>
              <a:avLst/>
              <a:gdLst/>
              <a:ahLst/>
              <a:cxnLst/>
              <a:rect l="l" t="t" r="r" b="b"/>
              <a:pathLst>
                <a:path w="2391" h="2855" extrusionOk="0">
                  <a:moveTo>
                    <a:pt x="657" y="0"/>
                  </a:moveTo>
                  <a:cubicBezTo>
                    <a:pt x="579" y="0"/>
                    <a:pt x="511" y="81"/>
                    <a:pt x="536" y="181"/>
                  </a:cubicBezTo>
                  <a:cubicBezTo>
                    <a:pt x="569" y="315"/>
                    <a:pt x="569" y="465"/>
                    <a:pt x="552" y="599"/>
                  </a:cubicBezTo>
                  <a:cubicBezTo>
                    <a:pt x="552" y="716"/>
                    <a:pt x="519" y="816"/>
                    <a:pt x="469" y="916"/>
                  </a:cubicBezTo>
                  <a:cubicBezTo>
                    <a:pt x="435" y="1017"/>
                    <a:pt x="402" y="1083"/>
                    <a:pt x="369" y="1150"/>
                  </a:cubicBezTo>
                  <a:lnTo>
                    <a:pt x="1" y="1902"/>
                  </a:lnTo>
                  <a:lnTo>
                    <a:pt x="619" y="2855"/>
                  </a:lnTo>
                  <a:lnTo>
                    <a:pt x="1288" y="2537"/>
                  </a:lnTo>
                  <a:cubicBezTo>
                    <a:pt x="1538" y="2403"/>
                    <a:pt x="1789" y="2253"/>
                    <a:pt x="2023" y="2086"/>
                  </a:cubicBezTo>
                  <a:cubicBezTo>
                    <a:pt x="2140" y="2002"/>
                    <a:pt x="2090" y="1718"/>
                    <a:pt x="2056" y="1518"/>
                  </a:cubicBezTo>
                  <a:cubicBezTo>
                    <a:pt x="2006" y="1317"/>
                    <a:pt x="1822" y="1150"/>
                    <a:pt x="1622" y="1134"/>
                  </a:cubicBezTo>
                  <a:lnTo>
                    <a:pt x="1605" y="1134"/>
                  </a:lnTo>
                  <a:cubicBezTo>
                    <a:pt x="1521" y="1033"/>
                    <a:pt x="2039" y="549"/>
                    <a:pt x="2223" y="398"/>
                  </a:cubicBezTo>
                  <a:cubicBezTo>
                    <a:pt x="2390" y="248"/>
                    <a:pt x="2390" y="98"/>
                    <a:pt x="2273" y="81"/>
                  </a:cubicBezTo>
                  <a:cubicBezTo>
                    <a:pt x="2272" y="81"/>
                    <a:pt x="2270" y="80"/>
                    <a:pt x="2267" y="80"/>
                  </a:cubicBezTo>
                  <a:cubicBezTo>
                    <a:pt x="2153" y="80"/>
                    <a:pt x="1602" y="518"/>
                    <a:pt x="1438" y="666"/>
                  </a:cubicBezTo>
                  <a:cubicBezTo>
                    <a:pt x="1309" y="771"/>
                    <a:pt x="1042" y="1015"/>
                    <a:pt x="915" y="1015"/>
                  </a:cubicBezTo>
                  <a:cubicBezTo>
                    <a:pt x="861" y="1015"/>
                    <a:pt x="833" y="970"/>
                    <a:pt x="853" y="850"/>
                  </a:cubicBezTo>
                  <a:cubicBezTo>
                    <a:pt x="920" y="432"/>
                    <a:pt x="820" y="98"/>
                    <a:pt x="736" y="31"/>
                  </a:cubicBezTo>
                  <a:cubicBezTo>
                    <a:pt x="711" y="10"/>
                    <a:pt x="683" y="0"/>
                    <a:pt x="65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704;p60"/>
            <p:cNvSpPr/>
            <p:nvPr/>
          </p:nvSpPr>
          <p:spPr>
            <a:xfrm>
              <a:off x="7004300" y="1318375"/>
              <a:ext cx="108201" cy="187460"/>
            </a:xfrm>
            <a:custGeom>
              <a:avLst/>
              <a:gdLst/>
              <a:ahLst/>
              <a:cxnLst/>
              <a:rect l="l" t="t" r="r" b="b"/>
              <a:pathLst>
                <a:path w="3376" h="5849" extrusionOk="0">
                  <a:moveTo>
                    <a:pt x="3342" y="0"/>
                  </a:moveTo>
                  <a:lnTo>
                    <a:pt x="17" y="618"/>
                  </a:lnTo>
                  <a:lnTo>
                    <a:pt x="0" y="5748"/>
                  </a:lnTo>
                  <a:lnTo>
                    <a:pt x="2189" y="5848"/>
                  </a:lnTo>
                  <a:lnTo>
                    <a:pt x="2256" y="4612"/>
                  </a:lnTo>
                  <a:cubicBezTo>
                    <a:pt x="2256" y="4612"/>
                    <a:pt x="2322" y="4624"/>
                    <a:pt x="2421" y="4624"/>
                  </a:cubicBezTo>
                  <a:cubicBezTo>
                    <a:pt x="2662" y="4624"/>
                    <a:pt x="3099" y="4549"/>
                    <a:pt x="3242" y="4027"/>
                  </a:cubicBezTo>
                  <a:cubicBezTo>
                    <a:pt x="3375" y="3576"/>
                    <a:pt x="3342" y="0"/>
                    <a:pt x="334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705;p60"/>
            <p:cNvSpPr/>
            <p:nvPr/>
          </p:nvSpPr>
          <p:spPr>
            <a:xfrm>
              <a:off x="6972699" y="1292447"/>
              <a:ext cx="165474" cy="173743"/>
            </a:xfrm>
            <a:custGeom>
              <a:avLst/>
              <a:gdLst/>
              <a:ahLst/>
              <a:cxnLst/>
              <a:rect l="l" t="t" r="r" b="b"/>
              <a:pathLst>
                <a:path w="5163" h="5421" extrusionOk="0">
                  <a:moveTo>
                    <a:pt x="3659" y="1"/>
                  </a:moveTo>
                  <a:cubicBezTo>
                    <a:pt x="3337" y="1"/>
                    <a:pt x="3018" y="113"/>
                    <a:pt x="2791" y="375"/>
                  </a:cubicBezTo>
                  <a:cubicBezTo>
                    <a:pt x="2323" y="926"/>
                    <a:pt x="385" y="291"/>
                    <a:pt x="201" y="2447"/>
                  </a:cubicBezTo>
                  <a:cubicBezTo>
                    <a:pt x="0" y="4602"/>
                    <a:pt x="986" y="5421"/>
                    <a:pt x="986" y="5421"/>
                  </a:cubicBezTo>
                  <a:lnTo>
                    <a:pt x="1454" y="5421"/>
                  </a:lnTo>
                  <a:cubicBezTo>
                    <a:pt x="1888" y="5421"/>
                    <a:pt x="2122" y="5371"/>
                    <a:pt x="2523" y="4919"/>
                  </a:cubicBezTo>
                  <a:cubicBezTo>
                    <a:pt x="2824" y="4552"/>
                    <a:pt x="3091" y="4151"/>
                    <a:pt x="3309" y="3733"/>
                  </a:cubicBezTo>
                  <a:cubicBezTo>
                    <a:pt x="3309" y="3733"/>
                    <a:pt x="2874" y="3666"/>
                    <a:pt x="2924" y="3315"/>
                  </a:cubicBezTo>
                  <a:cubicBezTo>
                    <a:pt x="2975" y="3019"/>
                    <a:pt x="3133" y="2898"/>
                    <a:pt x="3308" y="2898"/>
                  </a:cubicBezTo>
                  <a:cubicBezTo>
                    <a:pt x="3420" y="2898"/>
                    <a:pt x="3539" y="2947"/>
                    <a:pt x="3643" y="3031"/>
                  </a:cubicBezTo>
                  <a:lnTo>
                    <a:pt x="3960" y="2179"/>
                  </a:lnTo>
                  <a:cubicBezTo>
                    <a:pt x="3960" y="2179"/>
                    <a:pt x="4662" y="1611"/>
                    <a:pt x="4812" y="1310"/>
                  </a:cubicBezTo>
                  <a:cubicBezTo>
                    <a:pt x="5162" y="599"/>
                    <a:pt x="4404" y="1"/>
                    <a:pt x="36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706;p60"/>
            <p:cNvSpPr/>
            <p:nvPr/>
          </p:nvSpPr>
          <p:spPr>
            <a:xfrm>
              <a:off x="6982346" y="1318888"/>
              <a:ext cx="144065" cy="109835"/>
            </a:xfrm>
            <a:custGeom>
              <a:avLst/>
              <a:gdLst/>
              <a:ahLst/>
              <a:cxnLst/>
              <a:rect l="l" t="t" r="r" b="b"/>
              <a:pathLst>
                <a:path w="4495" h="3427" extrusionOk="0">
                  <a:moveTo>
                    <a:pt x="4495" y="1"/>
                  </a:moveTo>
                  <a:cubicBezTo>
                    <a:pt x="4495" y="84"/>
                    <a:pt x="4495" y="151"/>
                    <a:pt x="4478" y="235"/>
                  </a:cubicBezTo>
                  <a:cubicBezTo>
                    <a:pt x="4495" y="185"/>
                    <a:pt x="4495" y="118"/>
                    <a:pt x="4495" y="68"/>
                  </a:cubicBezTo>
                  <a:cubicBezTo>
                    <a:pt x="4495" y="18"/>
                    <a:pt x="4495" y="1"/>
                    <a:pt x="4495" y="1"/>
                  </a:cubicBezTo>
                  <a:close/>
                  <a:moveTo>
                    <a:pt x="4478" y="235"/>
                  </a:moveTo>
                  <a:cubicBezTo>
                    <a:pt x="4411" y="435"/>
                    <a:pt x="4277" y="619"/>
                    <a:pt x="4110" y="753"/>
                  </a:cubicBezTo>
                  <a:cubicBezTo>
                    <a:pt x="3843" y="920"/>
                    <a:pt x="3542" y="1037"/>
                    <a:pt x="3225" y="1087"/>
                  </a:cubicBezTo>
                  <a:cubicBezTo>
                    <a:pt x="3041" y="1120"/>
                    <a:pt x="2857" y="1154"/>
                    <a:pt x="2673" y="1204"/>
                  </a:cubicBezTo>
                  <a:cubicBezTo>
                    <a:pt x="2473" y="1237"/>
                    <a:pt x="2272" y="1321"/>
                    <a:pt x="2105" y="1438"/>
                  </a:cubicBezTo>
                  <a:cubicBezTo>
                    <a:pt x="1805" y="1688"/>
                    <a:pt x="1554" y="1989"/>
                    <a:pt x="1370" y="2340"/>
                  </a:cubicBezTo>
                  <a:cubicBezTo>
                    <a:pt x="1220" y="2624"/>
                    <a:pt x="1019" y="2875"/>
                    <a:pt x="802" y="3109"/>
                  </a:cubicBezTo>
                  <a:cubicBezTo>
                    <a:pt x="635" y="3259"/>
                    <a:pt x="451" y="3359"/>
                    <a:pt x="234" y="3409"/>
                  </a:cubicBezTo>
                  <a:cubicBezTo>
                    <a:pt x="451" y="3359"/>
                    <a:pt x="652" y="3259"/>
                    <a:pt x="819" y="3125"/>
                  </a:cubicBezTo>
                  <a:cubicBezTo>
                    <a:pt x="1036" y="2891"/>
                    <a:pt x="1237" y="2641"/>
                    <a:pt x="1387" y="2357"/>
                  </a:cubicBezTo>
                  <a:cubicBezTo>
                    <a:pt x="1571" y="2006"/>
                    <a:pt x="1821" y="1705"/>
                    <a:pt x="2122" y="1454"/>
                  </a:cubicBezTo>
                  <a:cubicBezTo>
                    <a:pt x="2473" y="1271"/>
                    <a:pt x="2841" y="1154"/>
                    <a:pt x="3225" y="1104"/>
                  </a:cubicBezTo>
                  <a:cubicBezTo>
                    <a:pt x="3542" y="1070"/>
                    <a:pt x="3860" y="953"/>
                    <a:pt x="4127" y="769"/>
                  </a:cubicBezTo>
                  <a:cubicBezTo>
                    <a:pt x="4294" y="636"/>
                    <a:pt x="4428" y="452"/>
                    <a:pt x="4478" y="235"/>
                  </a:cubicBezTo>
                  <a:close/>
                  <a:moveTo>
                    <a:pt x="234" y="3409"/>
                  </a:moveTo>
                  <a:cubicBezTo>
                    <a:pt x="190" y="3409"/>
                    <a:pt x="133" y="3422"/>
                    <a:pt x="86" y="3425"/>
                  </a:cubicBezTo>
                  <a:lnTo>
                    <a:pt x="86" y="3425"/>
                  </a:lnTo>
                  <a:cubicBezTo>
                    <a:pt x="139" y="3424"/>
                    <a:pt x="190" y="3420"/>
                    <a:pt x="234" y="3409"/>
                  </a:cubicBezTo>
                  <a:close/>
                  <a:moveTo>
                    <a:pt x="86" y="3425"/>
                  </a:moveTo>
                  <a:lnTo>
                    <a:pt x="86" y="3425"/>
                  </a:lnTo>
                  <a:cubicBezTo>
                    <a:pt x="58" y="3426"/>
                    <a:pt x="29" y="3426"/>
                    <a:pt x="0" y="3426"/>
                  </a:cubicBezTo>
                  <a:lnTo>
                    <a:pt x="67" y="3426"/>
                  </a:lnTo>
                  <a:cubicBezTo>
                    <a:pt x="73" y="3426"/>
                    <a:pt x="79" y="3426"/>
                    <a:pt x="86" y="342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707;p60"/>
            <p:cNvSpPr/>
            <p:nvPr/>
          </p:nvSpPr>
          <p:spPr>
            <a:xfrm>
              <a:off x="7044972" y="2143054"/>
              <a:ext cx="96983" cy="437547"/>
            </a:xfrm>
            <a:custGeom>
              <a:avLst/>
              <a:gdLst/>
              <a:ahLst/>
              <a:cxnLst/>
              <a:rect l="l" t="t" r="r" b="b"/>
              <a:pathLst>
                <a:path w="3026" h="13652" extrusionOk="0">
                  <a:moveTo>
                    <a:pt x="1" y="0"/>
                  </a:moveTo>
                  <a:lnTo>
                    <a:pt x="903" y="13651"/>
                  </a:lnTo>
                  <a:lnTo>
                    <a:pt x="2975" y="13434"/>
                  </a:lnTo>
                  <a:cubicBezTo>
                    <a:pt x="2975" y="13434"/>
                    <a:pt x="3025" y="117"/>
                    <a:pt x="2925" y="117"/>
                  </a:cubicBezTo>
                  <a:cubicBezTo>
                    <a:pt x="2825" y="1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708;p60"/>
            <p:cNvSpPr/>
            <p:nvPr/>
          </p:nvSpPr>
          <p:spPr>
            <a:xfrm>
              <a:off x="6831326" y="2140361"/>
              <a:ext cx="162269" cy="442899"/>
            </a:xfrm>
            <a:custGeom>
              <a:avLst/>
              <a:gdLst/>
              <a:ahLst/>
              <a:cxnLst/>
              <a:rect l="l" t="t" r="r" b="b"/>
              <a:pathLst>
                <a:path w="5063" h="13819" extrusionOk="0">
                  <a:moveTo>
                    <a:pt x="2323" y="1"/>
                  </a:moveTo>
                  <a:lnTo>
                    <a:pt x="0" y="13551"/>
                  </a:lnTo>
                  <a:lnTo>
                    <a:pt x="1838" y="13819"/>
                  </a:lnTo>
                  <a:lnTo>
                    <a:pt x="5063" y="636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709;p60"/>
            <p:cNvSpPr/>
            <p:nvPr/>
          </p:nvSpPr>
          <p:spPr>
            <a:xfrm>
              <a:off x="6825974" y="1849572"/>
              <a:ext cx="337390" cy="628725"/>
            </a:xfrm>
            <a:custGeom>
              <a:avLst/>
              <a:gdLst/>
              <a:ahLst/>
              <a:cxnLst/>
              <a:rect l="l" t="t" r="r" b="b"/>
              <a:pathLst>
                <a:path w="10527" h="19617" extrusionOk="0">
                  <a:moveTo>
                    <a:pt x="9925" y="1"/>
                  </a:moveTo>
                  <a:lnTo>
                    <a:pt x="3175" y="569"/>
                  </a:lnTo>
                  <a:lnTo>
                    <a:pt x="0" y="18815"/>
                  </a:lnTo>
                  <a:lnTo>
                    <a:pt x="3693" y="19617"/>
                  </a:lnTo>
                  <a:lnTo>
                    <a:pt x="6483" y="4395"/>
                  </a:lnTo>
                  <a:lnTo>
                    <a:pt x="7118" y="19216"/>
                  </a:lnTo>
                  <a:lnTo>
                    <a:pt x="10527" y="19216"/>
                  </a:lnTo>
                  <a:lnTo>
                    <a:pt x="992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710;p60"/>
            <p:cNvSpPr/>
            <p:nvPr/>
          </p:nvSpPr>
          <p:spPr>
            <a:xfrm>
              <a:off x="6823827" y="1847456"/>
              <a:ext cx="341685" cy="633532"/>
            </a:xfrm>
            <a:custGeom>
              <a:avLst/>
              <a:gdLst/>
              <a:ahLst/>
              <a:cxnLst/>
              <a:rect l="l" t="t" r="r" b="b"/>
              <a:pathLst>
                <a:path w="10661" h="19767" extrusionOk="0">
                  <a:moveTo>
                    <a:pt x="9925" y="134"/>
                  </a:moveTo>
                  <a:lnTo>
                    <a:pt x="10543" y="19215"/>
                  </a:lnTo>
                  <a:lnTo>
                    <a:pt x="7235" y="19215"/>
                  </a:lnTo>
                  <a:lnTo>
                    <a:pt x="6584" y="3910"/>
                  </a:lnTo>
                  <a:lnTo>
                    <a:pt x="3710" y="19616"/>
                  </a:lnTo>
                  <a:lnTo>
                    <a:pt x="134" y="18831"/>
                  </a:lnTo>
                  <a:lnTo>
                    <a:pt x="3292" y="685"/>
                  </a:lnTo>
                  <a:lnTo>
                    <a:pt x="9925" y="134"/>
                  </a:lnTo>
                  <a:close/>
                  <a:moveTo>
                    <a:pt x="10042" y="0"/>
                  </a:moveTo>
                  <a:lnTo>
                    <a:pt x="3242" y="568"/>
                  </a:lnTo>
                  <a:lnTo>
                    <a:pt x="3192" y="568"/>
                  </a:lnTo>
                  <a:lnTo>
                    <a:pt x="0" y="18881"/>
                  </a:lnTo>
                  <a:lnTo>
                    <a:pt x="0" y="18931"/>
                  </a:lnTo>
                  <a:lnTo>
                    <a:pt x="3810" y="19766"/>
                  </a:lnTo>
                  <a:lnTo>
                    <a:pt x="6517" y="5013"/>
                  </a:lnTo>
                  <a:lnTo>
                    <a:pt x="7118" y="19282"/>
                  </a:lnTo>
                  <a:lnTo>
                    <a:pt x="7118" y="19332"/>
                  </a:lnTo>
                  <a:lnTo>
                    <a:pt x="10660" y="19332"/>
                  </a:lnTo>
                  <a:lnTo>
                    <a:pt x="10042" y="67"/>
                  </a:lnTo>
                  <a:lnTo>
                    <a:pt x="100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711;p60"/>
            <p:cNvSpPr/>
            <p:nvPr/>
          </p:nvSpPr>
          <p:spPr>
            <a:xfrm>
              <a:off x="6963052" y="1989887"/>
              <a:ext cx="101791" cy="10224"/>
            </a:xfrm>
            <a:custGeom>
              <a:avLst/>
              <a:gdLst/>
              <a:ahLst/>
              <a:cxnLst/>
              <a:rect l="l" t="t" r="r" b="b"/>
              <a:pathLst>
                <a:path w="3176" h="319" extrusionOk="0">
                  <a:moveTo>
                    <a:pt x="2707" y="1"/>
                  </a:moveTo>
                  <a:cubicBezTo>
                    <a:pt x="2423" y="17"/>
                    <a:pt x="2022" y="17"/>
                    <a:pt x="1571" y="67"/>
                  </a:cubicBezTo>
                  <a:cubicBezTo>
                    <a:pt x="1137" y="118"/>
                    <a:pt x="736" y="168"/>
                    <a:pt x="452" y="218"/>
                  </a:cubicBezTo>
                  <a:cubicBezTo>
                    <a:pt x="318" y="251"/>
                    <a:pt x="201" y="268"/>
                    <a:pt x="118" y="285"/>
                  </a:cubicBezTo>
                  <a:cubicBezTo>
                    <a:pt x="84" y="285"/>
                    <a:pt x="34" y="301"/>
                    <a:pt x="1" y="318"/>
                  </a:cubicBezTo>
                  <a:lnTo>
                    <a:pt x="118" y="318"/>
                  </a:lnTo>
                  <a:lnTo>
                    <a:pt x="468" y="268"/>
                  </a:lnTo>
                  <a:cubicBezTo>
                    <a:pt x="752" y="234"/>
                    <a:pt x="1153" y="168"/>
                    <a:pt x="1588" y="134"/>
                  </a:cubicBezTo>
                  <a:cubicBezTo>
                    <a:pt x="2022" y="84"/>
                    <a:pt x="2423" y="67"/>
                    <a:pt x="2707" y="51"/>
                  </a:cubicBezTo>
                  <a:lnTo>
                    <a:pt x="3058" y="17"/>
                  </a:lnTo>
                  <a:cubicBezTo>
                    <a:pt x="3092" y="17"/>
                    <a:pt x="3142" y="17"/>
                    <a:pt x="31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712;p60"/>
            <p:cNvSpPr/>
            <p:nvPr/>
          </p:nvSpPr>
          <p:spPr>
            <a:xfrm>
              <a:off x="7094265" y="1907422"/>
              <a:ext cx="51953" cy="38588"/>
            </a:xfrm>
            <a:custGeom>
              <a:avLst/>
              <a:gdLst/>
              <a:ahLst/>
              <a:cxnLst/>
              <a:rect l="l" t="t" r="r" b="b"/>
              <a:pathLst>
                <a:path w="1621" h="1204" extrusionOk="0">
                  <a:moveTo>
                    <a:pt x="0" y="0"/>
                  </a:moveTo>
                  <a:cubicBezTo>
                    <a:pt x="0" y="34"/>
                    <a:pt x="0" y="67"/>
                    <a:pt x="0" y="101"/>
                  </a:cubicBezTo>
                  <a:cubicBezTo>
                    <a:pt x="17" y="168"/>
                    <a:pt x="34" y="251"/>
                    <a:pt x="67" y="318"/>
                  </a:cubicBezTo>
                  <a:cubicBezTo>
                    <a:pt x="268" y="836"/>
                    <a:pt x="752" y="1187"/>
                    <a:pt x="1287" y="1203"/>
                  </a:cubicBezTo>
                  <a:cubicBezTo>
                    <a:pt x="1370" y="1203"/>
                    <a:pt x="1454" y="1203"/>
                    <a:pt x="1537" y="1187"/>
                  </a:cubicBezTo>
                  <a:cubicBezTo>
                    <a:pt x="1571" y="1187"/>
                    <a:pt x="1587" y="1187"/>
                    <a:pt x="1621" y="1170"/>
                  </a:cubicBezTo>
                  <a:cubicBezTo>
                    <a:pt x="1621" y="1166"/>
                    <a:pt x="1614" y="1165"/>
                    <a:pt x="1601" y="1165"/>
                  </a:cubicBezTo>
                  <a:cubicBezTo>
                    <a:pt x="1579" y="1165"/>
                    <a:pt x="1537" y="1169"/>
                    <a:pt x="1482" y="1169"/>
                  </a:cubicBezTo>
                  <a:cubicBezTo>
                    <a:pt x="1432" y="1169"/>
                    <a:pt x="1371" y="1166"/>
                    <a:pt x="1303" y="1153"/>
                  </a:cubicBezTo>
                  <a:cubicBezTo>
                    <a:pt x="785" y="1120"/>
                    <a:pt x="318" y="786"/>
                    <a:pt x="117" y="301"/>
                  </a:cubicBezTo>
                  <a:cubicBezTo>
                    <a:pt x="34" y="134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713;p60"/>
            <p:cNvSpPr/>
            <p:nvPr/>
          </p:nvSpPr>
          <p:spPr>
            <a:xfrm>
              <a:off x="7054619" y="2434741"/>
              <a:ext cx="110348" cy="6218"/>
            </a:xfrm>
            <a:custGeom>
              <a:avLst/>
              <a:gdLst/>
              <a:ahLst/>
              <a:cxnLst/>
              <a:rect l="l" t="t" r="r" b="b"/>
              <a:pathLst>
                <a:path w="3443" h="194" extrusionOk="0">
                  <a:moveTo>
                    <a:pt x="75" y="1"/>
                  </a:moveTo>
                  <a:cubicBezTo>
                    <a:pt x="27" y="1"/>
                    <a:pt x="1" y="2"/>
                    <a:pt x="1" y="5"/>
                  </a:cubicBezTo>
                  <a:cubicBezTo>
                    <a:pt x="1" y="22"/>
                    <a:pt x="769" y="72"/>
                    <a:pt x="1722" y="122"/>
                  </a:cubicBezTo>
                  <a:cubicBezTo>
                    <a:pt x="2505" y="164"/>
                    <a:pt x="3165" y="193"/>
                    <a:pt x="3374" y="193"/>
                  </a:cubicBezTo>
                  <a:cubicBezTo>
                    <a:pt x="3419" y="193"/>
                    <a:pt x="3443" y="192"/>
                    <a:pt x="3443" y="189"/>
                  </a:cubicBezTo>
                  <a:cubicBezTo>
                    <a:pt x="3443" y="172"/>
                    <a:pt x="2674" y="106"/>
                    <a:pt x="1722" y="55"/>
                  </a:cubicBezTo>
                  <a:cubicBezTo>
                    <a:pt x="944" y="28"/>
                    <a:pt x="289" y="1"/>
                    <a:pt x="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714;p60"/>
            <p:cNvSpPr/>
            <p:nvPr/>
          </p:nvSpPr>
          <p:spPr>
            <a:xfrm>
              <a:off x="6832929" y="2413491"/>
              <a:ext cx="118361" cy="29999"/>
            </a:xfrm>
            <a:custGeom>
              <a:avLst/>
              <a:gdLst/>
              <a:ahLst/>
              <a:cxnLst/>
              <a:rect l="l" t="t" r="r" b="b"/>
              <a:pathLst>
                <a:path w="3693" h="936" extrusionOk="0">
                  <a:moveTo>
                    <a:pt x="0" y="0"/>
                  </a:moveTo>
                  <a:cubicBezTo>
                    <a:pt x="51" y="17"/>
                    <a:pt x="101" y="33"/>
                    <a:pt x="151" y="50"/>
                  </a:cubicBezTo>
                  <a:lnTo>
                    <a:pt x="552" y="134"/>
                  </a:lnTo>
                  <a:cubicBezTo>
                    <a:pt x="886" y="201"/>
                    <a:pt x="1354" y="301"/>
                    <a:pt x="1855" y="418"/>
                  </a:cubicBezTo>
                  <a:cubicBezTo>
                    <a:pt x="2373" y="551"/>
                    <a:pt x="2824" y="685"/>
                    <a:pt x="3158" y="785"/>
                  </a:cubicBezTo>
                  <a:lnTo>
                    <a:pt x="3559" y="902"/>
                  </a:lnTo>
                  <a:cubicBezTo>
                    <a:pt x="3593" y="919"/>
                    <a:pt x="3643" y="936"/>
                    <a:pt x="3693" y="936"/>
                  </a:cubicBezTo>
                  <a:cubicBezTo>
                    <a:pt x="3660" y="919"/>
                    <a:pt x="3609" y="886"/>
                    <a:pt x="3559" y="886"/>
                  </a:cubicBezTo>
                  <a:cubicBezTo>
                    <a:pt x="3476" y="852"/>
                    <a:pt x="3342" y="802"/>
                    <a:pt x="3175" y="735"/>
                  </a:cubicBezTo>
                  <a:cubicBezTo>
                    <a:pt x="2841" y="635"/>
                    <a:pt x="2390" y="485"/>
                    <a:pt x="1872" y="368"/>
                  </a:cubicBezTo>
                  <a:cubicBezTo>
                    <a:pt x="1370" y="234"/>
                    <a:pt x="886" y="134"/>
                    <a:pt x="552" y="84"/>
                  </a:cubicBezTo>
                  <a:cubicBezTo>
                    <a:pt x="385" y="50"/>
                    <a:pt x="251" y="33"/>
                    <a:pt x="151" y="17"/>
                  </a:cubicBezTo>
                  <a:cubicBezTo>
                    <a:pt x="101" y="17"/>
                    <a:pt x="51" y="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715;p60"/>
            <p:cNvSpPr/>
            <p:nvPr/>
          </p:nvSpPr>
          <p:spPr>
            <a:xfrm>
              <a:off x="6917541" y="1493336"/>
              <a:ext cx="487865" cy="413573"/>
            </a:xfrm>
            <a:custGeom>
              <a:avLst/>
              <a:gdLst/>
              <a:ahLst/>
              <a:cxnLst/>
              <a:rect l="l" t="t" r="r" b="b"/>
              <a:pathLst>
                <a:path w="15222" h="12904" extrusionOk="0">
                  <a:moveTo>
                    <a:pt x="4503" y="1"/>
                  </a:moveTo>
                  <a:cubicBezTo>
                    <a:pt x="3821" y="1"/>
                    <a:pt x="3142" y="35"/>
                    <a:pt x="2473" y="105"/>
                  </a:cubicBezTo>
                  <a:cubicBezTo>
                    <a:pt x="1253" y="239"/>
                    <a:pt x="284" y="1208"/>
                    <a:pt x="184" y="2444"/>
                  </a:cubicBezTo>
                  <a:cubicBezTo>
                    <a:pt x="117" y="3380"/>
                    <a:pt x="167" y="4466"/>
                    <a:pt x="167" y="6304"/>
                  </a:cubicBezTo>
                  <a:lnTo>
                    <a:pt x="0" y="12904"/>
                  </a:lnTo>
                  <a:lnTo>
                    <a:pt x="7202" y="12904"/>
                  </a:lnTo>
                  <a:lnTo>
                    <a:pt x="6934" y="7072"/>
                  </a:lnTo>
                  <a:cubicBezTo>
                    <a:pt x="6884" y="5920"/>
                    <a:pt x="6884" y="5786"/>
                    <a:pt x="6868" y="4733"/>
                  </a:cubicBezTo>
                  <a:lnTo>
                    <a:pt x="6868" y="4733"/>
                  </a:lnTo>
                  <a:cubicBezTo>
                    <a:pt x="6868" y="4734"/>
                    <a:pt x="7937" y="6037"/>
                    <a:pt x="8789" y="6939"/>
                  </a:cubicBezTo>
                  <a:cubicBezTo>
                    <a:pt x="9116" y="7299"/>
                    <a:pt x="9578" y="7495"/>
                    <a:pt x="10051" y="7495"/>
                  </a:cubicBezTo>
                  <a:cubicBezTo>
                    <a:pt x="10302" y="7495"/>
                    <a:pt x="10556" y="7439"/>
                    <a:pt x="10794" y="7323"/>
                  </a:cubicBezTo>
                  <a:lnTo>
                    <a:pt x="15222" y="4232"/>
                  </a:lnTo>
                  <a:lnTo>
                    <a:pt x="14386" y="2110"/>
                  </a:lnTo>
                  <a:lnTo>
                    <a:pt x="10360" y="4583"/>
                  </a:lnTo>
                  <a:cubicBezTo>
                    <a:pt x="10176" y="4466"/>
                    <a:pt x="8605" y="2227"/>
                    <a:pt x="7519" y="1141"/>
                  </a:cubicBezTo>
                  <a:cubicBezTo>
                    <a:pt x="6834" y="439"/>
                    <a:pt x="5898" y="38"/>
                    <a:pt x="4913" y="5"/>
                  </a:cubicBezTo>
                  <a:cubicBezTo>
                    <a:pt x="4776" y="2"/>
                    <a:pt x="4640" y="1"/>
                    <a:pt x="4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716;p60"/>
            <p:cNvSpPr/>
            <p:nvPr/>
          </p:nvSpPr>
          <p:spPr>
            <a:xfrm>
              <a:off x="6831134" y="1513816"/>
              <a:ext cx="123393" cy="252490"/>
            </a:xfrm>
            <a:custGeom>
              <a:avLst/>
              <a:gdLst/>
              <a:ahLst/>
              <a:cxnLst/>
              <a:rect l="l" t="t" r="r" b="b"/>
              <a:pathLst>
                <a:path w="3850" h="7878" extrusionOk="0">
                  <a:moveTo>
                    <a:pt x="3849" y="1"/>
                  </a:moveTo>
                  <a:lnTo>
                    <a:pt x="3849" y="1"/>
                  </a:lnTo>
                  <a:cubicBezTo>
                    <a:pt x="3164" y="301"/>
                    <a:pt x="324" y="3944"/>
                    <a:pt x="123" y="6300"/>
                  </a:cubicBezTo>
                  <a:cubicBezTo>
                    <a:pt x="1" y="7744"/>
                    <a:pt x="2266" y="7877"/>
                    <a:pt x="3107" y="7877"/>
                  </a:cubicBezTo>
                  <a:cubicBezTo>
                    <a:pt x="3297" y="7877"/>
                    <a:pt x="3415" y="7870"/>
                    <a:pt x="3415" y="7870"/>
                  </a:cubicBezTo>
                  <a:cubicBezTo>
                    <a:pt x="3415" y="7870"/>
                    <a:pt x="3646" y="752"/>
                    <a:pt x="3534" y="752"/>
                  </a:cubicBezTo>
                  <a:lnTo>
                    <a:pt x="3534" y="752"/>
                  </a:lnTo>
                  <a:cubicBezTo>
                    <a:pt x="3533" y="752"/>
                    <a:pt x="3533" y="752"/>
                    <a:pt x="3532" y="753"/>
                  </a:cubicBezTo>
                  <a:lnTo>
                    <a:pt x="38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17;p60"/>
            <p:cNvSpPr/>
            <p:nvPr/>
          </p:nvSpPr>
          <p:spPr>
            <a:xfrm>
              <a:off x="6921291" y="1536315"/>
              <a:ext cx="10737" cy="233516"/>
            </a:xfrm>
            <a:custGeom>
              <a:avLst/>
              <a:gdLst/>
              <a:ahLst/>
              <a:cxnLst/>
              <a:rect l="l" t="t" r="r" b="b"/>
              <a:pathLst>
                <a:path w="335" h="7286" extrusionOk="0">
                  <a:moveTo>
                    <a:pt x="334" y="1"/>
                  </a:moveTo>
                  <a:cubicBezTo>
                    <a:pt x="334" y="51"/>
                    <a:pt x="318" y="117"/>
                    <a:pt x="318" y="201"/>
                  </a:cubicBezTo>
                  <a:cubicBezTo>
                    <a:pt x="334" y="117"/>
                    <a:pt x="334" y="51"/>
                    <a:pt x="334" y="1"/>
                  </a:cubicBezTo>
                  <a:close/>
                  <a:moveTo>
                    <a:pt x="318" y="201"/>
                  </a:moveTo>
                  <a:cubicBezTo>
                    <a:pt x="284" y="401"/>
                    <a:pt x="268" y="669"/>
                    <a:pt x="251" y="1003"/>
                  </a:cubicBezTo>
                  <a:cubicBezTo>
                    <a:pt x="201" y="1671"/>
                    <a:pt x="167" y="2607"/>
                    <a:pt x="134" y="3643"/>
                  </a:cubicBezTo>
                  <a:cubicBezTo>
                    <a:pt x="101" y="4662"/>
                    <a:pt x="84" y="5598"/>
                    <a:pt x="50" y="6266"/>
                  </a:cubicBezTo>
                  <a:cubicBezTo>
                    <a:pt x="34" y="6600"/>
                    <a:pt x="17" y="6868"/>
                    <a:pt x="17" y="7068"/>
                  </a:cubicBezTo>
                  <a:cubicBezTo>
                    <a:pt x="34" y="6884"/>
                    <a:pt x="50" y="6600"/>
                    <a:pt x="67" y="6266"/>
                  </a:cubicBezTo>
                  <a:cubicBezTo>
                    <a:pt x="101" y="5598"/>
                    <a:pt x="134" y="4662"/>
                    <a:pt x="167" y="3643"/>
                  </a:cubicBezTo>
                  <a:cubicBezTo>
                    <a:pt x="201" y="2607"/>
                    <a:pt x="234" y="1671"/>
                    <a:pt x="268" y="1003"/>
                  </a:cubicBezTo>
                  <a:cubicBezTo>
                    <a:pt x="284" y="669"/>
                    <a:pt x="301" y="401"/>
                    <a:pt x="318" y="201"/>
                  </a:cubicBezTo>
                  <a:close/>
                  <a:moveTo>
                    <a:pt x="17" y="7068"/>
                  </a:moveTo>
                  <a:lnTo>
                    <a:pt x="17" y="7068"/>
                  </a:lnTo>
                  <a:cubicBezTo>
                    <a:pt x="0" y="7152"/>
                    <a:pt x="0" y="7219"/>
                    <a:pt x="0" y="7285"/>
                  </a:cubicBezTo>
                  <a:cubicBezTo>
                    <a:pt x="17" y="7219"/>
                    <a:pt x="17" y="7152"/>
                    <a:pt x="17" y="706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718;p60"/>
            <p:cNvSpPr/>
            <p:nvPr/>
          </p:nvSpPr>
          <p:spPr>
            <a:xfrm>
              <a:off x="6898792" y="1682495"/>
              <a:ext cx="24679" cy="26826"/>
            </a:xfrm>
            <a:custGeom>
              <a:avLst/>
              <a:gdLst/>
              <a:ahLst/>
              <a:cxnLst/>
              <a:rect l="l" t="t" r="r" b="b"/>
              <a:pathLst>
                <a:path w="770" h="837" extrusionOk="0">
                  <a:moveTo>
                    <a:pt x="769" y="1"/>
                  </a:moveTo>
                  <a:lnTo>
                    <a:pt x="769" y="1"/>
                  </a:lnTo>
                  <a:cubicBezTo>
                    <a:pt x="719" y="34"/>
                    <a:pt x="686" y="68"/>
                    <a:pt x="652" y="118"/>
                  </a:cubicBezTo>
                  <a:cubicBezTo>
                    <a:pt x="585" y="201"/>
                    <a:pt x="502" y="302"/>
                    <a:pt x="385" y="419"/>
                  </a:cubicBezTo>
                  <a:cubicBezTo>
                    <a:pt x="285" y="536"/>
                    <a:pt x="184" y="636"/>
                    <a:pt x="118" y="719"/>
                  </a:cubicBezTo>
                  <a:cubicBezTo>
                    <a:pt x="67" y="753"/>
                    <a:pt x="34" y="786"/>
                    <a:pt x="1" y="836"/>
                  </a:cubicBezTo>
                  <a:cubicBezTo>
                    <a:pt x="51" y="803"/>
                    <a:pt x="84" y="769"/>
                    <a:pt x="134" y="719"/>
                  </a:cubicBezTo>
                  <a:cubicBezTo>
                    <a:pt x="201" y="653"/>
                    <a:pt x="301" y="552"/>
                    <a:pt x="402" y="435"/>
                  </a:cubicBezTo>
                  <a:cubicBezTo>
                    <a:pt x="519" y="318"/>
                    <a:pt x="602" y="218"/>
                    <a:pt x="669" y="135"/>
                  </a:cubicBezTo>
                  <a:cubicBezTo>
                    <a:pt x="702" y="84"/>
                    <a:pt x="736" y="34"/>
                    <a:pt x="7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719;p60"/>
            <p:cNvSpPr/>
            <p:nvPr/>
          </p:nvSpPr>
          <p:spPr>
            <a:xfrm>
              <a:off x="7244195" y="1640734"/>
              <a:ext cx="5384" cy="22531"/>
            </a:xfrm>
            <a:custGeom>
              <a:avLst/>
              <a:gdLst/>
              <a:ahLst/>
              <a:cxnLst/>
              <a:rect l="l" t="t" r="r" b="b"/>
              <a:pathLst>
                <a:path w="168" h="703" extrusionOk="0">
                  <a:moveTo>
                    <a:pt x="168" y="1"/>
                  </a:moveTo>
                  <a:lnTo>
                    <a:pt x="168" y="1"/>
                  </a:lnTo>
                  <a:cubicBezTo>
                    <a:pt x="151" y="34"/>
                    <a:pt x="134" y="67"/>
                    <a:pt x="134" y="101"/>
                  </a:cubicBezTo>
                  <a:cubicBezTo>
                    <a:pt x="118" y="168"/>
                    <a:pt x="101" y="251"/>
                    <a:pt x="67" y="351"/>
                  </a:cubicBezTo>
                  <a:cubicBezTo>
                    <a:pt x="51" y="435"/>
                    <a:pt x="34" y="535"/>
                    <a:pt x="17" y="602"/>
                  </a:cubicBezTo>
                  <a:cubicBezTo>
                    <a:pt x="17" y="636"/>
                    <a:pt x="1" y="669"/>
                    <a:pt x="1" y="702"/>
                  </a:cubicBezTo>
                  <a:cubicBezTo>
                    <a:pt x="17" y="669"/>
                    <a:pt x="34" y="636"/>
                    <a:pt x="34" y="602"/>
                  </a:cubicBezTo>
                  <a:cubicBezTo>
                    <a:pt x="51" y="535"/>
                    <a:pt x="84" y="452"/>
                    <a:pt x="101" y="351"/>
                  </a:cubicBezTo>
                  <a:cubicBezTo>
                    <a:pt x="118" y="251"/>
                    <a:pt x="134" y="168"/>
                    <a:pt x="151" y="101"/>
                  </a:cubicBezTo>
                  <a:cubicBezTo>
                    <a:pt x="168" y="67"/>
                    <a:pt x="168" y="34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20;p60"/>
            <p:cNvSpPr/>
            <p:nvPr/>
          </p:nvSpPr>
          <p:spPr>
            <a:xfrm>
              <a:off x="7251149" y="1639676"/>
              <a:ext cx="5929" cy="25736"/>
            </a:xfrm>
            <a:custGeom>
              <a:avLst/>
              <a:gdLst/>
              <a:ahLst/>
              <a:cxnLst/>
              <a:rect l="l" t="t" r="r" b="b"/>
              <a:pathLst>
                <a:path w="185" h="803" extrusionOk="0">
                  <a:moveTo>
                    <a:pt x="1" y="0"/>
                  </a:moveTo>
                  <a:lnTo>
                    <a:pt x="1" y="0"/>
                  </a:lnTo>
                  <a:cubicBezTo>
                    <a:pt x="51" y="268"/>
                    <a:pt x="118" y="535"/>
                    <a:pt x="185" y="802"/>
                  </a:cubicBezTo>
                  <a:cubicBezTo>
                    <a:pt x="151" y="518"/>
                    <a:pt x="84" y="25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721;p60"/>
            <p:cNvSpPr/>
            <p:nvPr/>
          </p:nvSpPr>
          <p:spPr>
            <a:xfrm>
              <a:off x="7084618" y="1500964"/>
              <a:ext cx="57337" cy="148904"/>
            </a:xfrm>
            <a:custGeom>
              <a:avLst/>
              <a:gdLst/>
              <a:ahLst/>
              <a:cxnLst/>
              <a:rect l="l" t="t" r="r" b="b"/>
              <a:pathLst>
                <a:path w="1789" h="4646" extrusionOk="0">
                  <a:moveTo>
                    <a:pt x="752" y="1"/>
                  </a:moveTo>
                  <a:cubicBezTo>
                    <a:pt x="752" y="1"/>
                    <a:pt x="736" y="1"/>
                    <a:pt x="702" y="17"/>
                  </a:cubicBezTo>
                  <a:cubicBezTo>
                    <a:pt x="669" y="51"/>
                    <a:pt x="619" y="84"/>
                    <a:pt x="569" y="118"/>
                  </a:cubicBezTo>
                  <a:cubicBezTo>
                    <a:pt x="418" y="235"/>
                    <a:pt x="284" y="385"/>
                    <a:pt x="201" y="569"/>
                  </a:cubicBezTo>
                  <a:cubicBezTo>
                    <a:pt x="84" y="836"/>
                    <a:pt x="17" y="1137"/>
                    <a:pt x="17" y="1421"/>
                  </a:cubicBezTo>
                  <a:cubicBezTo>
                    <a:pt x="0" y="1789"/>
                    <a:pt x="51" y="2156"/>
                    <a:pt x="184" y="2490"/>
                  </a:cubicBezTo>
                  <a:cubicBezTo>
                    <a:pt x="301" y="2824"/>
                    <a:pt x="485" y="3142"/>
                    <a:pt x="702" y="3443"/>
                  </a:cubicBezTo>
                  <a:cubicBezTo>
                    <a:pt x="869" y="3677"/>
                    <a:pt x="1053" y="3894"/>
                    <a:pt x="1254" y="4111"/>
                  </a:cubicBezTo>
                  <a:cubicBezTo>
                    <a:pt x="1437" y="4295"/>
                    <a:pt x="1571" y="4428"/>
                    <a:pt x="1671" y="4529"/>
                  </a:cubicBezTo>
                  <a:lnTo>
                    <a:pt x="1788" y="4646"/>
                  </a:lnTo>
                  <a:lnTo>
                    <a:pt x="1688" y="4529"/>
                  </a:lnTo>
                  <a:cubicBezTo>
                    <a:pt x="1588" y="4428"/>
                    <a:pt x="1437" y="4278"/>
                    <a:pt x="1270" y="4094"/>
                  </a:cubicBezTo>
                  <a:cubicBezTo>
                    <a:pt x="819" y="3626"/>
                    <a:pt x="452" y="3092"/>
                    <a:pt x="201" y="2474"/>
                  </a:cubicBezTo>
                  <a:cubicBezTo>
                    <a:pt x="84" y="2139"/>
                    <a:pt x="17" y="1789"/>
                    <a:pt x="34" y="1421"/>
                  </a:cubicBezTo>
                  <a:cubicBezTo>
                    <a:pt x="34" y="1137"/>
                    <a:pt x="101" y="853"/>
                    <a:pt x="218" y="585"/>
                  </a:cubicBezTo>
                  <a:cubicBezTo>
                    <a:pt x="301" y="402"/>
                    <a:pt x="418" y="235"/>
                    <a:pt x="585" y="118"/>
                  </a:cubicBezTo>
                  <a:cubicBezTo>
                    <a:pt x="685" y="34"/>
                    <a:pt x="769" y="1"/>
                    <a:pt x="7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722;p60"/>
            <p:cNvSpPr/>
            <p:nvPr/>
          </p:nvSpPr>
          <p:spPr>
            <a:xfrm>
              <a:off x="6936803" y="1531507"/>
              <a:ext cx="223356" cy="1635"/>
            </a:xfrm>
            <a:custGeom>
              <a:avLst/>
              <a:gdLst/>
              <a:ahLst/>
              <a:cxnLst/>
              <a:rect l="l" t="t" r="r" b="b"/>
              <a:pathLst>
                <a:path w="6969" h="51" extrusionOk="0">
                  <a:moveTo>
                    <a:pt x="3476" y="0"/>
                  </a:moveTo>
                  <a:cubicBezTo>
                    <a:pt x="1555" y="0"/>
                    <a:pt x="1" y="0"/>
                    <a:pt x="1" y="33"/>
                  </a:cubicBezTo>
                  <a:cubicBezTo>
                    <a:pt x="1" y="50"/>
                    <a:pt x="1555" y="50"/>
                    <a:pt x="3476" y="50"/>
                  </a:cubicBezTo>
                  <a:cubicBezTo>
                    <a:pt x="5398" y="50"/>
                    <a:pt x="6968" y="50"/>
                    <a:pt x="6968" y="33"/>
                  </a:cubicBezTo>
                  <a:cubicBezTo>
                    <a:pt x="6968" y="0"/>
                    <a:pt x="5398" y="0"/>
                    <a:pt x="34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23;p60"/>
            <p:cNvSpPr/>
            <p:nvPr/>
          </p:nvSpPr>
          <p:spPr>
            <a:xfrm>
              <a:off x="6910041" y="1563622"/>
              <a:ext cx="277425" cy="2179"/>
            </a:xfrm>
            <a:custGeom>
              <a:avLst/>
              <a:gdLst/>
              <a:ahLst/>
              <a:cxnLst/>
              <a:rect l="l" t="t" r="r" b="b"/>
              <a:pathLst>
                <a:path w="8656" h="68" extrusionOk="0">
                  <a:moveTo>
                    <a:pt x="4328" y="1"/>
                  </a:moveTo>
                  <a:cubicBezTo>
                    <a:pt x="1939" y="1"/>
                    <a:pt x="0" y="17"/>
                    <a:pt x="0" y="34"/>
                  </a:cubicBezTo>
                  <a:cubicBezTo>
                    <a:pt x="0" y="51"/>
                    <a:pt x="1939" y="67"/>
                    <a:pt x="4328" y="67"/>
                  </a:cubicBezTo>
                  <a:cubicBezTo>
                    <a:pt x="6717" y="67"/>
                    <a:pt x="8655" y="51"/>
                    <a:pt x="8655" y="34"/>
                  </a:cubicBezTo>
                  <a:cubicBezTo>
                    <a:pt x="8655" y="17"/>
                    <a:pt x="6717" y="1"/>
                    <a:pt x="43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724;p60"/>
            <p:cNvSpPr/>
            <p:nvPr/>
          </p:nvSpPr>
          <p:spPr>
            <a:xfrm>
              <a:off x="6887542" y="1597370"/>
              <a:ext cx="333673" cy="1635"/>
            </a:xfrm>
            <a:custGeom>
              <a:avLst/>
              <a:gdLst/>
              <a:ahLst/>
              <a:cxnLst/>
              <a:rect l="l" t="t" r="r" b="b"/>
              <a:pathLst>
                <a:path w="10411" h="51" extrusionOk="0">
                  <a:moveTo>
                    <a:pt x="5214" y="0"/>
                  </a:moveTo>
                  <a:cubicBezTo>
                    <a:pt x="2340" y="0"/>
                    <a:pt x="1" y="0"/>
                    <a:pt x="1" y="17"/>
                  </a:cubicBezTo>
                  <a:cubicBezTo>
                    <a:pt x="1" y="50"/>
                    <a:pt x="2340" y="50"/>
                    <a:pt x="5214" y="50"/>
                  </a:cubicBezTo>
                  <a:cubicBezTo>
                    <a:pt x="8088" y="50"/>
                    <a:pt x="10410" y="50"/>
                    <a:pt x="10410" y="17"/>
                  </a:cubicBezTo>
                  <a:cubicBezTo>
                    <a:pt x="10410" y="0"/>
                    <a:pt x="8088" y="0"/>
                    <a:pt x="52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725;p60"/>
            <p:cNvSpPr/>
            <p:nvPr/>
          </p:nvSpPr>
          <p:spPr>
            <a:xfrm>
              <a:off x="6862928" y="1632689"/>
              <a:ext cx="381844" cy="2179"/>
            </a:xfrm>
            <a:custGeom>
              <a:avLst/>
              <a:gdLst/>
              <a:ahLst/>
              <a:cxnLst/>
              <a:rect l="l" t="t" r="r" b="b"/>
              <a:pathLst>
                <a:path w="11914" h="68" extrusionOk="0">
                  <a:moveTo>
                    <a:pt x="5965" y="1"/>
                  </a:moveTo>
                  <a:cubicBezTo>
                    <a:pt x="2673" y="1"/>
                    <a:pt x="0" y="18"/>
                    <a:pt x="0" y="34"/>
                  </a:cubicBezTo>
                  <a:cubicBezTo>
                    <a:pt x="0" y="51"/>
                    <a:pt x="2673" y="68"/>
                    <a:pt x="5965" y="68"/>
                  </a:cubicBezTo>
                  <a:cubicBezTo>
                    <a:pt x="9257" y="68"/>
                    <a:pt x="11913" y="51"/>
                    <a:pt x="11913" y="34"/>
                  </a:cubicBezTo>
                  <a:cubicBezTo>
                    <a:pt x="11913" y="18"/>
                    <a:pt x="9257" y="1"/>
                    <a:pt x="59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26;p60"/>
            <p:cNvSpPr/>
            <p:nvPr/>
          </p:nvSpPr>
          <p:spPr>
            <a:xfrm>
              <a:off x="6844178" y="1673938"/>
              <a:ext cx="294027" cy="2179"/>
            </a:xfrm>
            <a:custGeom>
              <a:avLst/>
              <a:gdLst/>
              <a:ahLst/>
              <a:cxnLst/>
              <a:rect l="l" t="t" r="r" b="b"/>
              <a:pathLst>
                <a:path w="9174" h="68" extrusionOk="0">
                  <a:moveTo>
                    <a:pt x="4578" y="1"/>
                  </a:moveTo>
                  <a:lnTo>
                    <a:pt x="1337" y="17"/>
                  </a:lnTo>
                  <a:lnTo>
                    <a:pt x="351" y="34"/>
                  </a:lnTo>
                  <a:lnTo>
                    <a:pt x="0" y="34"/>
                  </a:lnTo>
                  <a:cubicBezTo>
                    <a:pt x="34" y="51"/>
                    <a:pt x="67" y="51"/>
                    <a:pt x="101" y="51"/>
                  </a:cubicBezTo>
                  <a:lnTo>
                    <a:pt x="351" y="51"/>
                  </a:lnTo>
                  <a:lnTo>
                    <a:pt x="1337" y="67"/>
                  </a:lnTo>
                  <a:lnTo>
                    <a:pt x="7837" y="67"/>
                  </a:lnTo>
                  <a:lnTo>
                    <a:pt x="8806" y="51"/>
                  </a:lnTo>
                  <a:lnTo>
                    <a:pt x="9073" y="51"/>
                  </a:lnTo>
                  <a:cubicBezTo>
                    <a:pt x="9106" y="51"/>
                    <a:pt x="9140" y="51"/>
                    <a:pt x="9173" y="34"/>
                  </a:cubicBezTo>
                  <a:lnTo>
                    <a:pt x="8806" y="34"/>
                  </a:lnTo>
                  <a:lnTo>
                    <a:pt x="7837" y="17"/>
                  </a:lnTo>
                  <a:lnTo>
                    <a:pt x="45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727;p60"/>
            <p:cNvSpPr/>
            <p:nvPr/>
          </p:nvSpPr>
          <p:spPr>
            <a:xfrm>
              <a:off x="7163332" y="1676630"/>
              <a:ext cx="176211" cy="1635"/>
            </a:xfrm>
            <a:custGeom>
              <a:avLst/>
              <a:gdLst/>
              <a:ahLst/>
              <a:cxnLst/>
              <a:rect l="l" t="t" r="r" b="b"/>
              <a:pathLst>
                <a:path w="5498" h="51" extrusionOk="0">
                  <a:moveTo>
                    <a:pt x="2757" y="0"/>
                  </a:moveTo>
                  <a:cubicBezTo>
                    <a:pt x="1237" y="0"/>
                    <a:pt x="1" y="0"/>
                    <a:pt x="1" y="17"/>
                  </a:cubicBezTo>
                  <a:cubicBezTo>
                    <a:pt x="1" y="50"/>
                    <a:pt x="1237" y="50"/>
                    <a:pt x="2757" y="50"/>
                  </a:cubicBezTo>
                  <a:cubicBezTo>
                    <a:pt x="4278" y="50"/>
                    <a:pt x="5498" y="50"/>
                    <a:pt x="5498" y="17"/>
                  </a:cubicBezTo>
                  <a:cubicBezTo>
                    <a:pt x="5498" y="0"/>
                    <a:pt x="4278" y="0"/>
                    <a:pt x="27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728;p60"/>
            <p:cNvSpPr/>
            <p:nvPr/>
          </p:nvSpPr>
          <p:spPr>
            <a:xfrm>
              <a:off x="7198139" y="1713039"/>
              <a:ext cx="85189" cy="2179"/>
            </a:xfrm>
            <a:custGeom>
              <a:avLst/>
              <a:gdLst/>
              <a:ahLst/>
              <a:cxnLst/>
              <a:rect l="l" t="t" r="r" b="b"/>
              <a:pathLst>
                <a:path w="2658" h="68" extrusionOk="0">
                  <a:moveTo>
                    <a:pt x="1321" y="0"/>
                  </a:moveTo>
                  <a:cubicBezTo>
                    <a:pt x="585" y="0"/>
                    <a:pt x="1" y="17"/>
                    <a:pt x="1" y="34"/>
                  </a:cubicBezTo>
                  <a:cubicBezTo>
                    <a:pt x="1" y="50"/>
                    <a:pt x="585" y="67"/>
                    <a:pt x="1321" y="67"/>
                  </a:cubicBezTo>
                  <a:cubicBezTo>
                    <a:pt x="2072" y="67"/>
                    <a:pt x="2657" y="50"/>
                    <a:pt x="2657" y="34"/>
                  </a:cubicBezTo>
                  <a:cubicBezTo>
                    <a:pt x="2657" y="17"/>
                    <a:pt x="2072" y="0"/>
                    <a:pt x="13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29;p60"/>
            <p:cNvSpPr/>
            <p:nvPr/>
          </p:nvSpPr>
          <p:spPr>
            <a:xfrm>
              <a:off x="7262944" y="1635926"/>
              <a:ext cx="130155" cy="2179"/>
            </a:xfrm>
            <a:custGeom>
              <a:avLst/>
              <a:gdLst/>
              <a:ahLst/>
              <a:cxnLst/>
              <a:rect l="l" t="t" r="r" b="b"/>
              <a:pathLst>
                <a:path w="4061" h="68" extrusionOk="0">
                  <a:moveTo>
                    <a:pt x="2039" y="0"/>
                  </a:moveTo>
                  <a:cubicBezTo>
                    <a:pt x="903" y="0"/>
                    <a:pt x="0" y="17"/>
                    <a:pt x="0" y="34"/>
                  </a:cubicBezTo>
                  <a:cubicBezTo>
                    <a:pt x="0" y="50"/>
                    <a:pt x="903" y="67"/>
                    <a:pt x="2039" y="67"/>
                  </a:cubicBezTo>
                  <a:cubicBezTo>
                    <a:pt x="3158" y="67"/>
                    <a:pt x="4061" y="50"/>
                    <a:pt x="4061" y="34"/>
                  </a:cubicBezTo>
                  <a:cubicBezTo>
                    <a:pt x="4061" y="17"/>
                    <a:pt x="3158" y="0"/>
                    <a:pt x="20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730;p60"/>
            <p:cNvSpPr/>
            <p:nvPr/>
          </p:nvSpPr>
          <p:spPr>
            <a:xfrm>
              <a:off x="6833474" y="1717301"/>
              <a:ext cx="307392" cy="2179"/>
            </a:xfrm>
            <a:custGeom>
              <a:avLst/>
              <a:gdLst/>
              <a:ahLst/>
              <a:cxnLst/>
              <a:rect l="l" t="t" r="r" b="b"/>
              <a:pathLst>
                <a:path w="9591" h="68" extrusionOk="0">
                  <a:moveTo>
                    <a:pt x="4795" y="1"/>
                  </a:moveTo>
                  <a:cubicBezTo>
                    <a:pt x="2156" y="1"/>
                    <a:pt x="0" y="18"/>
                    <a:pt x="0" y="34"/>
                  </a:cubicBezTo>
                  <a:cubicBezTo>
                    <a:pt x="0" y="51"/>
                    <a:pt x="2156" y="68"/>
                    <a:pt x="4795" y="68"/>
                  </a:cubicBezTo>
                  <a:cubicBezTo>
                    <a:pt x="7452" y="68"/>
                    <a:pt x="9591" y="51"/>
                    <a:pt x="9591" y="34"/>
                  </a:cubicBezTo>
                  <a:cubicBezTo>
                    <a:pt x="9591" y="18"/>
                    <a:pt x="7452" y="1"/>
                    <a:pt x="47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731;p60"/>
            <p:cNvSpPr/>
            <p:nvPr/>
          </p:nvSpPr>
          <p:spPr>
            <a:xfrm>
              <a:off x="6919143" y="1765505"/>
              <a:ext cx="224414" cy="2179"/>
            </a:xfrm>
            <a:custGeom>
              <a:avLst/>
              <a:gdLst/>
              <a:ahLst/>
              <a:cxnLst/>
              <a:rect l="l" t="t" r="r" b="b"/>
              <a:pathLst>
                <a:path w="7002" h="68" extrusionOk="0">
                  <a:moveTo>
                    <a:pt x="3509" y="1"/>
                  </a:moveTo>
                  <a:cubicBezTo>
                    <a:pt x="1571" y="1"/>
                    <a:pt x="0" y="17"/>
                    <a:pt x="0" y="34"/>
                  </a:cubicBezTo>
                  <a:cubicBezTo>
                    <a:pt x="0" y="51"/>
                    <a:pt x="1571" y="68"/>
                    <a:pt x="3509" y="68"/>
                  </a:cubicBezTo>
                  <a:cubicBezTo>
                    <a:pt x="5431" y="68"/>
                    <a:pt x="7001" y="51"/>
                    <a:pt x="7001" y="34"/>
                  </a:cubicBezTo>
                  <a:cubicBezTo>
                    <a:pt x="7001" y="17"/>
                    <a:pt x="5431" y="1"/>
                    <a:pt x="35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32;p60"/>
            <p:cNvSpPr/>
            <p:nvPr/>
          </p:nvSpPr>
          <p:spPr>
            <a:xfrm>
              <a:off x="6919143" y="1804061"/>
              <a:ext cx="224414" cy="2179"/>
            </a:xfrm>
            <a:custGeom>
              <a:avLst/>
              <a:gdLst/>
              <a:ahLst/>
              <a:cxnLst/>
              <a:rect l="l" t="t" r="r" b="b"/>
              <a:pathLst>
                <a:path w="7002" h="68" extrusionOk="0">
                  <a:moveTo>
                    <a:pt x="3509" y="1"/>
                  </a:moveTo>
                  <a:cubicBezTo>
                    <a:pt x="1571" y="1"/>
                    <a:pt x="0" y="17"/>
                    <a:pt x="0" y="34"/>
                  </a:cubicBezTo>
                  <a:cubicBezTo>
                    <a:pt x="0" y="51"/>
                    <a:pt x="1571" y="68"/>
                    <a:pt x="3509" y="68"/>
                  </a:cubicBezTo>
                  <a:cubicBezTo>
                    <a:pt x="5431" y="68"/>
                    <a:pt x="7001" y="51"/>
                    <a:pt x="7001" y="34"/>
                  </a:cubicBezTo>
                  <a:cubicBezTo>
                    <a:pt x="7001" y="17"/>
                    <a:pt x="5431" y="1"/>
                    <a:pt x="35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733;p60"/>
            <p:cNvSpPr/>
            <p:nvPr/>
          </p:nvSpPr>
          <p:spPr>
            <a:xfrm>
              <a:off x="6919143" y="1848514"/>
              <a:ext cx="224414" cy="2179"/>
            </a:xfrm>
            <a:custGeom>
              <a:avLst/>
              <a:gdLst/>
              <a:ahLst/>
              <a:cxnLst/>
              <a:rect l="l" t="t" r="r" b="b"/>
              <a:pathLst>
                <a:path w="7002" h="68" extrusionOk="0">
                  <a:moveTo>
                    <a:pt x="3509" y="1"/>
                  </a:moveTo>
                  <a:cubicBezTo>
                    <a:pt x="1571" y="1"/>
                    <a:pt x="0" y="17"/>
                    <a:pt x="0" y="34"/>
                  </a:cubicBezTo>
                  <a:cubicBezTo>
                    <a:pt x="0" y="51"/>
                    <a:pt x="1571" y="67"/>
                    <a:pt x="3509" y="67"/>
                  </a:cubicBezTo>
                  <a:cubicBezTo>
                    <a:pt x="5431" y="67"/>
                    <a:pt x="7001" y="51"/>
                    <a:pt x="7001" y="34"/>
                  </a:cubicBezTo>
                  <a:cubicBezTo>
                    <a:pt x="7001" y="17"/>
                    <a:pt x="5431" y="1"/>
                    <a:pt x="35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734;p60"/>
            <p:cNvSpPr/>
            <p:nvPr/>
          </p:nvSpPr>
          <p:spPr>
            <a:xfrm>
              <a:off x="7302558" y="1608620"/>
              <a:ext cx="91086" cy="1635"/>
            </a:xfrm>
            <a:custGeom>
              <a:avLst/>
              <a:gdLst/>
              <a:ahLst/>
              <a:cxnLst/>
              <a:rect l="l" t="t" r="r" b="b"/>
              <a:pathLst>
                <a:path w="2842" h="51" extrusionOk="0">
                  <a:moveTo>
                    <a:pt x="1421" y="0"/>
                  </a:moveTo>
                  <a:cubicBezTo>
                    <a:pt x="636" y="0"/>
                    <a:pt x="1" y="0"/>
                    <a:pt x="1" y="34"/>
                  </a:cubicBezTo>
                  <a:cubicBezTo>
                    <a:pt x="1" y="50"/>
                    <a:pt x="636" y="50"/>
                    <a:pt x="1421" y="50"/>
                  </a:cubicBezTo>
                  <a:cubicBezTo>
                    <a:pt x="2206" y="50"/>
                    <a:pt x="2841" y="50"/>
                    <a:pt x="2841" y="34"/>
                  </a:cubicBezTo>
                  <a:cubicBezTo>
                    <a:pt x="2841" y="0"/>
                    <a:pt x="2206" y="0"/>
                    <a:pt x="14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35;p60"/>
            <p:cNvSpPr/>
            <p:nvPr/>
          </p:nvSpPr>
          <p:spPr>
            <a:xfrm>
              <a:off x="6822224" y="2561819"/>
              <a:ext cx="71792" cy="48235"/>
            </a:xfrm>
            <a:custGeom>
              <a:avLst/>
              <a:gdLst/>
              <a:ahLst/>
              <a:cxnLst/>
              <a:rect l="l" t="t" r="r" b="b"/>
              <a:pathLst>
                <a:path w="2240" h="1505" extrusionOk="0">
                  <a:moveTo>
                    <a:pt x="318" y="0"/>
                  </a:moveTo>
                  <a:lnTo>
                    <a:pt x="0" y="1253"/>
                  </a:lnTo>
                  <a:lnTo>
                    <a:pt x="2156" y="1504"/>
                  </a:lnTo>
                  <a:lnTo>
                    <a:pt x="2239" y="251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736;p60"/>
            <p:cNvSpPr/>
            <p:nvPr/>
          </p:nvSpPr>
          <p:spPr>
            <a:xfrm>
              <a:off x="6857031" y="2563421"/>
              <a:ext cx="6442" cy="36986"/>
            </a:xfrm>
            <a:custGeom>
              <a:avLst/>
              <a:gdLst/>
              <a:ahLst/>
              <a:cxnLst/>
              <a:rect l="l" t="t" r="r" b="b"/>
              <a:pathLst>
                <a:path w="201" h="1154" extrusionOk="0">
                  <a:moveTo>
                    <a:pt x="201" y="0"/>
                  </a:moveTo>
                  <a:lnTo>
                    <a:pt x="201" y="0"/>
                  </a:lnTo>
                  <a:cubicBezTo>
                    <a:pt x="84" y="385"/>
                    <a:pt x="17" y="769"/>
                    <a:pt x="0" y="1153"/>
                  </a:cubicBezTo>
                  <a:cubicBezTo>
                    <a:pt x="67" y="969"/>
                    <a:pt x="101" y="786"/>
                    <a:pt x="134" y="585"/>
                  </a:cubicBezTo>
                  <a:cubicBezTo>
                    <a:pt x="167" y="401"/>
                    <a:pt x="201" y="201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737;p60"/>
            <p:cNvSpPr/>
            <p:nvPr/>
          </p:nvSpPr>
          <p:spPr>
            <a:xfrm>
              <a:off x="6823827" y="2594478"/>
              <a:ext cx="67497" cy="11282"/>
            </a:xfrm>
            <a:custGeom>
              <a:avLst/>
              <a:gdLst/>
              <a:ahLst/>
              <a:cxnLst/>
              <a:rect l="l" t="t" r="r" b="b"/>
              <a:pathLst>
                <a:path w="2106" h="352" extrusionOk="0">
                  <a:moveTo>
                    <a:pt x="0" y="0"/>
                  </a:moveTo>
                  <a:cubicBezTo>
                    <a:pt x="101" y="34"/>
                    <a:pt x="201" y="51"/>
                    <a:pt x="301" y="67"/>
                  </a:cubicBezTo>
                  <a:cubicBezTo>
                    <a:pt x="502" y="117"/>
                    <a:pt x="752" y="151"/>
                    <a:pt x="1053" y="201"/>
                  </a:cubicBezTo>
                  <a:lnTo>
                    <a:pt x="1805" y="318"/>
                  </a:lnTo>
                  <a:cubicBezTo>
                    <a:pt x="1905" y="335"/>
                    <a:pt x="2005" y="335"/>
                    <a:pt x="2106" y="351"/>
                  </a:cubicBezTo>
                  <a:cubicBezTo>
                    <a:pt x="2022" y="301"/>
                    <a:pt x="1922" y="285"/>
                    <a:pt x="1805" y="268"/>
                  </a:cubicBezTo>
                  <a:cubicBezTo>
                    <a:pt x="1621" y="234"/>
                    <a:pt x="1354" y="184"/>
                    <a:pt x="1070" y="134"/>
                  </a:cubicBezTo>
                  <a:lnTo>
                    <a:pt x="318" y="34"/>
                  </a:lnTo>
                  <a:cubicBezTo>
                    <a:pt x="218" y="17"/>
                    <a:pt x="10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38;p60"/>
            <p:cNvSpPr/>
            <p:nvPr/>
          </p:nvSpPr>
          <p:spPr>
            <a:xfrm>
              <a:off x="7072823" y="2571466"/>
              <a:ext cx="139289" cy="29133"/>
            </a:xfrm>
            <a:custGeom>
              <a:avLst/>
              <a:gdLst/>
              <a:ahLst/>
              <a:cxnLst/>
              <a:rect l="l" t="t" r="r" b="b"/>
              <a:pathLst>
                <a:path w="4346" h="909" extrusionOk="0">
                  <a:moveTo>
                    <a:pt x="2340" y="0"/>
                  </a:moveTo>
                  <a:lnTo>
                    <a:pt x="1" y="67"/>
                  </a:lnTo>
                  <a:lnTo>
                    <a:pt x="18" y="886"/>
                  </a:lnTo>
                  <a:lnTo>
                    <a:pt x="151" y="886"/>
                  </a:lnTo>
                  <a:cubicBezTo>
                    <a:pt x="458" y="893"/>
                    <a:pt x="1206" y="909"/>
                    <a:pt x="1957" y="909"/>
                  </a:cubicBezTo>
                  <a:cubicBezTo>
                    <a:pt x="2800" y="909"/>
                    <a:pt x="3647" y="889"/>
                    <a:pt x="3877" y="819"/>
                  </a:cubicBezTo>
                  <a:cubicBezTo>
                    <a:pt x="4345" y="652"/>
                    <a:pt x="2357" y="251"/>
                    <a:pt x="2357" y="251"/>
                  </a:cubicBezTo>
                  <a:lnTo>
                    <a:pt x="2340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739;p60"/>
            <p:cNvSpPr/>
            <p:nvPr/>
          </p:nvSpPr>
          <p:spPr>
            <a:xfrm>
              <a:off x="7072823" y="2577780"/>
              <a:ext cx="27339" cy="21025"/>
            </a:xfrm>
            <a:custGeom>
              <a:avLst/>
              <a:gdLst/>
              <a:ahLst/>
              <a:cxnLst/>
              <a:rect l="l" t="t" r="r" b="b"/>
              <a:pathLst>
                <a:path w="853" h="656" extrusionOk="0">
                  <a:moveTo>
                    <a:pt x="75" y="0"/>
                  </a:moveTo>
                  <a:cubicBezTo>
                    <a:pt x="51" y="0"/>
                    <a:pt x="26" y="1"/>
                    <a:pt x="1" y="4"/>
                  </a:cubicBezTo>
                  <a:lnTo>
                    <a:pt x="18" y="655"/>
                  </a:lnTo>
                  <a:lnTo>
                    <a:pt x="853" y="655"/>
                  </a:lnTo>
                  <a:cubicBezTo>
                    <a:pt x="820" y="455"/>
                    <a:pt x="703" y="271"/>
                    <a:pt x="552" y="154"/>
                  </a:cubicBezTo>
                  <a:cubicBezTo>
                    <a:pt x="406" y="52"/>
                    <a:pt x="247" y="0"/>
                    <a:pt x="75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740;p60"/>
            <p:cNvSpPr/>
            <p:nvPr/>
          </p:nvSpPr>
          <p:spPr>
            <a:xfrm>
              <a:off x="7073368" y="2586978"/>
              <a:ext cx="128553" cy="14070"/>
            </a:xfrm>
            <a:custGeom>
              <a:avLst/>
              <a:gdLst/>
              <a:ahLst/>
              <a:cxnLst/>
              <a:rect l="l" t="t" r="r" b="b"/>
              <a:pathLst>
                <a:path w="4011" h="439" extrusionOk="0">
                  <a:moveTo>
                    <a:pt x="3309" y="1"/>
                  </a:moveTo>
                  <a:cubicBezTo>
                    <a:pt x="3175" y="1"/>
                    <a:pt x="3108" y="301"/>
                    <a:pt x="3108" y="301"/>
                  </a:cubicBezTo>
                  <a:lnTo>
                    <a:pt x="1" y="351"/>
                  </a:lnTo>
                  <a:lnTo>
                    <a:pt x="1" y="402"/>
                  </a:lnTo>
                  <a:cubicBezTo>
                    <a:pt x="363" y="427"/>
                    <a:pt x="869" y="439"/>
                    <a:pt x="1399" y="439"/>
                  </a:cubicBezTo>
                  <a:cubicBezTo>
                    <a:pt x="2578" y="439"/>
                    <a:pt x="3869" y="382"/>
                    <a:pt x="3927" y="301"/>
                  </a:cubicBezTo>
                  <a:cubicBezTo>
                    <a:pt x="4011" y="184"/>
                    <a:pt x="3309" y="1"/>
                    <a:pt x="3309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41;p60"/>
            <p:cNvSpPr/>
            <p:nvPr/>
          </p:nvSpPr>
          <p:spPr>
            <a:xfrm>
              <a:off x="7077118" y="2595535"/>
              <a:ext cx="121053" cy="3269"/>
            </a:xfrm>
            <a:custGeom>
              <a:avLst/>
              <a:gdLst/>
              <a:ahLst/>
              <a:cxnLst/>
              <a:rect l="l" t="t" r="r" b="b"/>
              <a:pathLst>
                <a:path w="3777" h="102" extrusionOk="0">
                  <a:moveTo>
                    <a:pt x="3660" y="1"/>
                  </a:moveTo>
                  <a:lnTo>
                    <a:pt x="3225" y="18"/>
                  </a:lnTo>
                  <a:cubicBezTo>
                    <a:pt x="2874" y="34"/>
                    <a:pt x="2373" y="51"/>
                    <a:pt x="1822" y="68"/>
                  </a:cubicBezTo>
                  <a:cubicBezTo>
                    <a:pt x="1287" y="68"/>
                    <a:pt x="786" y="84"/>
                    <a:pt x="418" y="84"/>
                  </a:cubicBezTo>
                  <a:lnTo>
                    <a:pt x="0" y="84"/>
                  </a:lnTo>
                  <a:lnTo>
                    <a:pt x="418" y="101"/>
                  </a:lnTo>
                  <a:cubicBezTo>
                    <a:pt x="786" y="101"/>
                    <a:pt x="1287" y="101"/>
                    <a:pt x="1822" y="84"/>
                  </a:cubicBezTo>
                  <a:cubicBezTo>
                    <a:pt x="2373" y="84"/>
                    <a:pt x="2874" y="51"/>
                    <a:pt x="3225" y="34"/>
                  </a:cubicBezTo>
                  <a:lnTo>
                    <a:pt x="3660" y="18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742;p60"/>
            <p:cNvSpPr/>
            <p:nvPr/>
          </p:nvSpPr>
          <p:spPr>
            <a:xfrm>
              <a:off x="7172979" y="2585920"/>
              <a:ext cx="6987" cy="11794"/>
            </a:xfrm>
            <a:custGeom>
              <a:avLst/>
              <a:gdLst/>
              <a:ahLst/>
              <a:cxnLst/>
              <a:rect l="l" t="t" r="r" b="b"/>
              <a:pathLst>
                <a:path w="218" h="368" extrusionOk="0">
                  <a:moveTo>
                    <a:pt x="218" y="0"/>
                  </a:moveTo>
                  <a:lnTo>
                    <a:pt x="218" y="0"/>
                  </a:lnTo>
                  <a:cubicBezTo>
                    <a:pt x="84" y="67"/>
                    <a:pt x="0" y="217"/>
                    <a:pt x="0" y="368"/>
                  </a:cubicBezTo>
                  <a:cubicBezTo>
                    <a:pt x="34" y="234"/>
                    <a:pt x="101" y="100"/>
                    <a:pt x="2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43;p60"/>
            <p:cNvSpPr/>
            <p:nvPr/>
          </p:nvSpPr>
          <p:spPr>
            <a:xfrm>
              <a:off x="7150480" y="2580985"/>
              <a:ext cx="4327" cy="6122"/>
            </a:xfrm>
            <a:custGeom>
              <a:avLst/>
              <a:gdLst/>
              <a:ahLst/>
              <a:cxnLst/>
              <a:rect l="l" t="t" r="r" b="b"/>
              <a:pathLst>
                <a:path w="135" h="191" extrusionOk="0">
                  <a:moveTo>
                    <a:pt x="127" y="0"/>
                  </a:moveTo>
                  <a:cubicBezTo>
                    <a:pt x="109" y="0"/>
                    <a:pt x="80" y="44"/>
                    <a:pt x="51" y="87"/>
                  </a:cubicBezTo>
                  <a:cubicBezTo>
                    <a:pt x="17" y="137"/>
                    <a:pt x="1" y="188"/>
                    <a:pt x="1" y="188"/>
                  </a:cubicBezTo>
                  <a:cubicBezTo>
                    <a:pt x="3" y="190"/>
                    <a:pt x="5" y="191"/>
                    <a:pt x="8" y="191"/>
                  </a:cubicBezTo>
                  <a:cubicBezTo>
                    <a:pt x="26" y="191"/>
                    <a:pt x="55" y="147"/>
                    <a:pt x="84" y="104"/>
                  </a:cubicBezTo>
                  <a:cubicBezTo>
                    <a:pt x="118" y="54"/>
                    <a:pt x="134" y="4"/>
                    <a:pt x="134" y="4"/>
                  </a:cubicBezTo>
                  <a:cubicBezTo>
                    <a:pt x="132" y="2"/>
                    <a:pt x="129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744;p60"/>
            <p:cNvSpPr/>
            <p:nvPr/>
          </p:nvSpPr>
          <p:spPr>
            <a:xfrm>
              <a:off x="7144583" y="2579863"/>
              <a:ext cx="4872" cy="4487"/>
            </a:xfrm>
            <a:custGeom>
              <a:avLst/>
              <a:gdLst/>
              <a:ahLst/>
              <a:cxnLst/>
              <a:rect l="l" t="t" r="r" b="b"/>
              <a:pathLst>
                <a:path w="152" h="140" extrusionOk="0">
                  <a:moveTo>
                    <a:pt x="140" y="1"/>
                  </a:moveTo>
                  <a:cubicBezTo>
                    <a:pt x="122" y="1"/>
                    <a:pt x="95" y="28"/>
                    <a:pt x="68" y="55"/>
                  </a:cubicBezTo>
                  <a:cubicBezTo>
                    <a:pt x="17" y="89"/>
                    <a:pt x="1" y="122"/>
                    <a:pt x="1" y="139"/>
                  </a:cubicBezTo>
                  <a:cubicBezTo>
                    <a:pt x="1" y="139"/>
                    <a:pt x="34" y="106"/>
                    <a:pt x="84" y="72"/>
                  </a:cubicBezTo>
                  <a:cubicBezTo>
                    <a:pt x="118" y="39"/>
                    <a:pt x="151" y="5"/>
                    <a:pt x="151" y="5"/>
                  </a:cubicBezTo>
                  <a:cubicBezTo>
                    <a:pt x="148" y="2"/>
                    <a:pt x="144" y="1"/>
                    <a:pt x="1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745;p60"/>
            <p:cNvSpPr/>
            <p:nvPr/>
          </p:nvSpPr>
          <p:spPr>
            <a:xfrm>
              <a:off x="7140833" y="2576562"/>
              <a:ext cx="7532" cy="1058"/>
            </a:xfrm>
            <a:custGeom>
              <a:avLst/>
              <a:gdLst/>
              <a:ahLst/>
              <a:cxnLst/>
              <a:rect l="l" t="t" r="r" b="b"/>
              <a:pathLst>
                <a:path w="235" h="33" extrusionOk="0">
                  <a:moveTo>
                    <a:pt x="156" y="1"/>
                  </a:moveTo>
                  <a:cubicBezTo>
                    <a:pt x="142" y="1"/>
                    <a:pt x="129" y="3"/>
                    <a:pt x="118" y="8"/>
                  </a:cubicBezTo>
                  <a:cubicBezTo>
                    <a:pt x="103" y="3"/>
                    <a:pt x="90" y="1"/>
                    <a:pt x="78" y="1"/>
                  </a:cubicBezTo>
                  <a:cubicBezTo>
                    <a:pt x="48" y="1"/>
                    <a:pt x="24" y="13"/>
                    <a:pt x="1" y="25"/>
                  </a:cubicBezTo>
                  <a:cubicBezTo>
                    <a:pt x="23" y="25"/>
                    <a:pt x="45" y="32"/>
                    <a:pt x="73" y="32"/>
                  </a:cubicBezTo>
                  <a:cubicBezTo>
                    <a:pt x="86" y="32"/>
                    <a:pt x="101" y="30"/>
                    <a:pt x="118" y="25"/>
                  </a:cubicBezTo>
                  <a:cubicBezTo>
                    <a:pt x="128" y="30"/>
                    <a:pt x="139" y="32"/>
                    <a:pt x="151" y="32"/>
                  </a:cubicBezTo>
                  <a:cubicBezTo>
                    <a:pt x="179" y="32"/>
                    <a:pt x="211" y="20"/>
                    <a:pt x="235" y="8"/>
                  </a:cubicBezTo>
                  <a:cubicBezTo>
                    <a:pt x="212" y="8"/>
                    <a:pt x="183" y="1"/>
                    <a:pt x="1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46;p60"/>
            <p:cNvSpPr/>
            <p:nvPr/>
          </p:nvSpPr>
          <p:spPr>
            <a:xfrm>
              <a:off x="7139231" y="2571979"/>
              <a:ext cx="8621" cy="1314"/>
            </a:xfrm>
            <a:custGeom>
              <a:avLst/>
              <a:gdLst/>
              <a:ahLst/>
              <a:cxnLst/>
              <a:rect l="l" t="t" r="r" b="b"/>
              <a:pathLst>
                <a:path w="269" h="41" extrusionOk="0">
                  <a:moveTo>
                    <a:pt x="1" y="1"/>
                  </a:moveTo>
                  <a:cubicBezTo>
                    <a:pt x="47" y="28"/>
                    <a:pt x="98" y="41"/>
                    <a:pt x="148" y="41"/>
                  </a:cubicBezTo>
                  <a:cubicBezTo>
                    <a:pt x="190" y="41"/>
                    <a:pt x="230" y="32"/>
                    <a:pt x="268" y="17"/>
                  </a:cubicBezTo>
                  <a:lnTo>
                    <a:pt x="134" y="17"/>
                  </a:lnTo>
                  <a:cubicBezTo>
                    <a:pt x="84" y="1"/>
                    <a:pt x="5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747;p60"/>
            <p:cNvSpPr/>
            <p:nvPr/>
          </p:nvSpPr>
          <p:spPr>
            <a:xfrm>
              <a:off x="7153173" y="2573677"/>
              <a:ext cx="13942" cy="7980"/>
            </a:xfrm>
            <a:custGeom>
              <a:avLst/>
              <a:gdLst/>
              <a:ahLst/>
              <a:cxnLst/>
              <a:rect l="l" t="t" r="r" b="b"/>
              <a:pathLst>
                <a:path w="435" h="249" extrusionOk="0">
                  <a:moveTo>
                    <a:pt x="287" y="20"/>
                  </a:moveTo>
                  <a:cubicBezTo>
                    <a:pt x="323" y="20"/>
                    <a:pt x="362" y="28"/>
                    <a:pt x="401" y="48"/>
                  </a:cubicBezTo>
                  <a:cubicBezTo>
                    <a:pt x="418" y="65"/>
                    <a:pt x="418" y="98"/>
                    <a:pt x="384" y="115"/>
                  </a:cubicBezTo>
                  <a:cubicBezTo>
                    <a:pt x="351" y="132"/>
                    <a:pt x="334" y="132"/>
                    <a:pt x="301" y="148"/>
                  </a:cubicBezTo>
                  <a:cubicBezTo>
                    <a:pt x="251" y="165"/>
                    <a:pt x="201" y="182"/>
                    <a:pt x="150" y="198"/>
                  </a:cubicBezTo>
                  <a:cubicBezTo>
                    <a:pt x="100" y="207"/>
                    <a:pt x="62" y="211"/>
                    <a:pt x="36" y="213"/>
                  </a:cubicBezTo>
                  <a:lnTo>
                    <a:pt x="36" y="213"/>
                  </a:lnTo>
                  <a:cubicBezTo>
                    <a:pt x="53" y="185"/>
                    <a:pt x="72" y="154"/>
                    <a:pt x="84" y="132"/>
                  </a:cubicBezTo>
                  <a:cubicBezTo>
                    <a:pt x="117" y="81"/>
                    <a:pt x="167" y="48"/>
                    <a:pt x="217" y="31"/>
                  </a:cubicBezTo>
                  <a:cubicBezTo>
                    <a:pt x="238" y="24"/>
                    <a:pt x="262" y="20"/>
                    <a:pt x="287" y="20"/>
                  </a:cubicBezTo>
                  <a:close/>
                  <a:moveTo>
                    <a:pt x="294" y="1"/>
                  </a:moveTo>
                  <a:cubicBezTo>
                    <a:pt x="205" y="1"/>
                    <a:pt x="124" y="46"/>
                    <a:pt x="67" y="115"/>
                  </a:cubicBezTo>
                  <a:cubicBezTo>
                    <a:pt x="51" y="148"/>
                    <a:pt x="34" y="180"/>
                    <a:pt x="34" y="213"/>
                  </a:cubicBezTo>
                  <a:lnTo>
                    <a:pt x="34" y="213"/>
                  </a:lnTo>
                  <a:cubicBezTo>
                    <a:pt x="11" y="215"/>
                    <a:pt x="0" y="215"/>
                    <a:pt x="0" y="215"/>
                  </a:cubicBezTo>
                  <a:lnTo>
                    <a:pt x="34" y="215"/>
                  </a:lnTo>
                  <a:cubicBezTo>
                    <a:pt x="17" y="232"/>
                    <a:pt x="17" y="248"/>
                    <a:pt x="17" y="248"/>
                  </a:cubicBezTo>
                  <a:cubicBezTo>
                    <a:pt x="22" y="239"/>
                    <a:pt x="28" y="227"/>
                    <a:pt x="35" y="215"/>
                  </a:cubicBezTo>
                  <a:lnTo>
                    <a:pt x="150" y="215"/>
                  </a:lnTo>
                  <a:cubicBezTo>
                    <a:pt x="201" y="198"/>
                    <a:pt x="251" y="182"/>
                    <a:pt x="301" y="165"/>
                  </a:cubicBezTo>
                  <a:cubicBezTo>
                    <a:pt x="334" y="165"/>
                    <a:pt x="368" y="148"/>
                    <a:pt x="401" y="132"/>
                  </a:cubicBezTo>
                  <a:cubicBezTo>
                    <a:pt x="418" y="115"/>
                    <a:pt x="435" y="98"/>
                    <a:pt x="435" y="81"/>
                  </a:cubicBezTo>
                  <a:cubicBezTo>
                    <a:pt x="435" y="65"/>
                    <a:pt x="435" y="31"/>
                    <a:pt x="418" y="31"/>
                  </a:cubicBezTo>
                  <a:cubicBezTo>
                    <a:pt x="376" y="10"/>
                    <a:pt x="334" y="1"/>
                    <a:pt x="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748;p60"/>
            <p:cNvSpPr/>
            <p:nvPr/>
          </p:nvSpPr>
          <p:spPr>
            <a:xfrm>
              <a:off x="7147820" y="2571466"/>
              <a:ext cx="7500" cy="9134"/>
            </a:xfrm>
            <a:custGeom>
              <a:avLst/>
              <a:gdLst/>
              <a:ahLst/>
              <a:cxnLst/>
              <a:rect l="l" t="t" r="r" b="b"/>
              <a:pathLst>
                <a:path w="234" h="285" extrusionOk="0">
                  <a:moveTo>
                    <a:pt x="50" y="0"/>
                  </a:moveTo>
                  <a:cubicBezTo>
                    <a:pt x="17" y="17"/>
                    <a:pt x="0" y="50"/>
                    <a:pt x="0" y="67"/>
                  </a:cubicBezTo>
                  <a:cubicBezTo>
                    <a:pt x="17" y="100"/>
                    <a:pt x="17" y="117"/>
                    <a:pt x="33" y="134"/>
                  </a:cubicBezTo>
                  <a:cubicBezTo>
                    <a:pt x="50" y="167"/>
                    <a:pt x="84" y="201"/>
                    <a:pt x="100" y="234"/>
                  </a:cubicBezTo>
                  <a:cubicBezTo>
                    <a:pt x="134" y="251"/>
                    <a:pt x="167" y="284"/>
                    <a:pt x="201" y="284"/>
                  </a:cubicBezTo>
                  <a:cubicBezTo>
                    <a:pt x="201" y="284"/>
                    <a:pt x="167" y="267"/>
                    <a:pt x="117" y="217"/>
                  </a:cubicBezTo>
                  <a:cubicBezTo>
                    <a:pt x="100" y="184"/>
                    <a:pt x="67" y="167"/>
                    <a:pt x="50" y="134"/>
                  </a:cubicBezTo>
                  <a:cubicBezTo>
                    <a:pt x="33" y="100"/>
                    <a:pt x="17" y="33"/>
                    <a:pt x="50" y="33"/>
                  </a:cubicBezTo>
                  <a:cubicBezTo>
                    <a:pt x="100" y="33"/>
                    <a:pt x="134" y="67"/>
                    <a:pt x="150" y="100"/>
                  </a:cubicBezTo>
                  <a:cubicBezTo>
                    <a:pt x="184" y="117"/>
                    <a:pt x="184" y="150"/>
                    <a:pt x="201" y="184"/>
                  </a:cubicBezTo>
                  <a:cubicBezTo>
                    <a:pt x="201" y="213"/>
                    <a:pt x="201" y="243"/>
                    <a:pt x="201" y="284"/>
                  </a:cubicBezTo>
                  <a:cubicBezTo>
                    <a:pt x="217" y="267"/>
                    <a:pt x="234" y="217"/>
                    <a:pt x="217" y="184"/>
                  </a:cubicBezTo>
                  <a:cubicBezTo>
                    <a:pt x="217" y="150"/>
                    <a:pt x="201" y="117"/>
                    <a:pt x="184" y="84"/>
                  </a:cubicBezTo>
                  <a:cubicBezTo>
                    <a:pt x="150" y="33"/>
                    <a:pt x="100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49;p60"/>
            <p:cNvSpPr/>
            <p:nvPr/>
          </p:nvSpPr>
          <p:spPr>
            <a:xfrm>
              <a:off x="7073368" y="2576818"/>
              <a:ext cx="26794" cy="21441"/>
            </a:xfrm>
            <a:custGeom>
              <a:avLst/>
              <a:gdLst/>
              <a:ahLst/>
              <a:cxnLst/>
              <a:rect l="l" t="t" r="r" b="b"/>
              <a:pathLst>
                <a:path w="836" h="669" extrusionOk="0">
                  <a:moveTo>
                    <a:pt x="168" y="0"/>
                  </a:moveTo>
                  <a:cubicBezTo>
                    <a:pt x="117" y="0"/>
                    <a:pt x="84" y="0"/>
                    <a:pt x="34" y="17"/>
                  </a:cubicBezTo>
                  <a:lnTo>
                    <a:pt x="1" y="17"/>
                  </a:lnTo>
                  <a:cubicBezTo>
                    <a:pt x="1" y="22"/>
                    <a:pt x="8" y="24"/>
                    <a:pt x="22" y="24"/>
                  </a:cubicBezTo>
                  <a:cubicBezTo>
                    <a:pt x="49" y="24"/>
                    <a:pt x="101" y="17"/>
                    <a:pt x="168" y="17"/>
                  </a:cubicBezTo>
                  <a:cubicBezTo>
                    <a:pt x="452" y="50"/>
                    <a:pt x="686" y="234"/>
                    <a:pt x="786" y="501"/>
                  </a:cubicBezTo>
                  <a:cubicBezTo>
                    <a:pt x="819" y="602"/>
                    <a:pt x="836" y="668"/>
                    <a:pt x="836" y="668"/>
                  </a:cubicBezTo>
                  <a:cubicBezTo>
                    <a:pt x="836" y="652"/>
                    <a:pt x="836" y="635"/>
                    <a:pt x="836" y="618"/>
                  </a:cubicBezTo>
                  <a:cubicBezTo>
                    <a:pt x="836" y="568"/>
                    <a:pt x="819" y="535"/>
                    <a:pt x="803" y="501"/>
                  </a:cubicBezTo>
                  <a:cubicBezTo>
                    <a:pt x="719" y="217"/>
                    <a:pt x="468" y="17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750;p60"/>
            <p:cNvSpPr/>
            <p:nvPr/>
          </p:nvSpPr>
          <p:spPr>
            <a:xfrm>
              <a:off x="7109777" y="2590728"/>
              <a:ext cx="21986" cy="1314"/>
            </a:xfrm>
            <a:custGeom>
              <a:avLst/>
              <a:gdLst/>
              <a:ahLst/>
              <a:cxnLst/>
              <a:rect l="l" t="t" r="r" b="b"/>
              <a:pathLst>
                <a:path w="686" h="41" extrusionOk="0">
                  <a:moveTo>
                    <a:pt x="335" y="1"/>
                  </a:moveTo>
                  <a:cubicBezTo>
                    <a:pt x="243" y="9"/>
                    <a:pt x="159" y="9"/>
                    <a:pt x="99" y="9"/>
                  </a:cubicBezTo>
                  <a:cubicBezTo>
                    <a:pt x="38" y="9"/>
                    <a:pt x="1" y="9"/>
                    <a:pt x="1" y="17"/>
                  </a:cubicBezTo>
                  <a:cubicBezTo>
                    <a:pt x="98" y="32"/>
                    <a:pt x="199" y="41"/>
                    <a:pt x="302" y="41"/>
                  </a:cubicBezTo>
                  <a:cubicBezTo>
                    <a:pt x="428" y="41"/>
                    <a:pt x="557" y="28"/>
                    <a:pt x="6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751;p60"/>
            <p:cNvSpPr/>
            <p:nvPr/>
          </p:nvSpPr>
          <p:spPr>
            <a:xfrm>
              <a:off x="7094777" y="2591273"/>
              <a:ext cx="2724" cy="4295"/>
            </a:xfrm>
            <a:custGeom>
              <a:avLst/>
              <a:gdLst/>
              <a:ahLst/>
              <a:cxnLst/>
              <a:rect l="l" t="t" r="r" b="b"/>
              <a:pathLst>
                <a:path w="85" h="134" extrusionOk="0">
                  <a:moveTo>
                    <a:pt x="1" y="0"/>
                  </a:moveTo>
                  <a:cubicBezTo>
                    <a:pt x="1" y="17"/>
                    <a:pt x="18" y="34"/>
                    <a:pt x="34" y="67"/>
                  </a:cubicBezTo>
                  <a:cubicBezTo>
                    <a:pt x="51" y="100"/>
                    <a:pt x="51" y="134"/>
                    <a:pt x="68" y="134"/>
                  </a:cubicBezTo>
                  <a:cubicBezTo>
                    <a:pt x="68" y="134"/>
                    <a:pt x="84" y="100"/>
                    <a:pt x="51" y="50"/>
                  </a:cubicBezTo>
                  <a:cubicBezTo>
                    <a:pt x="34" y="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52;p60"/>
            <p:cNvSpPr/>
            <p:nvPr/>
          </p:nvSpPr>
          <p:spPr>
            <a:xfrm>
              <a:off x="7088912" y="2584318"/>
              <a:ext cx="3237" cy="3237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7" y="0"/>
                  </a:moveTo>
                  <a:lnTo>
                    <a:pt x="17" y="17"/>
                  </a:lnTo>
                  <a:cubicBezTo>
                    <a:pt x="0" y="17"/>
                    <a:pt x="17" y="33"/>
                    <a:pt x="50" y="67"/>
                  </a:cubicBezTo>
                  <a:cubicBezTo>
                    <a:pt x="67" y="84"/>
                    <a:pt x="100" y="100"/>
                    <a:pt x="100" y="100"/>
                  </a:cubicBezTo>
                  <a:cubicBezTo>
                    <a:pt x="100" y="84"/>
                    <a:pt x="84" y="67"/>
                    <a:pt x="67" y="33"/>
                  </a:cubicBezTo>
                  <a:cubicBezTo>
                    <a:pt x="34" y="17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753;p60"/>
            <p:cNvSpPr/>
            <p:nvPr/>
          </p:nvSpPr>
          <p:spPr>
            <a:xfrm>
              <a:off x="7080868" y="2581081"/>
              <a:ext cx="4840" cy="1859"/>
            </a:xfrm>
            <a:custGeom>
              <a:avLst/>
              <a:gdLst/>
              <a:ahLst/>
              <a:cxnLst/>
              <a:rect l="l" t="t" r="r" b="b"/>
              <a:pathLst>
                <a:path w="151" h="58" extrusionOk="0">
                  <a:moveTo>
                    <a:pt x="84" y="1"/>
                  </a:moveTo>
                  <a:cubicBezTo>
                    <a:pt x="51" y="1"/>
                    <a:pt x="0" y="17"/>
                    <a:pt x="17" y="17"/>
                  </a:cubicBezTo>
                  <a:cubicBezTo>
                    <a:pt x="17" y="17"/>
                    <a:pt x="51" y="17"/>
                    <a:pt x="84" y="34"/>
                  </a:cubicBezTo>
                  <a:cubicBezTo>
                    <a:pt x="108" y="46"/>
                    <a:pt x="123" y="58"/>
                    <a:pt x="136" y="58"/>
                  </a:cubicBezTo>
                  <a:cubicBezTo>
                    <a:pt x="141" y="58"/>
                    <a:pt x="146" y="56"/>
                    <a:pt x="151" y="51"/>
                  </a:cubicBezTo>
                  <a:cubicBezTo>
                    <a:pt x="151" y="51"/>
                    <a:pt x="134" y="17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754;p60"/>
            <p:cNvSpPr/>
            <p:nvPr/>
          </p:nvSpPr>
          <p:spPr>
            <a:xfrm>
              <a:off x="7075515" y="2580023"/>
              <a:ext cx="2179" cy="1090"/>
            </a:xfrm>
            <a:custGeom>
              <a:avLst/>
              <a:gdLst/>
              <a:ahLst/>
              <a:cxnLst/>
              <a:rect l="l" t="t" r="r" b="b"/>
              <a:pathLst>
                <a:path w="68" h="34" extrusionOk="0">
                  <a:moveTo>
                    <a:pt x="0" y="0"/>
                  </a:moveTo>
                  <a:cubicBezTo>
                    <a:pt x="0" y="17"/>
                    <a:pt x="17" y="34"/>
                    <a:pt x="34" y="34"/>
                  </a:cubicBezTo>
                  <a:lnTo>
                    <a:pt x="67" y="34"/>
                  </a:lnTo>
                  <a:cubicBezTo>
                    <a:pt x="67" y="34"/>
                    <a:pt x="67" y="17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9" name="Picture 2" descr="C:\Users\karen\Pictures\g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05" y="179233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1" name="logineCadastro Gustavo">
            <a:hlinkClick r:id="" action="ppaction://media"/>
            <a:extLst>
              <a:ext uri="{FF2B5EF4-FFF2-40B4-BE49-F238E27FC236}">
                <a16:creationId xmlns:a16="http://schemas.microsoft.com/office/drawing/2014/main" id="{9960D0F0-BD1F-4BCC-A83E-1C8813CCBA8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445" end="370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20"/>
    </mc:Choice>
    <mc:Fallback xmlns="">
      <p:transition advTm="2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6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8" name="Google Shape;2568;p50"/>
          <p:cNvGrpSpPr/>
          <p:nvPr/>
        </p:nvGrpSpPr>
        <p:grpSpPr>
          <a:xfrm>
            <a:off x="2460600" y="1649046"/>
            <a:ext cx="4222800" cy="3226960"/>
            <a:chOff x="2133731" y="1649046"/>
            <a:chExt cx="4876539" cy="3016882"/>
          </a:xfrm>
        </p:grpSpPr>
        <p:sp>
          <p:nvSpPr>
            <p:cNvPr id="2569" name="Google Shape;2569;p50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3" name="Google Shape;2573;p50"/>
          <p:cNvSpPr txBox="1">
            <a:spLocks noGrp="1"/>
          </p:cNvSpPr>
          <p:nvPr>
            <p:ph type="title"/>
          </p:nvPr>
        </p:nvSpPr>
        <p:spPr>
          <a:xfrm>
            <a:off x="2087724" y="540000"/>
            <a:ext cx="4968552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CADASTRO DE EMPRESA</a:t>
            </a:r>
            <a:endParaRPr dirty="0"/>
          </a:p>
        </p:txBody>
      </p:sp>
      <p:sp>
        <p:nvSpPr>
          <p:cNvPr id="2" name="AutoShape 2" descr="data:image/jpeg;base64,/9j/4AAQSkZJRgABAQEAYABgAAD/2wBDAAgGBgcGBQgHBwcJCQgKDBQNDAsLDBkSEw8UHRofHh0aHBwgJC4nICIsIxwcKDcpLDAxNDQ0Hyc5PTgyPC4zNDL/2wBDAQkJCQwLDBgNDRgyIRwhMjIyMjIyMjIyMjIyMjIyMjIyMjIyMjIyMjIyMjIyMjIyMjIyMjIyMjIyMjIyMjIyMjL/wAARCAJ+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TVNYvk1KZI5yiI21VAFU/wC2dR/5+n/IU3Vf+Qrc/wC/WUPM87v159K3SVjBtmv/AGzqP/P0/wCQo/tnUf8An6f8hWRJ5nm8Z9sUs+/cMZxjtTsguzW/tnUf+fp/yFH9s6j/AM/T/kKz0zsG7rjmnUr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nLrWohgftT/kKz6UdaLILs2dQ0bUZtQnljtXZGbKkd6rf2Fqn/AD5yfpXoSf6tfoKdWfOzTkR53/YWqf8APnJ+lH9hap/z5yfpXoMkiRLudgq5xk1H9st/+eo/I0+dhyI4L+wdU/583/Sj+wdU/wCfN/0rvftlv/z1H5Gj7Zb/APPUfkaOdi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1JHNHMD5bBsdcUc7HyI8+/sHVP+fN/0pRoWqZ/483/AEr0OilzsORDU/1a/QU6mp/q1+gp1QWQXPSH/rqtT1Bc9If+uq1PTAKKKKQBRRRQAUUUUAFFFFABRRRQAUUUUAFFFFABRRRQAUUUUAFFFFABRRRQAUUUUAFFFFABRRRQAUUUUAFFFFABRRRQAUUUUAFFFFABRRRQAUUUUAFFFFABRRRQAUUUUAFFFFABRRRQAUUUUAFFFFABRRRQAUUUUAFFFFABRRRQAUUUUAFFFFABRRRQAUUUUAFFFFABRRRQAUUUUAFFFFABRRRQAUUUUAFFFFABRRRQAUUUUAFFFFABUEX/AB9XH/Af5VPUEX/H1cf8B/lTAnooopANT/Vr9BTqan+rX6CnUAQXPSH/AK6rU9QXPSH/AK6rU9MAooopAFFFFABRRRQAUUUUAFFFFABRRRQAUUUUAFFFFABRRRQAUUUUAFFFFABRRRQAUUUUAFFFFABRRRQAUUUUAFFFFABRRRQAUjOqKWZgqjkknAFLXKfEwZ+GfiLr/wAeMh49hQB1QIIyDkUtZPheTzfCejvz81lF1/3BWlPNHb28k8zhIo1LuxPAA5JoAeCD0pa88+EpnvNK1nWmaUWeqanLPaRyMTtjzjIz6kZr0OgAooooAKKKKACiiigAooooAKKKKACiiigAooooAKKKKACiiigAooooAKKKKACiiigAooooAKKKKACiiigAooooAKKKKACiiigAooooAKKKKACiiigAooooAKKKKACiiigAooooAKgi/wCPq4/4D/Kp6gi/4+rj/gP8qYE9FFFIBqf6tfoKdTU/1a/QU6gCC56Q/wDXVanqC56Q/wDXVanpgFFFFIAooooAKKKKACiiigAooooAKKKKACiiigAooooAKKKKACiiigAooooAKKKKACiiigAooooAKKKKACiiigAooooAKKKKACuV+Jf/ACTTxH/14yfyrqq434rTCH4X+ICTjdbFBz6kCgDZ8Jgp4P0ZSORZRf8AoArivGep3HjXWv8AhA9BlIhyG1m9TlYYv+eYP95umK5S3+IOt6//AGZ4StlHhSKS3jiN9fAiSUBQMRcYyexzXr3hjwvpvhPSl0/TYiATvlmc5kmc9WY9zQBpafY22mafb2NnEIre3jEcaL0CgYFI2pWK3gs2vbYXRGRAZV3n/gOc1l+MvEUHhTwpqGrzMAYYiIlP8Uh4UfnXDeHPhnpet/D+3u9TiY6/qEX2ttS3Hz45H+ZSrdgOOOlAHqUtxDC0ayzRxtI21A7Abm9B6mpa+Zv+Ex1vxF4s8I22pQtjRdQW0upu0txuIyffav8AOvpd3SJGkkYKigszE4AA6mgBkdxDLJJHHLG7xHEiqwJQ9cEdqji1CymupLWK7t5LiP78SSqXX6jORXg2n+L5pYvGN1oUrfb9f1uOxsH7qCpG/wDBcn8q3/FPhHTvAGneG9Y0iNk1C11GGK6u9x33KyHD7z3yaAPY6rXGo2NpPHBc3lvDNJ9yOSVVZ/oCeabqeo22kaXc6jeSCO3tozJIx7ACvLfAvhTS/Hug3/ibxJZfa7vVriQwvKTut4QcIIz/AA4x1FAHrE9zBaxGW4mjhjBALyMFHPTk1LXy9431/XYNIm8CzmW4GiXnmzXjnJktwy+Vn3BYfkK+mbm7gsbCW7uZBHBDGZJHboFAyTQA251Kxs5I47q8t4HkOEWWVVLfQE81LNcQ20JmnljiiXq7sFUfia8o8D+GtK+IWn6r4p8Q2i30mp3UiWol/wCXeBTtUJ/dPuPSvPPG+t65p2k6h8PmM13DpV19oN25yxtBgorH2JHNAH060iJE0jMAiruLdgPWvMV+Kt693YX40JV8M3t+LCC8ab987HI3iP8Au5Br0K1jW70KCJ87JrZVbHoVr57srTxLD4it9E0+w/4SLRPCl+0kfkEJukbJVWY8ErntQB9GyXEMUscUk0aSSkiNWYAuR1wO9NvIxNZTxGZ4A8bKZUbDR5H3gexFeMSnxTqfxc8I3niW3gsUczNaWEMm8xBU5Zj3Jz+lekfEHVLbR/AWtXV1JsQ2rxLzyzsCqge+TQBtaTEkGlWsUd496qRAC5kcO0v+0SOufWrlcd8K/wDkl3h7/r1H8zV2DxbHeeO7jw1aWrTLaWwmuroN8sTk/KmPUjmgDpKKKKACiiigAooooAKKKKACiiigAooooAKKKKACiiigAooooAKKKKACiiigAooooAKKKKACiiigAooooAKKKKACiiigAqCL/j6uP+A/yqeoIv8Aj6uP+A/ypgT0UUUgGp/q1+gp1NT/AFa/QU6gCC56Q/8AXVanqC56Q/8AXVanpgFFFFIAooooAKKKKACiiigAooooAKKKKACiiigAooooAKKKKACiiigAooooAKKKKACiiigAooooAKKKKACiiigAooooAKKKKACvP/jOxPw3uoVPM9zbxfXMq16BXKePfDd74o0ezsbOSJPLv4biXzCQCiNk496AL2s+FtN8R+GxpGpQLJH5QVHx80bAcMp7EVg/DXWb2Wzv/DesSmTVtDm+zvIx5liP+rf8Rx+Fd3XnnjHwXr914kXXfCeowWF5dWxsr4zA4aPs4x/EO1AHHfEqS5+IEuuQWMjf2L4atnkldTxPdY+6PUKM128ni238NfCDT9aGHkOnwpbR55klKAKo/H+Rrd0Lwhp2g+E/+EfgUvA8TJPI33pWYfMze5zXEeF/hjrNtqenx+JNSgvNH0NmOl20YPzEnIeTI6jsOaAMLVfCsnhf4deHrq8IbU5ddt76+fv5kjcj8Bx9c12HxG1S51W6s/AujSEX2q83kqf8u9r/ABMfQnoK3vH3hufxV4QutMtJEjuyySwO5+UOrAjNVPA/g640D7Xqms3S33iDUGDXVyBwoHRE/wBkUAeU+APDsUHxy1HSoFK6bosstxFGf7xART+teh/GLL+G9Kth1uNYtkx6/Nn+laOgeDp9J+I3iTxG7xGDU0iWFVJ3LgfPn8RR8SfCmp+K9DtINIuora+tbxLiN5c4GMj8xnNAHN+N5pvH3iKTwdp0jDTNPQ3GrzoeGcDKQ59c8n/61W/hnrtlpHwUs9Tu5NkFhFL52eoKsePrniur8H+FLbwjogsonM9xKxlu7l/vTynqxrhI/hTq8msS6XdanCfBpv21AWiZ8yRic+W3+yDQBzOraXdN8IvEfi3VUK6n4guIZApHMUIlXy1/Lmus8UXlz8QNU/4QnRZ2OnWqhtZ1BDwSOkKnuSRzWN8Y/Fceowf8IZpVuZIluII7+5T7sBLDZGP9r/CvWfDnhzTvC+jQ6ZpkIjhjGWY8tI3dmPcmgDiPhTqdnovwgW6u5BFBp73AmLH7u12OPr0rljpFzqvwx8Z+NdRiK32uQmSCM9YrZCNg/EDP5Vty/CvWJ9cvNNfVIk8G3V9/aEtomfNdzyY+nC5r0rVNJh1HQLvSQqpDPbNAoA4UFcD8qAON1/xfJpHw80dNMAm1rVbeK30+JeSXZQN+PRetdH4M8MQ+E/DNtpiN5k/MlzMessrcsx/GuW+H/wAOtR0W8g1TxNexX19ZW4s7BI8lLeEcZGf4j616TQB514nJ/wCFz+C1zx9nujj/AIDWL4kjPxN8SX9lGS3h3w/FIZGX7tzebThc9wv+etdD8QvBut+I9S0fUNB1CKxu7TzYpJXzlY5Bglfeul8OeGrDwz4eh0axU+SikO7fekY/eZvcmgDgfDXi6Lwx8CNG1AqJbtoDb2kC9ZZi7KoA/U11Xw+8MS+G/D5e+Yy6xfubq/lPVpG5x9B0rmPBPwtv9I1S3n1++iu7PSnkGk2kedkYZid7ZH3ufwr1SgAooooAKKKKACiiigAooooAKKKKACiiigAooooAKKKKACiiigAooooAKKKKACiiigAooooAKKKKACiiigAooooAKKKKACoIv+Pq4/4D/Kp6gi/4+rj/AID/ACpgT0UUUgGp/q1+gp1NT/Vr9BTqAILnpD/11Wp6guekP/XVanpgFFFFIAooooAKKKKACiiigAooooAKKKKACiiigAooooAKKKKACiiigAooooAKKKKACiiigAooooAKKKKACiiigAooooAKKKKACiiigAooooAKKKKACiiigAooooAKw/GWtP4d8Hatq0YzJbW7Og/2ug/Uityqmqaba6xpdzp19H5trcxmORPUGgDxSHQ0iHgXwzG4mv8AUbsa3qkx5Zto3gsfTnAr3auS8J/DzRvCN1Nd2j3V1dyIIhPdy+Y6Rjoi+grraACiiigAooooAKKKKACiiigAooooAKKKKACiiigAooooAKKKKACiiigAooooAKKKKACiiigAooooAKKKKACiiigAooooAKKKKACiiigAooooAKKKKACoIv8Aj6uP+A/yqeoIv+Pq4/4D/KmBPRRRSAan+rX6CnU1P9Wv0FOoAguekP8A11Wp6r3ZCrEWIAEq5JqT7RB/z2j/AO+hTESUVH9og/57R/8AfQo+0Qf89o/++hSG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QRf8fVx/wH+VP+0Qf89o/++hUcDK9zcFWDDK8g57UxFiiiikMan+rX6CnU1P8AVr9BTqAEIDDBAI96b5Uf/PNfyqO6yUjUMRukAODjij7Kn9+X/v43+NMR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pwVV+6oH0FQ/ZU/vy/9/G/xpLcbJ503MVBGNzE44oAsUUUUhjU/1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wAfVx/wH+VT1BF/x9XH/Af5UwJ6KKKQDU/1a/QU6mp/q1+gp1AEFz0h/wCuq1PUFz0h/wCuq1PTAKKKKQBRRRQAUUUUAFFFFABRRRQAUUUUAFFFFABRRRQAUUUUAFFFFABRRRQAUUUUAFFFFABRRRQAU2SRYonkf7qKWP0FOqG6jM1nPEv3njZR+IoGrX1PMLDVfHHiyC81zR723tra3lZLayMYPnY7Emu2k8S2+iaLZXHieeGwupkw8a5cbx1xgE1wPgTxhpPhLwze6dq8rw31rcyH7OUO5+nTt19a1/E/jEyzaBFawWlpHqCGZbzVIMiAdMY7E/XuKZ7mIw0p1/ZeztBN2a0bSV99b99mdlpniPSNZsZb2wv4preHPmPyuzjPIOCK43xP8SrNbW1/4RvU7ea4N0scytET8h9NwH5iuW0cyXWn+PxbzwXDNAp32keyN/vZKr2GM1Q1S/0CbwX4WtrIwHUo5l84IuHXn5tx9ziixrRy2lCtqnJXXyvG+uny6HsOreMNA0G5W21PUUgnZQ2zYzHB7/KDirTeIdITRRrDX8I08jInzwf659utcF4l8RyP4u1DSvN0fTo7W2G65v7fzGnBAO1fbnpWHpEGm3nwhjt9R1NbBW1FvJmZSy7x0BHp1oscscug6UJyurtX66Ptp/mel2fjbw/qVtdS2GpRTG2iMsilWUhR3wQDis3wl4+tNd0O7v794LWS0JaZE3EJH2Y/Xmuf8O6rev4ruNEml0rV4pbBib2yhUFRjhWI689j6isjw5cWX/CqfEtkuxb+ESNMuzDBSRjJ9ODQaPAUlGUbPeNnfZO/kvy7Hptj4y8PanfrZWWqQzXDRmQKoONoGSc4wOKZZ+OPDWoaiNPtdXgkuWbaq4YBj6AkYP4GuY03RraP4Qm4sLGNb+bS3zLEg8xywyeep6Vx11daPd+BfC9jpZgbXFukBWJMSKcnOT9dtBNPAUKkpKPNo+Xppvq9Nv6ue7SSJDE8sjqkaAszMcAAdSa878T/ABKs1s7f/hG9Tt5rg3Sxyq0ZPyHrjIGfqK6jxrHNL4J1hIQTIbV8BepGOf0zXj+p3+gTeB/DFtZmA6lHOvnBFw68/NuPucUInLMJTq2qTTetrdNr3Z7Lq/ivQ9AeOPVNRjt5ZF3KmCzY9cKDgVo2V9a6lZx3dlOk9vIMpIhyDXk+sSz2nxU1RpdQ0+x862TyJNRg8xGTaMhecDkGuu+GtjDY+GpUttTg1C3e5d0khjKKvTK4PuP1oMcRg6dLDqom7uz8tfl09TJ1PXvF158QNQ0DQ7mxijt4klX7RFngqpPP1atDwh4q1O51XVtF8Q/ZlvNOXzGnh4Qr3z9MiuYvdEk174x6xaxandaey20b+bbNhj8icfTmtjV/BUPhzwJr5sZri7v7qHM9xMdzuoOSPyzQdlSGG9nCk7JyUemqbtdtnU6b408O6tf/AGGx1WGW5OdqYZd2PQkAH8KTVPGvh3Rr42V/qkUVwPvJtZtv1wDj8a8x0qKHVV8Mj/hI9HilgmQ20ENoyzBhjKMQf1PBNXNc+y2Gv+IdS0jxJpfnNzdWN7CG3sB91SfvfhRYh5dR9ryXe3nve2/L+nlc9Lv/ABNoumabDqF3qMMdrP8A6qQEt5n0AyTS6Z4l0bWLOa7sNQhlgg/1r8rs785xivPNWntNd0Twrf3ep2uh6oFMlukkWYSAcdOijgYzxVI6tqOp+E/GGnNHZ3JtlRvtunxBVn+YZzjqcDr9aLERy6Eodb3s+y963bX5P5Ho+meNPDmsX32Kw1WGa4PRMMu76ZAB/Cm6l448N6RfvZX2qRxXKY3psZtufUgECvNJrrSL4eBbfQzA2pRSR+eIUwygAbt34g1a8R+JH1C+8S2rzaNp0VruhKXNvvnusAjIPrwMemRRYtZbTdRKzt+K1t26+nzPXbe4hureO4t5FlhkUMjochgehFZHi/U7nR/CmoahZlVuII9yFlyM5HaqPw4Yt4A0nJJ/dkf+PGsDx3438P3fhfVtLt78S3p/ciJUbJbIzzjGKRx0cLJ4v2cVzJSs9Ol+p0mieJ7eTQ9Dl1W7jjvtTjXy12keY5xwMdOorUTXNMkvruyS7Q3Nmm+ePBzGvqa8u1hf7Ft/h1LqH7iO2ZTM7DhPuHn8Ks6FfW2o+OfGd1ZzLNA9kdsi9GwMcU7HTPAQlF1Ve2r8vitb7juLXxv4bvb23s7XVoZbi4OIkRWOf04/GqGjayZZtY1zUNctzpkEhijhiP7uFR3YkAlj6VlfCjS9PPg+2v8A7HAbwSyETlAXHOOvXpXDGOWX4W64YlZgmrhn29l9T7cig0hgqLqTpQb0ajd26vW3Y7y6+IMN94r0Cy0G/guLO7lZLoeWdw6Y64I710Gj6rLPrOtRXOrWc8FpJhYo4yjW45yHY8Hp+lef3l9oF74/8G/2G1sdgAl8hNuP7oPv1prRyyt8S0t1ZpC3AQZJG5s/pmixU8HTcFFLl0W9r6ztr8j0TTvGvhzVtQ+w2Oqwy3JJCphhux6EjB/CopvH3he3v2spdYhWdH2MNrYDdMbsY/Wuf8Far4ROlaBbIbJtXW3wirF+8DgfNzjgnnr1rivEPiKTXPDurSyzaNZr9pKLYC3/ANJYhh82719T7Ggzp5dTnWcOWSS019bX22/q57wrBlDKQVIyCO9LWfoRz4f00k5zaxf+gitCkePJcsmgooooJCiiigAooooAKKKKACiiigAooooAKKKKACiiigAooooAKKKKACiiigAooooAKKKKACiiigAqCL/j6uP+A/yqeoIv+Pq4/wCA/wAqYE9FFFIBqf6tfoKdTU/1a/QU6gCC56Q/9dVqeoLnpD/11Wp6YBRRRSAKKKKACiiigAooooAKKKKACiiigAooooAKKKKACiiigAooooAKKKKACiiigAooooAKKKKACiiigChcaHpN3dfabnTLOafj97JArNx05IqW90yw1KNY76yt7lEOVWaMOAfbNWqKC/aT012KttpthZtI1rZW8DSABzFEq7gOmcDmqyeHNDjzs0fTxlgxxbJyR0PStOigPaTXVlK60fTL24S4u9OtJ50xtklhVmGOmCRSjSNNFk1kNPtRasctAIV2E+u3GKuUUB7SdrXKdjpWnaYH+wWNta7/AL3kxKm764FKdK05jcE2FqTcjE5MK/vR/tcc/jVuigXPJu9yOGCK2hSGCJIokG1URQqqPQAdKqQaHpNtdm7t9Ms4rkknzUgUNk9eQM1fooBTkr2e4EAjBGQazF8OaGm7bo+njcQxxbJyR0PStOigIzlH4XYp3uk6dqWz7dYW11s+750Svt+mRViC3htYFgt4Y4YkGFSNQqgewFSUUA5Sa5W9CuthZpevepawLdONrziMB2HoW6noKsdRg0UUCbb3M+30LSLO6+1W2l2cNxz+9jgVW568gUXWg6PfXH2i70qynm/56SwKzfmRWhRQV7Wd73dyrd6ZYX8Kw3llb3ESfdSWJWC/QEcU60sLOwt/s9nawW8JOTHFGFXP0FWKKBc8rct9ChaaJpVhOZ7PTbS3mIwZIoVVvzAom0TSrm7N3PplnLcEYMrwKWPGOpHpV+igftJ3vd3Ire2gtIFgtoY4YUGFjjUKo+gFVW0PSXvPtj6ZZtdbt3nGBS+fXOM5q/RQJTkndMr3lhZ6jD5N7aw3MQO4JNGHGfXBqK30jTLQubbT7SEumxzHCq7l9DgcirtFAKckuVPQhtbS2soBBaW8UEIORHEgVR+AqOLTLCC3lt4rK2jhmJMkaRKFfPXIxzVqigOaXcz4NB0e1eN4NKsonibdGyW6gofUHHBqzDY2lvNNNBawxSznMrpGA0h9WI6/jU9FAOcnuyha6JpVlcm5tdNs4JznMkUCq3PXkCmP4f0WWaSaTSbF5Zc+Y7W6Etnrk45rSooH7Wd73Y1ESONY41VUUAKqjAAHYU6iiggKKKKACiiigAooooAKKKKACiiigAooooAKKKKACiiigAooooAKKKKACiiigAooooAKKKKACiiigAqCL/j6uP8AgP8AKp6gi/4+rj/gP8qYE9FFFIBqf6tfoKdTU/1a/QU6gCC56Q/9dVqeoLnpD/11Wp6YBRRRSAKKKKACiiigAooooAKKKKACiiigAooooAKKKKACiiigAooooAKKKKACiiigAooooAKKKKACiiigAornbLU9e1O0S9tLLT0tpcmITXDh9ueM4UjP41Y8zxN/z66T/wCBEn/xFBs6Ek7Nr70bVFYvmeJv+fXSf/AiT/4ijzPE3/PrpP8A4ESf/EUC9i+6+9G1RWL5nib/AJ9dJ/8AAiT/AOIo8zxN/wA+uk/+BEn/AMRQHsX3X3o2qKxfM8Tf8+uk/wDgRJ/8RR5nib/n10n/AMCJP/iKA9i+6+9G1RWL5nib/n10n/wIk/8AiKPM8Tf8+uk/+BEn/wARQHsX3X3o2qKxfM8Tf8+uk/8AgRJ/8RR5nib/AJ9dJ/8AAiT/AOIoD2L7r70bVFYvmeJv+fXSf/AiT/4ijzPE3/PrpP8A4ESf/EUB7F9196NqisXzPE3/AD66T/4ESf8AxFHmeJv+fXSf/AiT/wCIoD2L7r70bVFYvmeJv+fXSf8AwIk/+Io8zxN/z66T/wCBEn/xFAexfdfejaorF8zxN/z66T/4ESf/ABFHmeJv+fXSf/AiT/4igPYvuvvRtUVi+Z4m/wCfXSf/AAIk/wDiKPM8Tf8APrpP/gRJ/wDEUB7F9196NqisXzPE3/PrpP8A4ESf/EUeZ4m/59dJ/wDAiT/4igPYvuvvRtUVi+Z4m/59dJ/8CJP/AIijzPE3/PrpP/gRJ/8AEUB7F9196NqisXzPE3/PrpP/AIESf/EUeZ4m/wCfXSf/AAIk/wDiKA9i+6+9G1RWL5nib/n10n/wIk/+Io8zxN/z66T/AOBEn/xFAexfdfejaorF8zxN/wA+uk/+BEn/AMRR5nib/n10n/wIk/8AiKA9i+6+9G1RWL5nib/n10n/AMCJP/iKPM8Tf8+uk/8AgRJ/8RQHsX3X3o2qKxfM8Tf8+uk/+BEn/wARR5nib/n10n/wIk/+IoD2L7r70bVFYvmeJv8An10n/wACJP8A4ijzPE3/AD66T/4ESf8AxFAexfdfejaorF8zxN/z66T/AOBEn/xFHmeJv+fXSf8AwIk/+IoD2L7r70bVFYvmeJv+fXSf/AiT/wCIo8zxN/z66T/4ESf/ABFAexfdfejaorF8zxN/z66T/wCBEn/xFHmeJv8An10n/wACJP8A4igPYvuvvRtUVi+Z4m/59dJ/8CJP/iKPM8Tf8+uk/wDgRJ/8RQHsX3X3o2qKxfM8Tf8APrpP/gRJ/wDEUeZ4m/59dJ/8CJP/AIigPYvuvvRtUVi+Z4m/59dJ/wDAiT/4ijzPE3/PrpP/AIESf/EUB7F9196NqisXzPE3/PrpP/gRJ/8AEUeZ4m/59dJ/8CJP/iKA9i+6+9G1RWL5nib/AJ9dJ/8AAiT/AOIp1lqGo/2sNP1K2tkZ4Gnje3lZxhWVSDlRz8woB0ZWumvvNiiiigyCiiigAooooAKKKKACoIv+Pq4/4D/Kp6gi/wCPq4/4D/KmBPRRRSAan+rX6CnU1P8AVr9BTqAILnpD/wBdVqeoLnpD/wBdVqemAUUUUgCiiigAooooAKKKKACiiigDj/FWoanp/iLS5rGR2gggmnurYf8ALaMbQcf7QByPpSReJVtb/XLrzJLy3L2q2cMbA72kTgLngZJzmugn0wza/aal5oCwQSRGMr97cV5z+Fc/B4DjtU1SOC+aNbm6jurT5M/ZWTkDn7y5zx6HFVoTqWpfF0trpd9NdaTLHfWTRLLZiVW3CQ4Uq/Q559OlQy+L9Rhlu4G8N3Hn2cYnnUXMe0QnOGDd2+U/L7dalbwtd3NjffbdQSW/vJIWklSHairEwKqq5+vOe9X7jQ2nvtWuBOAL+zW2C7fuEb+evP3+ntS0HqVb/wAWJAYhZ2Zus2q3cmZki2xNnGN33mODx7da0ZtbtIfD51r53tRAJxtHzEEZAx61h3Pg2V/sclvcWZmitI7SU3VmsysqZwygn5Tyfat2+0iO/wBAl0l3KJJD5W+NQu33A6DntRoGpzkXiG+j8STTatZz6fb2+lNcvB5qyqQH+8Nv8WOMVr6V4gnvdQFlf6XLp80kXnwB5FcSR5wc4+6wyMj361Sj8LX93d3E+s6ol0J7BrFlhg8rCls7hyeat6VoV9Bqa3+qait5NDCbeDZD5YVCQSW5OWOB7cU9A1E1PxDeWmryadY6PJfSR24uGZZ1jAUsRjnvxx6+1RSeKppprGPStJlvjeWf2tT5yxhFyBhs9+fzH41X1HTdYuPF9zNp1yLRWsEjMskHmI3ztkDkfMB/OtPTfD66ZeWckUxaK1sPsYVl5b5gd2fw6e9LQNSrJ4saO8c/2ZMdNiuBay3vmL8suQPudSoJwT69qin8XzwXN4To0zWFldfZ7i6Ey/L935gvU/eGf606bwtcyXcsK6kF0ma6+1yW3lZcvuDEB88KWGemaz4/D+qajdazA94bbTbjUS8kT2+WkUBDlG7AkY6HpxT0FqbkWuXlxr9zp0Gku9vayrHNdGdQF3IGyF6nryKzrbxQI9I00WtnJPc3ayOkU90BtVGwS0jfUY471u2OnNZ3+pXJlDi8mWUKFxswirj3+7mufk8FuNO02OK4tXu7FZEDXNqJYnV23HKk8EcYINLQeoo8TXmoav4eOnQp9ivVn+0JLIAylMAjgHleeh5qzd6vPb+KLVLm2ljtXf7NEVuUO525DNGOccYBzx6VKfDs8cmiz291BHNp7OJAtsFSVHxvAVcbTwMGqC+DJl1SK5+12zRxX32sSNbZnbkko0megzgY7CnoLUtReI7q9OpBdIlSztGnikuftCglkH8I68+vb3qNfE8q2tjDp2lXF9M1lHdzIZ1BijI4yzfeY88d8dq0bTRGttN1O0M4Y3s00gbb9zzO3XnFZx8L39sto+m6olvcJZJZXDPBvWRFHDKM8MOfUc0tB6mzYam2pGCe3tibCe2EyXJcA7ifubevTnNXz0NZ2m6bLpa29pDOp0+3tlhSJk+cuD94t9O2K0T0NIaMXwr/AMijYf8AXH+prTsSWsYSSSSo5NZnhQZ8JaeB3h/qa1bWNobWONsblXBxTNa/8WXq/wAyaiiikZBRRRQAUUUUAFFFFABRRRQAUUUUAFFFFABRRRQAUUUUAFFFFABRRRQAUUUUAFFFFABRRRQAUUUUAFFFFABRRRQAUUUUAFFFFABRRRQAUUUUAFFFFABRRRQAUUUUAFFFFABWRL/yONp/2D5//RkVa9ZEv/I42n/YPn/9GRUGtLd+j/I16KKKDIKKKKACiiigAooooAKgi/4+rj/gP8qnqCL/AI+rj/gP8qYE9FFFIBqf6tfoKdTU/wBWv0FOoAguekP/AF1Wp6guekP/AF1Wp6YBRRRSAKKKKACiiigAooooAKKKKACiiigAooooAKKKKACiiigAooooAKKKKACiiigAooqv58rO4ihDKp2klsc0AWKKg8y5/wCfdf8Av5/9ajzLn/n3X/v5/wDWoAnoqDzLn/n3X/v5/wDWo8y5/wCfdf8Av5/9agDFttC1awgW1stbEdrHkRJJaK7KuehOeal/s7xB/wBB+L/wBX/4qtXzLn/n3X/v5/8AWo8y5/591/7+f/WpmzxE27u33L/Iyv7O8Qf9B+L/AMAV/wDiqP7O8Qf9B+L/AMAV/wDiq1fMuf8An3X/AL+f/Wo8y5/591/7+f8A1qBe3l2X3L/Iyv7O8Qf9B+L/AMAV/wDiqP7O8Qf9B+L/AMAV/wDiq1fMuf8An3X/AL+f/Wo8y5/591/7+f8A1qA9vLsvuX+Rlf2d4g/6D8X/AIAr/wDFUf2d4g/6D8X/AIAr/wDFVq+Zc/8APuv/AH8/+tR5lz/z7r/38/8ArUB7eXZfcv8AIyv7O8Qf9B+L/wAAV/8AiqP7O8Qf9B+L/wAAV/8Aiq1fMuf+fdf+/n/1qPMuf+fdf+/n/wBagPby7L7l/kZX9neIP+g/F/4Ar/8AFUf2d4g/6D8X/gCv/wAVWr5lz/z7r/38/wDrUeZc/wDPuv8A38/+tQHt5dl9y/yMr+zvEH/Qfi/8AV/+Ko/s7xB/0H4v/AFf/iq1fMuf+fdf+/n/ANajzLn/AJ91/wC/n/1qA9vLsvuX+Rlf2d4g/wCg/F/4Ar/8VR/Z3iD/AKD8X/gCv/xVavmXP/Puv/fz/wCtR5lz/wA+6/8Afz/61Ae3l2X3L/Iyv7O8Qf8AQfi/8AV/+Ko/s7xB/wBB+L/wBX/4qtXzLn/n3X/v5/8AWo8y5/591/7+f/WoD28uy+5f5GV/Z3iD/oPxf+AK/wDxVH9neIP+g/F/4Ar/APFVq+Zc/wDPuv8A38/+tR5lz/z7r/38/wDrUB7eXZfcv8jK/s7xB/0H4v8AwBX/AOKo/s7xB/0H4v8AwBX/AOKrV8y5/wCfdf8Av5/9ajzLn/n3X/v5/wDWoD28uy+5f5GV/Z3iD/oPxf8AgCv/AMVR/Z3iD/oPxf8AgCv/AMVWr5lz/wA+6/8Afz/61HmXP/Puv/fz/wCtQHt5dl9y/wAjK/s7xB/0H4v/AABX/wCKo/s7xB/0H4v/AABX/wCKrV8y5/591/7+f/Wo8y5/591/7+f/AFqA9vLsvuX+Rlf2d4g/6D8X/gCv/wAVR/Z3iD/oPxf+AK//ABVavmXP/Puv/fz/AOtR5lz/AM+6/wDfz/61Ae3l2X3L/Iyv7O8Qf9B+L/wBX/4qj+zvEH/Qfi/8AV/+KrV8y5/591/7+f8A1qPMuf8An3X/AL+f/WoD28uy+5f5GV/Z3iD/AKD8X/gCv/xVH9neIP8AoPxf+AK//FVq+Zc/8+6/9/P/AK1HmXP/AD7r/wB/P/rUB7eXZfcv8jK/s7xB/wBB+L/wBX/4qj+zvEH/AEH4v/AFf/iq1fMuf+fdf+/n/wBajzLn/n3X/v5/9agPby7L7l/kZX9neIP+g/F/4Ar/APFUf2d4g/6D8X/gCv8A8VWr5lz/AM+6/wDfz/61HmXP/Puv/fz/AOtQHt5dl9y/yMr+zvEH/Qfi/wDAFf8A4qj+zvEH/Qfi/wDAFf8A4qtXzLn/AJ91/wC/n/1qPMuf+fdf+/n/ANagPby7L7l/kZX9neIP+g/F/wCAK/8AxVH9neIP+g/F/wCAK/8AxVavmXP/AD7r/wB/P/rUeZc/8+6/9/P/AK1Ae3l2X3L/ACMr+zvEH/Qfi/8AAFf/AIqj+zvEH/Qfi/8AAFf/AIqtXzLn/n3X/v5/9alimdpDHJHsYDcMNnIoD28uy+5f5GT/AGd4g/6D8X/gCv8A8VR/Z3iD/oPxf+AK/wDxVblFIft5dl9y/wAjD/s7xB/0H4v/AABX/wCKo/s7xB/0H4v/AABX/wCKrcooD28uy+5f5GH/AGd4g/6D8X/gCv8A8VR/Z3iD/oPxf+AK/wDxVblFAe3l2X3L/Iw/7O8Qf9B+L/wBX/4qj+zvEH/Qfi/8AV/+KrcooD28uy+5f5GH/Z3iD/oPxf8AgCv/AMVR/Z3iD/oPxf8AgCv/AMVW5RQHt5dl9y/yMP8As7xB/wBB+L/wBX/4qpbDSryHUvt1/qP2uVYTDGFhEYVWIJ6E5PyiteigTrSatp9y/wAgooooMgooooAKKKKACiiigAqCL/j6uP8AgP8AKp6gi/4+rj/gP8qYE9FFFIBqf6tfoKdTU/1a/QU6gCC56Q/9dVqeoLnpD/11Wp6YBRRRSAKKKKACiiigAooooAKKKKACuQ07xTeS6nrVjeRxoYXmNhIBxIsYG5T/ALQJB+hrr64678L3l1o2qIhSHUPt0t3Yyg5wSAAD7MMgj3poTLcXi+ztNG0ubUWke7urVLiRLeFnKqQNzkDO1QT1q1qHizS9Pkhjdp52ng+0RC2haXfHkDI2/XNY1vo+u6Stjc2dpbXM7aXFY3ETzbBE6DhgcfMvJyOvArQ0fQLnStR0/LLJBbaV9kaQHGX3qenpwaegtSzp/i7R9UvorW0mlczKTDKYWWOXHJCsRgkdxUtr4m0y81AWcMkhZ2ZYpDEwjlZc7grdCRg/lWTYaDqEFh4XhkjQPp8zPcAOPlBRxx68sKraH4avrK+tILy1MkFlI0kdydQkKEnOCsPQH5sHt6UWQ7s1PEesXljqOk2NnHLm8lYPIkHm4VVzgDI6+vYZq4fEViurLp7rcRu7+UkrwsInfGdoboTijUrC4udc0a6iVTFayStKS2CAyEDHrzXPTaJr1zrFvJch5Vg1FZzMbwiMxAnAWLoCBjr+dLQNTZPjDSV1JrF3nV1uDbNIYG8tZOMKXxjnIxTrDxF9pvdYhms7iGPTpNvmmMkONoPGOSeeg7YqhLod++larbiNPMuNVW6jG8cxh42z7HCninyadrcU3iBLIRRG8KzWtz5nIbaqshGODhTg+9Ggal+38T6bPa3c8jy2otFDTpcxGNkU9GweoPbFRS+JLaXRru7Q3VmbcoHM9q25dxGCFOMg+xrGs/D+oySatJd6eskd3ZxwpBeXzTFiC2Qz8levGKQaFrlxoeq20iSRpOIRbWs96bgoVbLHeegIxgZPSnZBdnRX3iKx06+W2uVuFGVVpxAxiQt90FsYGavQXiXFxcwKkqtbsFYuhAYkA/Ke457VyPiHRde1K6vI0V5oZHja3YXhjjRAQSrRj7zZBOTn8K6+CS5e4uFmgWOJGAhcPkyDHJI7c5FICeoLb/lt/wBdWqeoLb/lt/11akMnooooAKKKKACiiigAooooAKKKKACiiigAooooAKKKKACiiigAooooAKKKKACiiigAooooAKKKKACiiigAooooAKKKKACiiigAooooAKKKKACiiigAooooAKg/5fj/ANch/M1PUH/L8f8ArkP5mgCeiiigAooooAKKKKACiiigAooooAKKKKACiiigAooooAKKKKACiiigAqCL/j6uP+A/yqeoIv8Aj6uP+A/ypgT0UUUgGp/q1+gp1NT/AFa/QU6gCC56Q/8AXVanqC56Q/8AXVanpgFFFFIAooooAKKKKACiiigAooooAKKKKACiiigAooooAKKKKACiiigAooooAKKKKACq/lTI7mJ02s27DKTg/nViq/mzSO4ijTarbcsxGT+VAC4uv78P/fB/xoxdf34f++D/AI0Zuv7kP/fZ/wAKM3X9yH/vs/4Ux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ljikEpkkZSxXaAowMUmbr+5D/AN9n/CljlkMrRyIoYLuBU5GKAJqKKKQwooooAKKKKACiiigAooooAKKKKACiiigAooooAKKKKACiiigAqCL/AI+rj/gP8qnqCL/j6uP+A/ypgT0UUUgGp/q1+gp1NT/Vr9BTqAILnpD/ANdVqeoLnpD/ANdVqemAUUUUgCiiigAooooAKKKKACiiigAooooAwvF+oT6X4ekube5Fs4ljQzEAhFZwCeeOhPWs3RdakfxCbGHWo9bs2tWmeWNUzAysAASnB3AnjrxWx4l0uXWNHNnEImJmidhL90qrgkHj0BqpHoE+naxeyaQLe1s7612uqKF8qdRhXVQMHIPP+6Kelha3LVp4hhurqS1ayvrecRNNGlxDsMyjgleevI4ODyKg07xQmpX9xYf2ZqVnPDB5zefCvAJwB8rHk84HfBrK0jw9q9lqkV/JFbCaKzliJN1JKZpTtIY7vugkdB096k0fTPEUWmX9tcx2lrfXUbu1/FcGRmmPAO0qMKBwPQAU9A1Lej66Q95Fqc91GYIfPH2y1ELGLnL/ACkg89uCO4q7pPiS01a5a3SC7tptnmxpdQmMyx/319R+vPSuftPCF7LNeG6SG2judOa0YpcyTtvJzuy3bvgVq6Vpmrvq8F/q/wBkjNpbtbwpbMW8zcRlzkcfdGB9eaHYFcqeIdZntfEEVjNq66NZG2Mq3TRqwlfOCu5uFwOcdTmtGXXY9K02xE8kuqXdwn7v7DDuafAyWABwBj3xTtZXXzKV0630y7tJFCtDdllIPc5AII9sVk2/hnU9HttMn09rSe8tPODwuTHERK24hMZ2hT046UaBqas3irT47G1uYI7q6e6LCG3ghJlJX7+VOMbcc5xUserRT6tYxK91H9otZJlheHbwCo+bPzBhnp9ayF8P6tYLYX9o9pPqELTtNFIWSN/OfewU8kYOMZHIq9LpWqXOq2l9JLbxTJYTQO8WSFkcqQVB6gbe9LQNSRPEUc8k9r9kvbS4EDywm5h2CUL1K/QkcHB56UuhatNd6XpJuIppZru28150j/dqQB949ic8D2NYuleGNTi1OC5u1hQpazQSyi6klaV22/PhuADg8CtjQLXVtN07TbC4itfLgiaOZ0kYn5cBCox3Gc56e9DsGpu1Bbf8tv8Arq1T1Bbf8tv+urUhk9FFFABRRRQAUUUUAFFFFABRRRQAUUUUAFFFFABRRRQAUUUUAFFFFABRRRQAUUUUAFFFFABRRRQAUUUUAFFFFABRRRQAUUUUAFFFFABRRRQAUUUUAFFFFABUH/L8f+uQ/manqD/l+P8A1yH8zQBPRRRQAUUUUAFFFFABRRRQAUUUUAFFFFABRRRQAUUUUAFFFFABRRRQAVBF/wAfVx/wH+VT1BF/x9XH/Af5UwJ6KKKQDU/1a/QU6mp/q1+gp1AEFz0h/wCuq1PUFz0h/wCuq1PTAKKKKQBRRRQAUUUUAFFFFABRRRQAUUUUAFFFFABRRRQAUUUUAFFFQyTMsojjj3sRuPOABQBNRUHmXH/PuP8Av4KPMuP+fcf9/BQBPRUHmXH/AD7j/v4KPMuP+fcf9/BQBPVfyJVdzFMFVjuIK55pfMuP+fcf9/BR5lx/z7j/AL+CmAeXc/8APwv/AH7/APr0eXc/8/C/9+//AK9HmXH/AD7j/v4KPMuP+fcf9/BQIPLuf+fhf+/f/wBejy7n/n4X/v3/APXo8y4/59x/38FHmXH/AD7j/v4KADy7n/n4X/v3/wDXo8u5/wCfhf8Av3/9ejzLj/n3H/fwUeZcf8+4/wC/goAPLuf+fhf+/f8A9ejy7n/n4X/v3/8AXo8y4/59x/38FOilMjOrpsdcZGc9aAG+Xc/8/C/9+/8A69Hl3P8Az8L/AN+//r1PRSG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hOASegGaAIfLuf+fhf+/f8A9ejy7n/n4X/v3/8AXpqzzuodbf5WGRlx0p3mXH/PuP8Av4KYg8u5/wCfhf8Av3/9ejy7n/n4X/v3/wDXo8y4/wCfcf8AfwUeZcf8+4/7+CgA8u5/5+F/79//AF6PLuf+fhf+/f8A9ejzLj/n3H/fwUeZcf8APuP+/goAPLuf+fhf+/f/ANejy7n/AJ+F/wC/f/16PMuP+fcf9/BR5lx/z7j/AL+CgA8u5/5+F/79/wD16PLuf+fhf+/f/wBejzLj/n3H/fwU6GZpGdHTY6YyM560AN8u5/5+F/79/wD16PLuf+fhf+/f/wBep6KQyDy7n/n4X/v3/wDXo8u5/wCfhf8Av3/9ep6KAIPLuf8An4X/AL9//XpYoXWQySSb2I2jC4wKmooAKKKKACiioZZmWRY4497EZ64wKAJqKg8y4/59x/38FHmXH/PuP+/goAnoqDzLj/n3H/fwUeZcf8+4/wC/goAnoqDzLj/n3H/fwUeZcf8APuP+/goAnoqDzLj/AJ9x/wB/BR5lx/z7j/v4KAJ6Kg8y4/59x/38FHmXH/PuP+/goAnoqDzLj/n3H/fwUeZcf8+4/wC/goAnoqDzLj/n3H/fwU1p50Us1uNqjJw46UAWaKQHcoI7jNLQAVBF/wAfVx/wH+VT1BF/x9XH/Af5UwJ6KKKQDU/1a/QU6mp/q1+gp1AEFz0h/wCuq1PUFz0h/wCuq1PTAKKKKQHBXHiPVI7XV9QGs6fH9huJUSxlhG6RU6Lu3Zye3HWukvfEtlpywm8juY98YlkKwMywqe7kDArnZfBO62v9QSwtBri6g93aTMAS4DAqrH0IyMHpmrPiTTNf1R7uOGKV7e4s9kMcd75KwyEHcJAPv5yMdRVaE6mrqXi7SdKu2tbl5jIsSzN5UDOFjJI3EgdBjmn6d4q0jVL02trcMXMfmxs8bKsyd2QkYYDviqiaPei/v5TGuybS47ZDuHLgNkfTkc1WXw9eyQ+HIZEVFs7OWC5YMCULRBBj15paD1NXTfFGlaretaWs0hkwTGzxMqzAdSjEYYD2qXVvEGn6NLBFdNKZZslY4YmkYKOrEAcKMjmsXSNJ1gXejxX9tbwW+joypNHLuNwSmwELj5Rjk571d1W01SDxFBq2m2sV3utWtZI3l8sp8wYPnHI9R1osrhrYi03xZAfDenahfM0k94GMcdtEzNIATyFHOAME1v2d7b6hZx3drKJYJF3I47iuITw1rFvpmiTCFpLqzhlint7e8MBO9g2Vcdhjof6V1ejae2naHHapEIJcMxXzWlCuxJ+8eTyaHYFcitvE1hdXb2sa3KzBGkjWSBk85V6lMj5sf1qlpXib+1dN0q8kSSye7nMXlPCT5hAY4B7Djr7YqhpGj62Nc0671GOUmCOZLiWS980O7AYZE6KpwfQjpin6domqQ2Gh2s9vGp069dnZZQQ8eGw4+u4cU7INTch8Q6fPb2E0byEX8hihXyzu3DO7I7Y2nOaqL4psLXSrG4uLiW4e7z5XlWzb3APJ2DJAHc1X0zw9dWviy6u5Sh02MvJZIDyskuDJx9Qf++zVOz0fWtJh0W5t7OG5ntreW2ngaYJgO4YMG6HGOR70tA1L2k+KVn8Nw6ncrLOZp5EjW1gZywV2A4HsO9XJ/FWkwaba3wmkljum2wJDEzyOR1G0DPHf0rCtdH8QWmhafbmM5W4me7t7S68pm3OShV/QZ5HGabp+h65pVnpVzHaRXF1aS3PmW7XHLJK2QQ56kYHXrzTshXZp6X4sgm0STUruTcjXkkFusURLyYYhQF6k4B/KtO316xuorWSAyyLcSmEYibMbgEkOMfLjHeuX/wCEc1k6TbzSQqL2DUZ7pre3ujFvR9wwsg6HB7+9bmi2l5plpEq6dsa5uWkuQ94ZWjBH3izD5jwBgUOw1c36g/5f/wDtl/Wp6g/5f/8Atl/WpGT0UUUAFFFFABRRRQAUUUUAFFFFABSEgAk9BzS0HkYoAztH1m11u2kntUuEWOQxkTwtG2R3AYcg9jVqL/j7n+i/1qLTtOTTYHijnuZg7l91xMZGGewJ7D0qWL/j7n+i/wBaYieiiikMK5mefW77xHqNjYajb2kdpDEyiS18zezhup3DA4rpq5S7TX9P8Uaheado8V7BdwwqrtdLFsKbs5BGcc00JljT/FSSeHrS/vLeY3EpaN4rWJpPnQkNjHbjPNOn8VQ/bdFjs4Jbq21PfiaNCdoUf49c9KzU0HWNO0nS7OBnnRGle8S2uTAzSO24EN12gluOCeOtLYaHq1hZ+HXNuks1jNMLiPz8kLJkbgx+9jIPqaegtTcfxHYR6qunyeejtJ5SytCwiMn9wPjGan1bWLPRbVZ7tn+dwkccaF3kY9lUck1y17ouv3mqxtOskqRajHOsv2zbF5KsCAIv7wHr+dbfiGxvpbnTdR06GO4nsZmc27vs8xWUqcN0BHXmlZDuytpniy3n07UNQupf9HivmtoAsTb24XC7epbJIxW1pup2uq2xntWYhWKOroVZGHVWB5B5rkX8Pa1caZPNLBHHeDVmvlghuSm9CgXaJByrdef8a6Hw5p8ljaTyT2z289xL5jq901wx4ABZj3wOg44FDsCuRSeJrCwtjNeXMjq97JaIUgOd4J+TAznpjPep4fEmn3GktqMJneNX8tolhbzVfpsKYyDWUuhX4mtGMSYj1ma7b5xxE27B+vI4pLnStZij1NrMEfaNRE5SKYRvLDsUEK38JyPbp1o0DU1ofEmnT2tvOjyAT3ItAjRkMkp/hYdjxTrjxFptpHfvNKyiydY5fkJJZgCqqB94nI6VzUHh3WIdOuJFgU3Ueqrfwwy3JcyKABtMh79eTTbqw1KG01LVNQW0spTqFveQrJNmMhAo2swHBPIzjFOyC7OgtvFulXVrc3EbThbaWOGZXhZWR3ICgg8/xDNT33iLTtO+3faZHX7DEk05CE4ViQCPXpXKWUd/4jtPEc0ItPOlubd4THIXiYxbW278c8rgkcc1Yu9H1zVY9cmuLCG3kvbaCOGIXAflWJOT070WQrs3R4osWsftaQ3zqZTEqLavvc4zkLjpjnNOm8UaVDpdvqAlkliuGKwpFEzSSMM5UKBnIwc+mKi8QW2qziy+w+a8CsftMMFx5Ej8fKQ/oD1GRmsBtO1PQNI0vU3thPcadcXJktvPLGRZnYDDkctyvX3pWQ7s29V8QCPT7S8sJZcS7nCfYpJCyjruAwUA7n9KnuvFOmWNlaTyTPP9qTfGLaFpCy8ZbaBkKM96o6pb+IL02chhZYzEwmt7W9MRSQnhi+AWUDjA7+tVLHSNb0WDSbu2s4bq5hsDZz27XG3adwYMGI5HHPenoGp00Gr2l1PbRW7PKtzCZ45UQmMqCB97oDz0+tXJP9U/+6ax9Cs77SbOx02SGOSJIXaa4R8BZC2doXqRyefatiT/AFT/AO6akYy3/wCPWL/cH8qh+3rgny2wRleR83OKmt/+PWL/AHB/KoPsAwQZDgDCcfd5z+NPQWpIt0GVcoQxfYVz0NMF8CP9U2SAVGR8wJxT47XY4dn3EFieMcmoxY4H+t5AAQ7egByPrRoGpILpSisVIJYgj0x1/lTBfAgfum3Nt2jI5z0/lT0tQv3n3fKR07k8moxYkAHzcuu3YdvQDp9etGgai/blIBEbYwCxyPlycU+K6EsuzYVyCVJPXBxTPsIAUCQ4wA/H3sHP4U+K18qXfvyACFGOmTk0aBqWKrx/8fs/+6v9asVXj/4/Z/8AdX+tIZYooooAKxNU1W+TVoNK0u3gkunhaeR7hyqRoDgdASST/Ktuua1gXmmeIotag0+e/ga0NrJFbYMiHfuVsEjI5IpoTK+peLrzRRo51PSxD9qmkjutkm8Qqv8Ay0BHVeQeegq1qfiWWxk1pY7eOQWFmlyhLH5y27g+3FQXFvf6vqehXF9pfkx4uRPCXEgRGTChz0yR2FYQ0HWLa28UWLwSTxfYUt7GUcmZAG2r/vDOPwFPQWp0cOtaraatp9nq1vZeXqG5YZLV2JVwu7DBh0IzyKtf8JBDDqerQXhjt7awEB85m6+Znr+OB+NQLottpCDVYrW+1G+gh2xpJctK6g43BN7YB/niqumNeCfWdcuNIulS7MCxWbBTMQgwWIzgctnGegpaD1OrqA/8fy/9cj/MVPUB/wCP5f8Arkf5ikMWefySoCF2bOADjoM1Gt6ruoCNtYgbs9yM1JPB520q+1lzg4z1GDUYsgrqVkIUEHGO4GBT0FqOe7CTbCh2hgpbPcjNMF9kAeU25tpUZHIPSnG03SBmkyMhmGOpAxmmLYkDPm/Mu0IdvQDpn1o0DUk+1DyEkCEl22hc96Z9uU4xG3QFuR8uTinfZCIlQS/cIZTt7+v60z7CBjEhxgB+OuDn8OaNA1Hpdq7EFCq4YhieuDg0n20ZX922Dtyc9M9KT7F94eYduCFGOgJyae9oHl3bsKSpZcdcdKNA1GC+BH+qbJAKjI+bJx+FBvwFz5TcAl+R8uDj8aBY4B/eHIACHHTBz+NIbH5ceactkP8AL1yc8elGgak80vlBcKWZjgAHFQrfK20iNtp25OehNSPaqQDHiNw27OM1GtiF2ASHYNuRjqR0o0DUt1Fcf8e0v+4f5VLUVx/x7S/7h/lSGPj/ANUn+6KdTY/9Un+6KdQAVBF/x9XH/Af5VPUEX/H1cf8AAf5UwJ6KKKQDU/1a/QU6mp/q1+gp1AEFz0h/66rU9QXPSH/rqtT0wCiiikAUUUUAFFFFABRRRQAUUUUAFFFFABRRRQAUUUUAFFFFABUMkUhmEsTKG27SGGRipqKAIMXX9+H/AL5P+NGLr+/D/wB8n/Gp6KAIMXX9+H/vk/40Yuv78P8A3yf8afJMsRUEMWboFGTTPtQ/55Tf9+zTEGLr+/D/AN8n/GjF1/fh/wC+T/jR9qH/ADym/wC/Zo+1D/nlN/37NABi6/vw/wDfJ/xoxdf34f8Avk/40fah/wA8pv8Av2aPtQ/55Tf9+zQAYuv78P8A3yf8aMXX9+H/AL5P+NH2of8APKb/AL9mj7UP+eU3/fs0AGLr+/D/AN8n/GjF1/fh/wC+T/jR9qH/ADym/wC/Zo+1D/nlN/37NABi6/vw/wDfJ/xp0Mbq7vIwLPjO0YAxTftQ/wCeU3/fs0fah/zym/79mgCeioPtQ/55Tf8Afs0fah/zym/79mkMnoqD7UP+eU3/AH7NH2of88pv+/ZoAnoqD7UP+eU3/fs0fah/zym/79mgCeioPtQ/55Tf9+zR9qH/ADym/wC/ZoAnoqD7UP8AnlN/37NH2of88pv+/ZoAnoqD7UP+eU3/AH7NH2of88pv+/ZoAnpGVXUq6hlIwQRkGoftQ/55Tf8Afs0fah/zym/79mgCWONIYxHEiog6KowBTqg+1D/nlN/37NH2of8APKb/AL9mgCeggHqM1B9qH/PKb/v2aPtQ/wCeU3/fs0AT0VB9qH/PKb/v2aPtQ/55Tf8Afs0AT0jDcpB7jFQ/ah/zym/79mj7UP8AnlN/37NADUjuY0VFeIqowCVOcfnTsXX9+H/vk/40fah/zym/79mj7UP+eU3/AH7NMQYuv78P/fJ/xoxdf34f++T/AI0fah/zym/79mnxTLKWADBl6hhg0AMxdf34f++T/jRi6/vw/wDfJ/xqeikMgxdf34f++T/jRi6/vw/98n/Gp6KAIMXX9+H/AL5P+NLDE6u8kjKWfH3RgDFTUUAFFFFABRRTTIinDOoPoTQA6imedF/z0T/voUedF/z0T/voUAPopnnRf89E/wC+hR50X/PRP++hQA+oZYpDKskTKGAKkMMgin+dF/z0T/voUedF/wA9E/76FAEeLr+/D/3yf8aMXX9+H/vk/wCNSedF/wA9E/76FHnRf89E/wC+hTAjxdf34f8Avk/40Yuv78P/AHyf8alV0f7rKfoadSAgxdf34f8Avk/40Yuv78P/AHyf8anooAgxdf34f++T/jRi6/vw/wDfJ/xqeigCDF1/fh/75P8AjRi6/vw/98n/ABqeigCDF1/fh/75P+NGLr+/D/3yf8anooAgxdf34f8Avk/40147mRGRniAYYOFP+NWaKAEUbVA9BiloooAKgi/4+rj/AID/ACqeoIv+Pq4/4D/KmBPRRRSAan+rX6CnU1P9Wv0FOoAguekP/XVanqC56Q/9dVqemAUUUUgCiiigAooooAKKKKACiiigAooooAKKKKAKOqata6PbxzXXmFZJBEixRl2Zj0AA5pNO1WHUzIIre8i8vGftFs8Wc+m4DPSsPx40yafpjW91DazDUYdk865RDzyRkcfjVnSrzVRps5a/07XLxZAQLVhCqofXlueDTtoK+p0VFchq0Nzq2u6JaXklzYLNBctNDa3JG7GzALDGeuaxdNF5b2ml6qdWv57ltVNiwmmyjQ72UKV6E4AO7rmiwXPSapSapbQlBL5kfmXAtk3xkbnIyMeo9+lcTe6rnxDBeWUlym7U1tHaW+GGGdrIIf7voeverEtyS++4nJSPxMEBkfhBt4HPQc/rRYLnd0VTsIraJrs29y05e4ZpQ02/y3wMqP7oHHHvVykMgP8Ax/J/1zb+YqeoD/x/J/1zb+YqegAooooAKKKKACiiigAooooAKKKKACiiigAooooAKKKKACiiigAooooAKKKKACiiigAooooAKKKKACiiigAooooAKKKKACoE/wCP6X/rmv8AM1PUCf8AH9L/ANc1/maAJ6KKKACs/U9astJ8lblpDLOSIoYYmkd8cnCqCcD1rQrl9RuILDx5Y3N7NHBbyWEkUcsrBV371JGTxnH8qaEy6/izSVsra6SWaZLmRoo0igdnLr95SoGQRg5BFEvinT4LBryeK9hjEqwhZLSRXZm6BVIyfwrnfFGpQ30ug3Wi6nZ2/wDp0qi7ljzEGEbBuuN3pnNN1ye9l8M2Il1XT9RvV1a3xLAu2MfN8oYBif1p2Fc6zTdesdUuJbaEzR3MSh2huIWifaejYYDI9xWnXMHRbqa7u9T16/giU2htk+yFohEhO5mLk5zwOe1dLGFESBW3KFGCTnI+tJjQ6qtvFG4kZo1ZjI3JGe9WqgtfuSf9dG/nSGO8mDOPKjz6bRR5VvjPlx4H+yKpyxObp8Id5cMrY/h2461EsRwp8phGuwOu3qRnPHenYVzR8mDj93Hz0+UUeTATgRx8f7IrOWFxtBibcQuzj7vzZ/DipbeOVZcom11Vg5YcE7uPrRYLlzyYM48uPPptFHlW+M+XFgdflFU5IpDct8h8wupDAcY288/Wo0iO1T5TBF2CQbepGc8d6LBc0fIhPSKP/vkUeRD/AM8o/wDvkUyzVktVDAjk4B7DPFT0hlYokd7DsRVyrZwMZ6VZqCT/AI/YP91v6VPQAUUUUAFFFFABRRRQAUUUUAFFFFABRRRQAVBF/wAfVx/wH+VT1BF/x9XH/Af5UwJ6KKKQDU/1a/QU6mp/q1+gp1AEFz0h/wCuq1PUFz0h/wCuq1PTAKKKKQBRRRQAUUUUAFFFFABRRRQAUUUUAFFFFAEF3ZWl/B5F5aw3MWc7Jow659cGo7LStO03f9gsLW18zG/yIVTdjpnA5q3RQAxoYmmSZokMqAhHKjcoPXB7ZwKjFlaCNYxawhFfzFXyxgPnO4D1z3qeigCqdMsGuWuWsbY3DEEymJdxI6HOM8U57CzkikiktIGjkfzHVowQzf3iO54HPtViigCOKCGAuYYo4/Mbe+xQNzep9T71JRRQBBKsizpKib8KVIzj0/w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hWQzySumzKhQM56Z/wAanooAKKKKACobqztr6AwXdvDcRE5KSoHU/gamooAqXGladd28dvc2FrNBH9yOSFWVfoCMCmQaNpdrGY7fTbOKMuJCscCqNw6NgDqPWr1FADJoYriF4Zo0kicYZHUEMPQg04AKoVQAAMADtS0UAFVIp44TIkhKt5jH7p6E1booAg+2Qf3z/wB8n/Cj7ZB/fP8A3yf8KnooAg+2Qf3z/wB8n/Cj7ZB/fP8A3yf8KnooAg+2Qf3z/wB8n/Cj7ZB/fP8A3yf8KnooAg+2Qf3z/wB8n/Cj7ZB/fP8A3yf8KnooAqiRZruIx5IVWycEYzirVFFABRRRQAUUUUAFFFFABRRRQAUUUUAFFFFABUEX/H1cf8B/lU9QRf8AH1cf8B/lTAnooopANT/Vr9BTqan+rX6CnUAQXPSH/rqtT1Bc9If+uq1PTAKKKKQBRRRQAUUUUAFFFFABRRSN90/SgBaK828KahpWoT2cNxc63JqjTOWYtceSWVmPX7mMD6VuxeMLlrlmk0d009b9rFrkTqTu3bVbZjO0nr6e9OwrnWUVxOv+JNQlt7pLLT5ls4b2K1a9WYBg4lUN8nXbzjOfwq9qHjKOxv7mP7Mj2lpIsVxKbhFcMQD8qHlgNwz09s4oswudRRXPDxDeSa7eWUOlbrSykRZ7szhQFZA+QuMkjPSq+l+NIr+7t0ltlgt7xXa1kFwrsQoLHeg5UlQSOvvg0WYXOpornLPxPcTWU2qXWlPbaSsLTxXJmVmZB6p1BPUdffFFh4jvri4NrdaO1rdTW7XNmhnVhMox8rEfdbkZHI560WC50dMlfy4XcDO1ScUlu8sltE88QimZAXjDbtjY5Ge+D3pLr/j0m/3D/KkMYEuSoP2heR/zz/8Ar0vl3P8Az8L/AN+//r1Mv3F+lL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TXW5SNn89TtGceX1/WrNRz/wDHvJ/uH+VMByNvjVsY3AGnUyH/AFEf+6P5U+kAUUUUAFFFUNa1H+yNGu9QEXnfZ4zJ5YbG7HbNAF+iuZHim6hjvxfaS1tPb2ZvYk89XEsY7Ej7pzxjmpjqf2G+mJWWUz2L3/zy8IECgRqMcD5s5p2Fc6CiuPi8XavM1nEvhtxNfwedaBrtMEAAtvP8PUY4Oc9qsP4xVtNsZYLMfa7xpEEE86xrGYzh9z9ODwMZzmizC6OoorlW8YyT2+mnTdMNzcXsk0XlGdVETxjkFuQRkdRTrvxXdW00+3SHlhsY0fUHWdcwkruIUfx4HXp7UWYXR1FFVree4muZw9uEtgEMMwkz5uRk8dsfrVmkMrs00lw8cbqioASSuc5//VS+Xc/8/C/9+/8A69Ef/H5P/ur/AFqemBB5dz/z8L/37/8Ar0eXc/8APwv/AH7/APr1PRSAg8u5/wCfhf8Av3/9ejy7n/n4X/v3/wDXqeigCDy7n/n4X/v3/wDXo8u5/wCfhf8Av3/9ep6KAIoHZ4zvxuVipI74OKlqC2+5J/10b+dT0AFFFFABRRRQAUUUUAFFFFABUEX/AB9XH/Af5VPUEX/H1cf8B/lTAnooopANT/Vr9BTqan+rX6CnUAQXPSH/AK6rU9QXPSH/AK6rU9MAooopAFFFFABRRRQAUUUUAFIRkEetLRQByuk+H/EOkiC2j161axikLeUbH5ihYsV3b+vOM4qwfC5/s2W0F39/Uft27y+n7wPt6+2M10VFO4rHKXnhG8nkuYYNYMOn3F2t40BgDNvDhmG7P3SR06+9ST+E2bWp722ubZIbmUTTJLZpK4YAA7XPQHHcH2rp6KLsLIzLXSFgvdWnkk8xNQdWKbcbQIwmM9+lZei+EjpEqxm5t5bOJGjiUWaLLtIxhpBycDuMZ7109FFwscnpfh/UPs19pF/eM+irG1rbxeUqu6EdS3tnA6dMmrNj4dv4Ln7Vd6t9puYLZrazfyAoiBx8zDPzNwM9Bx0ro6KLhYjt1lS2iSeQSzKgDyBdoZscnHbJ7Ul1/wAek3+4f5VLSModSrDKkYIpDBfuL9KWq4tcDAnmx/vUv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o5/+PeT/cP8qZ9mP/Peb/vqkNrkYM0xB6jd1oAlh/1Ef+6P5U+kACgADAAwKWgAooooAKo6zp51bR7qwEvlefGU37c7fwq9RQBjXnh9L27lllnIjl09rFlVecE53A1RtvDGoCWSS+1gXLGwksUAtwgUMRhuDyeOf6V09FO4rGPBoZhutIm+0Z/s+2aAjZ/rMhRnrx939ay5fBhNlapFdw/arWaaSN5rYSRkSNkqyE/TkEdK6yii7CxhQ+Hmjn0iZrlC1gZWYJAsYkLrjgLgLj8ag1LwvPd3t61tqRtrTUQq3sPkhi4A2/K38JI4PWukoouFitbwXEVxMXnVrYhBDEEwY8DBye+f0qzRRSGQR/8AH5P/ALq/1qeont1d94d0YjB2nGab9mP/AD3m/wC+qAJ6Kg+zH/nvN/31R9mP/Peb/vqgCeioPsx/57zf99UfZj/z3m/76oAnoqD7Mf8AnvN/31R9mP8Az3m/76oALb7kn/XRv51PTI41iTaufUknkmn0AFFFFABRRRQAUUUUAFFFFABUEX/H1cf8B/lU9QRf8fVx/wAB/lTAnooopANT/Vr9BTqan+rX6CnUAQXPSH/rqtT1Bc9If+uq1PTAKKKKQBRRRQAUUUUAFFFFABRRRQAUUUUAFFcxNc61qutala6ZfQWUVgEQb4PMMsjLu554UAgcc9at3viW20gQQagsr3flCS4FpC0iwr3dvRcg+/FOwrm5RWFqPi3TdOuEhZLqd3txcr9mgMgMRON3Hal07xZpWqX0VrbPN+/QvbyvCyxzgDJ2MRziizC6NyiufsPGOl6jdw28S3SeezJFLLbssbupOUDdM8Go9O8SBNDF5qBaSZ7uW3ijgiLPIQ7AKFHfA/SizC6OkorDm8V6ZDp8F6ftDJNP9mEawsZFlwTtZeoPFVY/HWjyMgK3ifvBFOz2zAWzk4CyHHyk5H50WYXR01FY174n06wvmtZjMfLKiaVIi0cBb7odh0zkf1xUN94w0vT9Qns51ut1uyCeRIGaOIOAQzMOAOaLMLm/RWImvk+JbzTHtZVt7e2Sf7VgbOd2cnPT5eOPWix8VadqMkqQpdBljaaISW7L56Dq0efvDke/IosFzbpCcAn0qO1nF1aw3CpIiyoHCSLtZcjOCOx9qe/3G+lIZAk1xIgdYU2sMjL84/Knb7n/AJ4x/wDfz/61Otv+PWH/AHB/KpaYEG+5/wCeMf8A38/+tRvuf+eMf/fz/wCtU9FICDfc/wDPGP8A7+f/AFqN9z/zxj/7+f8A1qnooAg33P8Azxj/AO/n/wBajfc/88Y/+/n/ANap6KAIN9z/AM8Y/wDv5/8AWo33P/PGP/v5/wDWqeigCDfc/wDPGP8A7+f/AFqdDKZN6uu10OCAcj1qWoIf+Pi4/wB4f+gigCeiiigAoorI13VbmwaytbGGKW9vZvLi84kIoALMzY54A6DrQBr0VgrqWqWluBqy2NtJ9qjhjlRmZJlb0HVW7c8VFrni/T9MdrSC6t5NQWWNDAzH+JgMZ9cHOOtOwrnR0Vm3PiDSbPUFsbi+ijuWIAVs4BPQE9AT2BPNUPEXi3T9DguYhdQNqMcW9Ld2POegJHQnsOposO50NFZl1r+l2FxDbXl9DDPKAQjHpnpk9FyemcZq5FeW813cWscoaa32+amD8u4ZH5ikBPQTgZopG+430oArpNcSIHSFdrDIy/OPyp2+5/54x/8Afz/61Otf+PSH/cH8qlpgQb7n/njH/wB/P/rUb7n/AJ4x/wDfz/61T0UgIN9z/wA8Y/8Av5/9ajfc/wDPGP8A7+f/AFqnooAg33P/ADxj/wC/n/1qN9z/AM8Y/wDv5/8AWqeigCDfc/8APGP/AL+f/Wo33P8Azxj/AO/n/wBap6KAIN9z/wA8Y/8Av5/9ajfc/wDPGP8A7+f/AFqnooAhildpGjkQKwG4YOQRU1QD/j/b/rkP5mp6ACiiigAornvG19Jp3hma5jupLULLEHmj+8qFwGI4PbNUNK13RLfTtR1a11zUNTt7VB5yzMTtz0wCq8mnYVzsKK5bVvEGq2/he+v49Ke1u4CmxZZUZGBYcgg88HpWhqWs3mnW6Tf2PPOqx+bcGOVMRAdQMkbj7CiwXNmiuZ1XxV5cbR6dYXV4xs/tMkkO0eSjA7TgnknGcD0qODxLPb6VpcSWN1qV7JYxXM/lFRtQgZYkkZJOcAdaLBc6qiqFlqY1AwS28DtZz2yzpckjHPRcdc45q/SGFVU86YM4n2DcQFCg9DirVQWn+pb/AH2/maADyZ/+fk/98CjyZ/8An5P/AHwKnooAg8mf/n5P/fApkgnhUP55YBgCpUc5OKtVDdf6j/gS/wDoQpiJqKKKQwooooAKKKKACiiigAooooAKKKKACoIv+Pq4/wCA/wAqnqCL/j6uP+A/ypgT0UUUgGp/q1+gp1NT/Vr9BTqAILnpD/11Wp6guekP/XVanpgFFFFIAooooAKKKKACiiigAooooAKKKKAOYurLXdN1m+utGgs7mPUChcXEpQwOq7d3AO4EY44PFMv9N12K5nms0s7p7+zjtrhpHMYjdd3zgc5X5zx14rqqKdxWOcsdBuLG/TaVeCPSUs1cnlnVienpzUOnaFfW1t4XSRY92nb/ALRh84zEyjHryRXU0UXCxwHhyz1fUtO0eKSG2TTrW6e6E4kJd9ruAm3HByeTmpZPDGq/2fEgijeWx1CWeJUumi+0Rybv4l5Rhu/T3ruQAowAAPQUtFwscpBoF2lvphFrFBJHqX2y4QXLynGxlyWblm5HtRfaBfz6Z4igRY/Mv7pZYMvwVAjHPp9011dFFwscVqHhi9l1i9ItUu7K/kSR919LCI8KqkMi8P8AdyP1q7faFezW3iWOJY/9PRFt8v1xGF59ORXUUUXCxzL6NftqdwuyI2d7pq2ssofDROofoP4gd/6VFp2ma2Lqylvbe0jGlWrwwCKYt9oYqoBPHyjC9OTzXV0UXCxFbNO9rE1zGsc5QGRFbcFbHIB709/uN9KdSEZBHrSGR23/AB6w/wC4P5VLVdIriNFRZU2qMDKc4/Ol23P/AD1j/wC+D/jTAnoqDbc/89Y/++D/AI0bbn/nrH/3wf8AGkBPRUG25/56x/8AfB/xo23P/PWP/vg/40AT0VBtuf8AnrH/AN8H/Gjbc/8APWP/AL4P+NAE9FQbbn/nrH/3wf8AGjbc/wDPWP8A74P+NAE9QQ/8fFx/vD/0EUbbn/nrH/3wf8adDGyb2dgzuckgYHpQBLRRRQAVgeI7S8NxpuqWVsbqSwlZ2t1YK0iMpU7SeMjg1v0UAclqB1jW9PtZJdJa1CajBIkLSBpBGpyzPjgfQE1mahYaqsV9pceiPP5uqC8W7V02eWZQ2eTncBxj2r0CincVjhfEttr1/Nf2i2948LPEbdYPKELRgqSXLfNuyDwMcYxUWuafqqR+IbCDRpLz+0pVnhuEddoG1QQcnORtOPWu/oouFjgtX0XUH1fUo2ttRms9TWNf9DkiVQAgUhy4JHTII/nXZWkjiaW2NvKiQKgWdyCJeOcd+OhzVuii4WCkb7jfSloIyMUhkVr/AMekP+4P5VLVZIriNAiyptUYGU5x+dO23P8Az1j/AO+D/jTAnoqDbc/89Y/++D/jRtuf+esf/fB/xpAT0VBtuf8AnrH/AN8H/Gjbc/8APWP/AL4P+NAE9FQbbn/nrH/3wf8AGjbc/wDPWP8A74P+NAE9FQbbn/nrH/3wf8aNtz/z1j/74P8AjQBPRUG25/56x/8AfB/xo23P/PWP/vg/40AA/wCP9v8ArkP5mp6hjicStJI4ZiNowMDFTUAFFFFAGR4l0u51jRXtLOWKK48xJEaZSVyrBuQPpVWCy8ST2t3BqU+kFZI9sflW7Mu7/bVjgjFdDRTuKxxsHg25Gj6tbPNZ20l8iKkVpEywRsnIbaT1PGcY4AqXWvC+oazIJZpbCRpLTyHSeJnSF+cvGM9Tnv6CutoouwsjkpfDOqw7TpuoW0TTWEdnc+dEW+4pAdOevJ4NSHw7qlpHZPpt9bR3EdjHZT+dEWVlX+JcHOeTwa6mii4WMzStOm0qC0sYpY2sLe1WIAqfMLj+LPTGO3rWnRRSGFQWn+pb/fb+ZqeoDaoWJDSLk5IVyBQBPRUH2Vf+ek3/AH8NH2Vf+ek3/fw0AT1Ddf6j/gS/+hCk+yr/AM9Jv+/hoFqmQS0jYOcM5IoAnooooAKKKKACiiigAooooAKKKKACiiigAqCL/j6uP+A/yqeoIv8Aj6uP+A/ypgT0UUUgGp/q1+gp1NT/AFa/QU6gCC56Q/8AXVanqC56Q/8AXVanpgFFFFIAooooAKKKKACiiigAooooAKKKKACiiigAooooAKKKKACiiigAooooAKKZMjSwPGkjRMykB1xlfcZ4rkdP+3xa3qwvfEN21npbRMQ8cQDqU3tuIX+WKdgOxornP+EojvLC88m3u7S4Fo9zb/aYtvmoB95f04ODyOKcviMW2m6aHt7q9vZ7RJ3jtYtzBdoy56ADPbqe1FhXOhork7vXrm91/QYNNMxsLyJrl5YggLqMYB38gDPOBmr1p4rsrvUEtlgu0hmcx2928WIZnGcqrfgcZAzjiiwXN6iudt/GFncXsUBs76OKW4e2W5eH90ZVYrtznvg4PTt1qf8A4Siz/tAW3kXXkmf7MLvyv3JlzjZnr14zjGeM0WYXNuioLW5NykjG3mh2SNGBKuC2DjcPY9qnpDIJGla48qNlQBdxJXOeaPLuf+e6f9+//r0D/j+b/rmP5mm3M7ROAvZGc++KYh3l3P8Az3T/AL9//Xo8u5/57p/37/8Ar1B9qn3iL93vJ+9g4xjPTNSQXDOGLAf6tXAHuOn6UAP8u5/57p/37/8Ar0eXc/8APdP+/f8A9eq63cxKqdm5wpBwcDOfekF7KUDgJ8oBYY6/NjiizC6LPl3P/PdP+/f/ANejy7n/AJ7p/wB+/wD69RR3bGQGQqI23Y46YOKHu3EuU2mMMq+5zRZhoS+Xc/8APdP+/f8A9ejy7n/nun/fv/69VxeTHYCEzIFKnB4ycfjSG9mC5wnyDLcHn5scUWYXRZ8u5/57p/37/wDr01mnhaMvIrqzBSAmOv41ZqC56Q/9dVoAnooopDCiiigAorntWub668Q2mjWV41kjW73M0yIrOQCFCjcCByck47VKdRudEsoLfUXk1K/ldlhW1hw8qjnJGcAgdTwKdhXNyiuebXTd3+htZu6QXUs0c0cibWBRTlSDyCGFWU8R2j2dvciKbZPe/YlGBkPvK5PPTKmiwXNiiue0zWLn+z9TuJ4p7t4NRngjjgjBYqHwo/D1NOk8W2cOmPeS2t4jR3KWstt5WZUkYgAYB56g8E9aLBc36KzrLVXvGgVtNvrfzUdiZowBHtIGGwepzkewrRpDCoriRo4Sy43ZAGfc4qWoLv8A1H/Al/mKADy7n/nun/fv/wCvR5dz/wA90/79/wD16fPJ5UDyDqoyKqtdSoxztKqQp45J25zTET+Xc/8APdP+/f8A9ejy7n/nun/fv/69QJdTHaW2/wABOB2bNPmuZEmYKF2IVByOTk0WAk8u5/57p/37/wDr0eXc/wDPdP8Av3/9eq4vZfRMuoK8Hj5sc0G8mwwATKBixwecGizC6LHl3P8Az3T/AL9//Xo8u5/57p/37/8Ar1CLxvOG/aIyzL05GBSyXbByY9pjUKTx1ycUWYXRL5dz/wA90/79/wD16PLuf+e6f9+//r1X+2y7d2E+YEqMdPmxzQbuYblATcm4k4ODjH+NFmF0WPLuf+e6f9+//r0+3kMsCuwAJ64p6ncoPqM1DZ/8eqfj/OkMnooooAKKKKACiiigAooooAKKKKACiiigAooooAKKKKACiiigAooooAKKKKACoIv+Pq4/4D/Kp6gi/wCPq4/4D/KmBPRRRSAan+rX6CnU1P8AVr9BTqAILnpD/wBdVqeoLnpD/wBdVqemAUUUUgCiiigAooooAKKKKACiiigAooooAKKKKACiiigAooooAKKKKACiiigArn5PD0l1N4iWeVVg1VERCh+ZQI9hJ/GugooA43SfCdzBFOl1bafFJ9ke2S4geV3bcMFsMcKDgZAz9ahufCmpTRabcPDYT3VvZizlhkmkWPAPDqy859QRXcUU7sVkc9a+HpLTU9ImiW2it7K1lheOLcBucg/KDnjg9TVOx8O6rDJp9jPNaHS9OnM8Lpu82T721WHQY3ckdcdq62ii4WOaj0C7XS7O2Lw74dUN4xycFPNZ8DjrhhVC18HS22sFmtrCezN01yJpXk81csW27AduQejfpXaUUXCxBam6Kyfa1hDeY2zyiSNmflznvjrU9FFIZAP+P5v+uY/mafJCsjKWHQEfUHqKSSASOHDujYxlTjIpv2Y/8/E3/fQ/wpiE+xw7NvzZznduOemOv0qSOFIy20cMAMegHamfZj/z8Tf99D/Cj7Mf+fib/vof4UAAs4QpUBucYO7kY6Yo+yQ/J8p+UYxnr359eaPsx/5+Jv8Avof4UfZj/wA/E3/fQ/woAclvHHIXUHJ9+BnrihreNpRIQd314OOlN+zH/n4m/wC+h/hR9mP/AD8Tf99D/CgAFnCFYAHnGDnpjpj0oNpCQo2n5eOvXnPPrzR9mP8Az8Tf99D/AAo+zH/n4m/76H+FAE9QXPSH/rqtH2Y/8/E3/fQ/woFsNys0sj7TkBjxmkMnooooAKKKKAMLWdM1FtTt9W0h7Y3cMTQNFdFgkiMQeq8ggj0rO1Tw7q2pW1hcXUtld39s8jNC2+KIq+PlDL8wxgYJzmuuop3FY5eHw9d2kejSWsVjFJaXDyTxIXCEOCGKk5JbnPPX2qsPDutRz29ostidNt9T+2q5LCVlLsxXGMZBbr39q7Gii4WOSl8PauLLUrWGa38ubUDdxr5jJ5yMdzRuQMr6ZGahs/Cd9BaTRn7LH5mqQ3oSN3YKibMjLck/Kf8A61dnRRcLEDG7+3RhFh+ybG8wknfvyMYHTGM5/Cp6KKQwqC7/ANR/wJf5ip6ZJGssZRs4PpQA51DoyMMhhg1CLWLeGIJIHc8HjGcetH2Y/wDPxN/30P8ACj7Mf+fib/vof4UwBbSJMY3cEHk56dB9BTmt43lEhB3DHfg46Zpv2Y/8/E3/AH0P8KPsx/5+Jv8Avof4UCD7HDhhg/N79Oc8enNBs4Sqgg8Zyc9c9c+tH2Y/8/E3/fQ/wo+zH/n4m/76H+FADhbxrN5oB3devAPrQ9vHJIHYHI9+D6Zpv2Y/8/E3/fQ/wo+zH/n4m/76H+FAB9kh+f5T8wxjPTvx6c0GzhKhSG4zk7uTnrmj7Mf+fib/AL6H+FH2Y/8APxN/30P8KAJxwMCoLP8A49U/H+dH2Y/8/E3/AH0P8KljRY4wi9B0pDHUUUUAFFFFABRRRQAUUUUAFFFFABRRRQAUUUUAFFFFABRRRQAUUUUAFFFFABUEX/H1cf8AAf5VPUEX/H1cf8B/lTAnooopANT/AF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x9XH/Af5VPUEX/AB9XH/Af5UwJ6KKKQDU/1a/QU6mp/q1+gp1AEFz0h/66rU9QXPSH/rqtT0wCiiikAUUUUAFFFFABRRRQAUUUUAFFFFABRRRQAUUUUAFFFFABRRRQAUUUUAFFFFABRRRQAUUVFPI0arsUFmYKMnigCWioM3fpD+Zozd+kP5mgCeioM3fpD+Zozd+kP5mgCeioM3fpD+Zozd+kP5mgCeioM3fpD+Zozd+kP5mgCeioM3fpD+Zozd+kP5mgCeioM3fpD+ZprS3EW1pFjKFgDtJzycUAWaKKKACiiigAooooAKKKKACiiigAooooAKKKKACiiigAooooAKKKiuHdEUJgMzBQSOmaAJaKg8u4/wCfhf8Av3/9ejy7j/n4X/v3/wDXoAnoqDy7j/n4X/v3/wDXo8u4/wCfhf8Av3/9egCeioPLuP8An4X/AL9//Xo8u4/5+F/79/8A16AJ6Kg8u4/5+F/79/8A16PLuP8An4X/AL9//XoAnoqDy7j/AJ+F/wC/f/16PLuP+fhf+/f/ANegCeioPLuP+fhf+/f/ANemSGeFQ7Sq6hgCuzHU49aALVFFFABRRRQAUUUUAFFFFABRRRQAUUUUAFFFFABRRRQAUUUUAFFFFABUEX/H1cf8B/lU9QRf8fVx/wAB/lTAnooopANT/Vr9BTqan+rX6CnUAQXPSH/rqtT1Bc9If+uq1PTAKKKKQBRRRQAUUUUAFFFFABRRRQAUUUUAFFFFABRRRQAUUUUAFFFFAHJeJdWls9bt7a51SXSdNa3aT7UkSsHkB+6WYEKAOfer/wDbkdhpWn/v5NYuboYha1Rcz4GS3B2gAdTnFS6umvmYHSjpssDLteG8Vxz3IZc5+hFYM/gmcadp/lmznurWWaV4XDRQt5p3Mq7eVAOMdarQWpsTeLLOO1s5orW8ne7leFIY4v3iyICWVgehG0iqV/4qLWOl3tpDdqH1D7LcWxhzLkK+Ux65A5HHvViy8PS2raOyR2kAtJ5Zp0g3bSXRhxuyScnkmmp4eu1mjcyQ4XWHvzyf9WVYAdOvNGgal208RRXulz3cNleGaCTypbPy/wB8r8cEZx3BznGOaLbxCl1bM8en3vnx3C289sUHmRE4+Y8424Ocgnis278OajJHqvkTwj7XepcCMuyiWMKAY2YcrnHUZp2h6HqmiJetClgrXV2knlh3KpHgBhk8luDjt9KWganU1Bc9Yf8ArqP5Gp6guesP/XUfyNIZPRRRQAUUUUAFFFFABRRRQAUUUUAFQXf+oH++v/oQqeoLv/UD/fX/ANCFAMnooooAKr39wbTTrq5UAtDC8gB74BNWKZLEk8LxSLuR1KsPUHrQBzPh/SbiWz03V31i/a5lQTXCvLujl3DO3YeFAzxjHSpLLxVJdXdqZdMeHTr2QxWl0ZVJdgCfmTqoO046++Kdpnh7UrCe3hfXZZNMtf8AUWywqjEAYCu/8QH0HvTbLwtPbXVokupGbTrGQy2tt5IDK2CBuf8AiA3HHA96rQWpDZeMLi4mtnn0d4LG4ums0uROrfvAxC/L12nHWs+G/vYofEGoagjyImoLbxrFeuNqh1AAG0BR82SR15BrZi8MGPTbK0+1g/ZtQF7u8v73zltuM8dcZp0/hozabqNn9qA+2Xou93l/c+ZW24zz93r70aC1HQ67fXPiC60630rfb2kqxzXRnAADLuyFxkkelZsfjLUJIrWceHpDb3crW9u63KEtKGYDIOMKQpOevtW/YaWbLUNSuvO3/bZVk27cbMKFx79Ko2/hswadpdp9qDfYbw3JbZ9/Jc7evH3+vtS0HqLaa/dXOl3kp03y7+zl8ma2e4UKDgHPmdNuCDnGfaqUnjKSLR3uv7N826ivo7J7eG4VgzPtwVfoRhh1x3qe+8LNdx3228VWuL1LtQ8W5MqoXY65+ZTjPaoYvB7paSQteRBpNRivj5VuEUbAvyBQf9nr796egam7aXV02nG41Cz+yzKGLQpIJOBnGCOuRWRpXio6hZT6hNaxw2KQG4WVLlJG2jsyjlWx25HvXROGaNlVijEEBgM4PrXLW3g0m7uJ9QuoZhJbyW2La1WAur4yXx95uOOgpaBqOsfGP2neJ7JYXa1e7gVblZN6KASG2/dbkccjnrTtN8T3V/JbxXmlPYi9tDcWr+er7gACwIH3T8wI/pRpvhWaytriCS8tXVrZreNorJI3wRgMzDkn6YFXE0ApJpDfaQf7PtHtj8n39yquevH3envT0DUxPCPiS9ew0W21KxmVL2EiG8eYM0jqCTuXqMgZB/lWsniOZNei067so4Undo4XS5WR8qM/Og+7kDI6++KSz8MG1tdBh+1hv7KLZPl483KlfXjr71TsPBklnqNjcG9hdLOZ5FItQJZQwI+d85J560aC1OlsZbma0WS8thbTktuiEgfABIHI9Rg/jS3P/LH/AK6rSWUd1DaKl5cLcTgtukWPYCMnHHsMD8KW5/5Y/wDXVakonooooAKKKKACiiigAooooAKKKKACoLz/AI9j/vL/AOhCp6gvP+PY/wC8v/oQoQE9FFFABRRRQAUUUUAFFFFABRRRQAUUUUAFFFFABRRRQAUUUUAFFFFABUEX/H1cf8B/lU9QRf8AH1cf8B/lTAnooopANT/Vr9BTqan+rX6CnUAQXPSH/rqtT1Bc9If+uq1PTAKKKKQBRRRQAUUUUAFFFFABRRRQAUUUUAFFFFABRRRQAUUUUAFFFFABRRRQAUUUUAFFFFABUc0XmqAGKsp3KR2NSUUAQeVcf8/P/jgo8q4/5+f/ABwVPRQBB5Vx/wA/P/jgo8q4/wCfn/xwVPRQBB5Vx/z8/wDjgo8q4/5+f/HBU9FAEHlXH/Pz/wCOCjyrj/n5/wDHBU9FAEHlXH/Pz/44KPKuP+fn/wAcFT0UAQeVcf8APz/44KQ28jkCScsoIOAoGcVYooAKKKKACiiigAooooAKKKKACiiigAooooAKKKKACiiigAooooAKZLEsqbWyMHIIPINPrP1zVY9D0S71OaNpI7aPeUXq3tQVGLlJRW7LP2Y/8/E3/fVH2Y/8/E3/AH1XlX/C8I/+gG//AH/H+FH/AAvCP/oBv/3/AB/hTsz0f7Hxv8n4r/M9V+zH/n4m/wC+qPsx/wCfib/vqvKv+F4R/wDQDf8A7/j/AAo/4XhH/wBAN/8Av+P8KLMP7Hxv8n4r/M9V+zH/AJ+Jv++qPsx/5+Jv++q8q/4XhH/0A3/7/j/Cj/heEf8A0A3/AO/4/wAKLMP7Hxv8n4r/ADPVfsx/5+Jv++qPsx/5+Jv++q8q/wCF4R/9AN/+/wCP8KP+F4R/9AN/+/4/wosw/sfG/wAn4r/M9V+zH/n4m/76o+zH/n4m/wC+q8q/4XhH/wBAN/8Av+P8KP8AheEf/QDf/v8Aj/CizD+x8b/J+K/zPVfsx/5+Jv8Avqj7KCRvllcA52s3FZfhTxHF4p0KPU4oHgDOyNGxzgj3rboPOqU5U5OElZoKKKKRIUUUUAFFFFABRRRQAUUUUAFFFFABRRRQAUUUUAFFFFABRRRQAVBF/wAfVx/wH+VT1BF/x9XH/Af5UwJ6KKKQDU/1a/QU6mp/q1+gp1AEFz0h/wCuq1PUFz0h/wCuq1PTAKKKKQBRRRQAUUUUAFFFFABRRRQAUUUUAFFFFABRRRQAUUUUAFFFFABRRRQAUUUUAFFFFABRRRQAUUUUAFFFFABRRRQAUUUUAFFFFABRRRQAUUUUAFFFFABRRRQAUUUUAFFFFABRRRQAUUUUAFFFFABRRRQAVzPxC/5EHWf+uH9RXTVzPxC/5EHWf+uH9RQdGE/3iHqvzPmejqcCirujzw2utWNxcDMMU6PICP4QwzWh+iybSbQ270vULCNJLyxubdH4VpYmUN9Miqld5Pptw3iNHvNf09rK71Bpo0e485HHJDsmcDjC/NjrjpWrPa6Ykoks4dLbVm0+Mqlz5ITeJSHJVT5YbZilc4fryildXv2/r7zzGaGW3maGeN4pF+8jrgj8KaoLMFUEsTgADk161HBpd74s1Sa6n06e1mvBHIpETYTygM72OQuemznIrDRdPi8M2d1H9gtWtzC+WWOVpnEh3ENneGx1VhjAouKOPukuXXT8TgpI5IZWilRkkQ4ZGGCD6EU2vRPEV9BEmpybNKlubvVWjEzxxyFYCnDDHQc5z1z71pPZ6JDLprzrpkskV7Im7ZEiSRCEkHapOULAYLfNRcPr1oqTjv8A5HlNFWb69e/umuHigiZgBtgjCLxx0HFVqZ3q9tT6B+EH/Ihx/wDXzL/MV3tcF8IP+RDj/wCvmX+YrvazZ+fZj/vdT1YUUUUHGMmmjt4JJ5nCRxqXdj0AHJNNa5hWOOQv8khUIcdSelVNdjeXw/qUcal3e1lVVUZJJU8Vj/2n9t07TYrEXSyRXFsJgYXT5cjdnIGR60G9Olzxv5nUUVw1tpl7N9iaa41Qeet0bgfaJByD+77/AC+2MZ96qXFzqMrxo0mpHUf7OgaBYmYATF2BLgccgDO7jANOxssIm7KX9Xt/XkeiUVxc8+ot4p/cwXUSCSRJP3krBl8tirY+4AWAxjmtnRLBofDMKzSXbzz2qmYzzOz7ynPU5U/TFIynQUIpt72NS1u4L2AT20gkiJIDjocelT1599mvrPRdOhRNSQDTB9mWF3yLrsH5+nDfL1rQuLS/ax1+7Mt8LwP5cASVwoHlx52LnHXdzjrmnY0lhY30lp/wbHY02SRIonkkYKiKWYnsBXFy2F7aT3klvPqTfZ5rY26tPI4w2PM4J+Ydc5zj2pZpdRmuf7P8u+Li4vd5KtsaNkfyxu6EcrgdsUWEsKnqpaf8C/8AXmdd9ttvLt5PNXbcECI/38jIx+HNPmmjt4jJK21AQCcZ6nFcHezX32XSha2l1HNBbwbHzKCTkBwEX5eOc7u3StCS1vVsdUuxJfm6a/KRjzXwIvMX7q5xjGecetFinhUrXe/+Z2FFcjY/2j/wkSb/ALb5/wBpl+072byPIwfL2j7v93GOeua66kc9Wn7NpXuFFFFBkFFFFABUEX/H1cf8B/lU9QRf8fVx/wAB/lTAnooopANT/Vr9BTqan+rX6CnUAQXPSH/rqtT1Bc9If+uq1PTAKKKKQBRRRQAUUUUAFFFFABRRRQAUUUUAFFFFABRRRQAUUUUAFFFFABRRRQAUUUUAFFFFABRRRQAUUUUAFFFFABRRRQAUUUUAFFFFABRRRQAUUUUAFFFFABRRRQAUUUUAFFFFABRRRQAUUUUAFFFFABRRRQAVzXxBUt4C1kKCT5HQD3FdLSMoZSrAFSMEEcGg0pT9nUjPs0z5Cor6x/sjTP8AoH2n/flf8KP7I0z/AKB1p/35X/Cq5j6b/WOH/Pv8f+AfJvFHFfWX9kaZ/wBA60/78r/hR/ZGmf8AQOtP+/K/4Ucwf6xw/wCff4/8A+TeKXivrH+yNM/6B1p/35X/AAo/sjTP+gdaf9+V/wAKOYP9Y4f8+/x/4B8ncUnFfWX9kaZ/0DrT/vyv+FH9kaZ/0DrT/vyv+FHMH+scP+ff4/8AAPk6ivrH+yNM/wCgdaf9+V/wo/sjTP8AoHWn/flf8KOYP9Y4f8+/x/4ByHwhBHgOLIIzcSEZHXmu8pscccMYjiRUReAqjAFOqT5vEVvbVpVLWu7hRRRQYjJY/NjKb3TPdGwfzqt/Z6/8/V3/AN/jVyigpSa2Kf8AZ6/8/V1/3+NMGkQLO04luBKyhWfzTkgZwM/ifzq/RQP2ku5T/s9f+fq7/wC/xo/s9f8An5uv+/xq5RQLnl3Kf9nr/wA/N1/3+NH9nr/z83X/AH+NXKKA55dyn/Z6/wDP1df9/jR/Z6/8/N1/3+NXKKA55dyn/Z6/8/V3/wB/jR/Z6/8APzdf9/jVyigOeXcqpYiORX+0XLYOcNKSDVqiigTbe4UUUUCCiiigAqCL/j6uP+A/yqeoIv8Aj6uP+A/ypgT0UUUgGp/q1+gp1NT/AFa/QU6gCC56Q/8AXVanqC56Q/8AXVanpgFFFFIAooooAKKKKACiiigAooooAKKKKACiiigAooooAKKKKACiiigAooooAKKKKACiiigAooooAKKKKACiiigAooooAKKKKACiiigAooooAKKKKACiiigAooooAKKKKACiiigAooooAKKKKACiiigAooooAKKKKACiiigAooooAKKKKACiiigAooooAKKKKACiiigAooooAKKKKACiiigAooooAKKKKACiiigAooooAKKKKACiiigAqCL/AI+rj/gP8qnqCL/j6uP+A/ypgT0UUUgGp/q1+gp1NT/Vr9BTqAILnpD/ANdVqemSRJKu1xkZz1xUf2SL/b/7+N/jT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gi/4+rj/gP8qPskX+3/AN/G/wAafFCkO7YD83Ukk0ASUUUUgGp/q1+gp1NT/Vr9BTqAMrxBPNb6cjQStEzTIpZeuCeawPtV9/0Ebr81/wAK2/Ev/INi/wCviP8AnWBTRy1W+ck+1X3/AEEbr81/wo+1X3/QRuvzX/Co6KZld9yT7Vff9BG6/Nf8KPtV9/0Ebr81/wAKjooC77kn2q+/6CN1+a/4Ufar7/oI3X5r/hUdFAXfck+1X3/QRuvzX/Cj7Vff9BG6/Nf8KjooC77kn2q+/wCgjdfmv+FH2q+/6CN1+a/4VHRQF33JPtV9/wBBG6/Nf8KPtV9/0Ebr81/wqOigLvuSfar7/oI3X5r/AIUfar7/AKCN1+a/4VHRQF33JPtV9/0Ebr81/wAKjl1C5gTfNq00a9NzuoH6iiuduTbS6zqk+oRefBYQIY42XcBkZJA9TQkNX7m3/byk4Gv/APkdP8KtC7vSARqVyQeQQy/4VyU8DJBGZ9G0+1S5IRJUQSGJm+7uGOnr6Vo6Cpt5dSsQxMNtOFjB/hBUEge2abQ9e5u/ar7/AKCN1+a/4Ufar7/oI3X5r/hUROFJ9Bms+21qynFujTLHPMiuIjnI3DIGenY0hXZq/ar7/oI3X5r/AIUfar7/AKCN1+a/4Vlya1YokTrKZFlmWEMqnGW6duRx2qV9UsYzKHuVUxffBUgjnHpzz6UWDUv/AGq+/wCgjdfmv+FH2q+/6CN1+a/4VnJq+nyGIJdIxlyUABO7Bwe3r60jazpyR+Y10oXfs5Vs7sZxjGenNFg1NL7Vff8AQRuvzX/Cj7Vff9BG6/Nf8KpWt/aX277LOsu3G7bnv069qs0Bd9yT7Vff9BG6/Nf8KPtV9/0Ebr81/wAKjooFd9x7Xl6qlm1K5CjkksoA/Sqa+Io3l8pfEDF/TzV/wri/HOqzNeJpkTFYlUNIB/Gx6CqdtpWm2nhlNRv7a4nmndkRI+NmM4P6ZqlHQtJ23PTftV9/0Ebr81/wo+1X3/QRuvzX/CuN8DarNdW01jOxcwANGxOTtPb8K64cnFJqzJd11JPtV9/0Ebr81/wo+1X3/QRuvzX/AArGstZF0sksggSFCwO2Xe4w2OVHIq0up2LvCi3KM0wygAPI/LjoetKwal/7Vff9BG6/Nf8ACj7Vff8AQRuvzX/CsmbXbGKOORZg8bSrEzAH5cgkHGMkcdqnXVLF5Yoluoy8qhkAz8wPTnp+dFg1L/2q+/6CN1+a/wCFH2q+/wCgjdfmv+FZT63Z7UaGZJVMyxOQcBM5+bntwavxyJLEskbbkcZU+ooC7JvtV9/0Ebr81/wo+1X3/QRuvzX/AAqOigV33JPtV9/0Ebr81/wo+1X3/QRuvzX/AAqOuV8aaveabHaR2cxiaQsWYDkgUJXY1d9TrvtV9/0Ebr81/wAKPtV9/wBBG6/Nf8K8vgvPE13YPe291cSxRttcIclffHpVvwx4g1K412G2ubppopQQVcDg461XKVZ9z0X7Vff9BG6/Nf8ACj7Vff8AQRuvzX/Cql5cNa2kk6xGTyxuKg8474/CqlvrdlOFYyrGkrkQFs/vF6bvYE9M1JOprfar7/oI3X5r/hR9qvv+gjdfmv8AhVCS+jaP/RWjmmIYohbG4KcNz7ZqGy1VZrTz7sR25Mfmhd+7CdMn8aLBqav2q+/6CN1+a/4Ufar7/oI3X5r/AIVlW+tWcz3EbyrFJCzhlbPRepz071ct7mG6j8yCQOoO0kAjB9CDQGpZ+1X3/QRuvzX/AAo+1X3/AEEbr81/wqOigV33JPtV9/0Ebr81/wAKPtV9/wBBG6/Nf8Ko6k7x6XdPHIY3WIlXAyVPrXHW/j2QWDx3Ftm6CEJLGflJ9SP8KaTY1dnf/ar/AP6CN1+a/wCFH2q+/wCgjdfmv+FeU6Deajd65DCL6cee/wC8JYnIHJ/lXqXb1oasN3XUk+1X3/QRuvzX/Cj7Vff9BG6/Nf8ACsi31OVr2aC6higWNxHv8zO5iMgDj0zU39rWbiEw3MUglIwQ3UHPI/I8UrC1NH7Vff8AQRuvzX/Cj7Vff9BG6/Nf8KyLfX7G4EZDsivb/aMupAC5x+eanGq2BaJRcqWmzsUKcnBweMcc+tFg1ND7Vff9BG6/Nf8ACj7Vff8AQRuvzX/Co6KBXfck+1X3/QRuvzX/AAqKbUri3UNPq80Sk4BeRVz+Ypa5XxhEs95osTwiZXuCDGWxu6cZ7UJXY1fudH/by/8AQf8A/I6f4VJDq8lw+yDWnlYDO1JUJ/QV5nN4Zvb2+u2srOKKGOcxmMyj93x6+nv71d8L6dcaX4xW2uowkogc8HIIIHINVyoq3mejfar7/oI3X5r/AIUfar7/AKCN1+a/4VUvbkWdnLcFdwjGduevOKbPeQ2zL50iRoYy7Fj0Axz+tSTdl37Vff8AQRuvzX/Cj7Vff9BG6/Nf8KyjrVluhKTK0Llg0nI2FRnkHmp21KyWRo2uUVkUswORgAZPPTp2osGpe+1X3/QRuvzX/Cj7Vff9BG6/Nf8ACsWPX7aWcqnMIcqZTkAYTcTgjNX7W9tr6NntZllVTgkAjH50WDUt/ar7/oI3X5r/AIUfar7/AKCN1+a/4VHRQK77kn2q+/6CN1+a/wCFH2q+/wCgjdfmv+FR0UBd9yT7Vff9BG6/Nf8ACj7Vff8AQRuvzX/Co6KAu+5J9qvv+gjdfmv+FH2q+/6CN1+a/wCFR0UBd9yT7Vff9BG6/Nf8KPtV9/0Ebr81/wAKjooC77kn2q+/6CN1+a/4Ufar7/oI3X5r/hUdFAXfck+1X3/QRuvzX/Cj7Vff9BG6/Nf8KjooC77kn2q+/wCgjdfmv+FH2q+/6CN1+a/4VHRQF33JPtV9/wBBG6/Nf8KPtV9/0Ebr81/wqOigLvuSfar7/oI3X5r/AIUfar7/AKCN1+a/4VHRQF33JPtV9/0Ebr81/wAK2fDtxcTrdrPO82yQBS+MgFQe1YVbPhnrff8AXVf/AEAUmaUm+dG/RRRSOsan+rX6CnU1P9Wv0FOoAxvEv/INi/6+I/51gV0PiKKWXTUEUTyssyMVRcnAPpXP+Vdf8+N5/wB+DTRyVfjEopfKuv8AnxvP+/Bo8q6/58bz/vwaZmJRS+Vdf8+N5/34NHlXX/Pjef8Afg0AJRS+Vdf8+N5/34NHlXX/AD43n/fg0AJRS+Vdf8+N5/34NHlXX/Pjef8Afg0AJRS+Vdf8+N5/34NHlXX/AD43n/fg0AJRS+Vdf8+N5/34NHlXX/Pjef8Afg0AJRS+Vdf8+N5/34NHlXX/AD43n/fg0AJXO3ZtbXWNSTU28q0v4UCSk4X5RgjPY10flXX/AD43n/fg0jW87rtfTrpl9GtyRQmNHLJd2DvAt74ktri3t2DogAUsR93cR1x+taWh5mm1G+CssN1OGh3DBZQoGcVp/YCORpE3/gL/APWqXyrn/nwvP+/BptgNIyCPUYrMi0SKKIIJnIHk84H/ACzzj881q+Vdf8+N5/34NHlXX/Pjef8Afg0hamPFoKQ5KXDBvOjmG1AFBQnsOOc8/hUEvh4xs9xDO8lwCDGWwDkNuBJ5yfrW/wCVdf8APjef9+DR5V1/z43n/fg0XHdmPp2kPbW/7+dvPeJ0coem5i2QfUUlp4fitW3CdmYvvJCgZPl+X/Ln61s+Vdf8+N5/34NHlXX/AD43n/fg0XDUo2enJZOrK7NtgSAZHZc4P61dpfKuv+fG8/78Gjyrr/nxvP8AvwaBaiUUvlXX/Pjef9+DR5V1/wA+N5/34NAHDeNdJuFvI9Wt0LoABJgZ2kdCfanX2vXx8F2d4HTzrmV4nIQcj5hwPXiu38q5xj7Bd/8Afg1H9ifaq/2XcbVO5R9mOAfUVXMVc5fwRo81jay3lwhR5wAiMOQo7n611Y4OaXyrr/nxvP8AvyaPKuv+fG8/78GpbuxO7M3+x4hp32RH2HfuMgUZb5t2D6iorLQ1sQqw3LhChSVdoxIMkj6fe7Vr+Vdf8+N5/wB+DR5V1/z43n/fg0XDUw4fDqW0KJBcmOSORHSRYlz8oIAPr1p8Xh6GIxqtxKYQUaRCB87LnBz26npWz5V1/wA+N5/34NHlXX/Pjef9+DRcLswm8M200AhuZpJ4x5ahWAHyJnC8fXrWxbxNDbRxNIZCihd7Dk4qXyrr/nxvP+/Bo8q6/wCfG8/78GgNRKKXyrr/AJ8bz/vwaPKuv+fG8/78GgQlcx4x0W71WK1ezjEjxEhl3YODXUeVdf8APjef9+DR5V1/z43n/fg0J2Gro8wXRfEsNo1nHbTpAzbmVGADH3NaPhnw1qdrrcN1dweVFECclhknHHFd95V1/wA+N5/34NHlXX/Pjef9+DVc7HzMaw3Ky+oxWSdBi8uONbiRYxEkMqgD94qsWA9uSelbHlXX/Pjef9+DR5V1/wA+N5/34NSTqZlvpAt7wzC5dkCyKkZUYXeQTz36VFNoSy28cKXUkYWDyHIUHemc9+nNbHlXX/Pjef8Afg0eVdf8+N5/34NFx6mLJ4ejnMqzXMjQuZGWPaBsL4yc9+lXtPsU0+3aJSpLMXYqgXJ+g+lXPKuv+fG8/wC/Bo8q6/58bz/vwaA1EopfKuv+fG8/78Gjyrr/AJ8bz/vwaBDHbYjMVZgB0UZJ/CvLNT0iZ9UlWwsb1kZiQskWCCf6V6t5V1/z43n/AH4NL5d1/wA+N5/35amnYabRyXhPw1LpjNe3oAuGXakfXYO+feurpfKuv+fG8/78Gjyrr/nxvP8AvwaG7g7szbrSY7qK9RpXU3TI25eqFehFRwaBbWzZiZlUXCTqo6LtBAUe3zE/jWt5V1/z43n/AH4NHlXX/Pjef9+DSuGpjN4fie1S2e4kaNYPI5UcqGDKfqMD61YstKjspklRxuCMh2oFB3EEnA+laPlXX/Pjef8Afg0eVdf8+N5/34NFw1EopfKuv+fG8/78Gjyrr/nxvP8AvwaBCVy3i6eO1vtEuJm2xR3JZ2xnAGK6ryrr/nxvP+/Bpr200gxJpty4HZrcmmnZjWh5vqut2VxpmoQ29w3mT3wlQAEZTFa2m6jban41tprWQyKliUYkY5HWuv8AsB/6BE3/AIC//WpyWkkZzHpdwh9VtiP6U+ZDuRXtsLyylti5QSLjcB0qnLpL3KYubsyMI2jBCBeDj/CtTyrr/nxvP+/Bo8q6/wCfG8/78GpJ1Me78PW17O0ssj5L+YuP4W2BQR9MZpknhu2mkuHlkLeeGLHYu4MwwSD2+lbflXX/AD43n/fg0eVdf8+N5/34NFx6mOdD8wyPPdySySMWZtoHVNvQe1XrWyW1mmkVyxlCAg9tq7RVryrr/nxvP+/Bo8q6/wCfG8/78Gi4aiUUvlXX/Pjef9+DR5V1/wA+N5/34NAhKKXyrr/nxvP+/Bo8q6/58bz/AL8GgBKKXyrr/nxvP+/Bo8q6/wCfG8/78GgBKKXyrr/nxvP+/Bo8q6/58bz/AL8GgBKKXyrr/nxvP+/Bo8q6/wCfG8/78GgBKKXyrr/nxvP+/Bo8q6/58bz/AL8GgBKKXyrr/nxvP+/Bo8q6/wCfG8/78GgBKKXyrr/nxvP+/Bo8q6/58bz/AL8GgBKKXyrr/nxvP+/Bo8q6/wCfG8/78GgBKKXyrr/nxvP+/Bo8q6/58bz/AL8GgBK2fDPW+/66r/6AKx/Kuv8AnxvP+/Brb8NxTRreNLBLFvkUqJF2k/KBSZpS+NG5RRRSOsan+rX6CnVB56ooUg8C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X7Sh7NQ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data:image/jpeg;base64,/9j/4AAQSkZJRgABAQEAYABgAAD/2wBDAAgGBgcGBQgHBwcJCQgKDBQNDAsLDBkSEw8UHRofHh0aHBwgJC4nICIsIxwcKDcpLDAxNDQ0Hyc5PTgyPC4zNDL/2wBDAQkJCQwLDBgNDRgyIRwhMjIyMjIyMjIyMjIyMjIyMjIyMjIyMjIyMjIyMjIyMjIyMjIyMjIyMjIyMjIyMjIyMjL/wAARCAJ+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TVNYvk1KZI5yiI21VAFU/wC2dR/5+n/IU3Vf+Qrc/wC/WUPM87v159K3SVjBtmv/AGzqP/P0/wCQo/tnUf8An6f8hWRJ5nm8Z9sUs+/cMZxjtTsguzW/tnUf+fp/yFH9s6j/AM/T/kKz0zsG7rjmnUr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nLrWohgftT/kKz6UdaLILs2dQ0bUZtQnljtXZGbKkd6rf2Fqn/AD5yfpXoSf6tfoKdWfOzTkR53/YWqf8APnJ+lH9hap/z5yfpXoMkiRLudgq5xk1H9st/+eo/I0+dhyI4L+wdU/583/Sj+wdU/wCfN/0rvftlv/z1H5Gj7Zb/APPUfkaOdi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1JHNHMD5bBsdcUc7HyI8+/sHVP+fN/0pRoWqZ/483/AEr0OilzsORDU/1a/QU6mp/q1+gp1QWQXPSH/rqtT1Bc9If+uq1PTAKKKKQBRRRQAUUUUAFFFFABRRRQAUUUUAFFFFABRRRQAUUUUAFFFFABRRRQAUUUUAFFFFABRRRQAUUUUAFFFFABRRRQAUUUUAFFFFABRRRQAUUUUAFFFFABRRRQAUUUUAFFFFABRRRQAUUUUAFFFFABRRRQAUUUUAFFFFABRRRQAUUUUAFFFFABRRRQAUUUUAFFFFABRRRQAUUUUAFFFFABRRRQAUUUUAFFFFABRRRQAUUUUAFFFFABUEX/AB9XH/Af5VPUEX/H1cf8B/lTAnooopANT/Vr9BTqan+rX6CnUAQXPSH/AK6rU9QXPSH/AK6rU9MAooopAFFFFABRRRQAUUUUAFFFFABRRRQAUUUUAFFFFABRRRQAUUUUAFFFFABRRRQAUUUUAFFFFABRRRQAUUUUAFFFFABRRRQAUjOqKWZgqjkknAFLXKfEwZ+GfiLr/wAeMh49hQB1QIIyDkUtZPheTzfCejvz81lF1/3BWlPNHb28k8zhIo1LuxPAA5JoAeCD0pa88+EpnvNK1nWmaUWeqanLPaRyMTtjzjIz6kZr0OgAooooAKKKKACiiigAooooAKKKKACiiigAooooAKKKKACiiigAooooAKKKKACiiigAooooAKKKKACiiigAooooAKKKKACiiigAooooAKKKKACiiigAooooAKKKKACiiigAooooAKgi/wCPq4/4D/Kp6gi/4+rj/gP8qYE9FFFIBqf6tfoKdTU/1a/QU6gCC56Q/wDXVanqC56Q/wDXVanpgFFFFIAooooAKKKKACiiigAooooAKKKKACiiigAooooAKKKKACiiigAooooAKKKKACiiigAooooAKKKKACiiigAooooAKKKKACuV+Jf/ACTTxH/14yfyrqq434rTCH4X+ICTjdbFBz6kCgDZ8Jgp4P0ZSORZRf8AoArivGep3HjXWv8AhA9BlIhyG1m9TlYYv+eYP95umK5S3+IOt6//AGZ4StlHhSKS3jiN9fAiSUBQMRcYyexzXr3hjwvpvhPSl0/TYiATvlmc5kmc9WY9zQBpafY22mafb2NnEIre3jEcaL0CgYFI2pWK3gs2vbYXRGRAZV3n/gOc1l+MvEUHhTwpqGrzMAYYiIlP8Uh4UfnXDeHPhnpet/D+3u9TiY6/qEX2ttS3Hz45H+ZSrdgOOOlAHqUtxDC0ayzRxtI21A7Abm9B6mpa+Zv+Ex1vxF4s8I22pQtjRdQW0upu0txuIyffav8AOvpd3SJGkkYKigszE4AA6mgBkdxDLJJHHLG7xHEiqwJQ9cEdqji1CymupLWK7t5LiP78SSqXX6jORXg2n+L5pYvGN1oUrfb9f1uOxsH7qCpG/wDBcn8q3/FPhHTvAGneG9Y0iNk1C11GGK6u9x33KyHD7z3yaAPY6rXGo2NpPHBc3lvDNJ9yOSVVZ/oCeabqeo22kaXc6jeSCO3tozJIx7ACvLfAvhTS/Hug3/ibxJZfa7vVriQwvKTut4QcIIz/AA4x1FAHrE9zBaxGW4mjhjBALyMFHPTk1LXy9431/XYNIm8CzmW4GiXnmzXjnJktwy+Vn3BYfkK+mbm7gsbCW7uZBHBDGZJHboFAyTQA251Kxs5I47q8t4HkOEWWVVLfQE81LNcQ20JmnljiiXq7sFUfia8o8D+GtK+IWn6r4p8Q2i30mp3UiWol/wCXeBTtUJ/dPuPSvPPG+t65p2k6h8PmM13DpV19oN25yxtBgorH2JHNAH060iJE0jMAiruLdgPWvMV+Kt693YX40JV8M3t+LCC8ab987HI3iP8Au5Br0K1jW70KCJ87JrZVbHoVr57srTxLD4it9E0+w/4SLRPCl+0kfkEJukbJVWY8ErntQB9GyXEMUscUk0aSSkiNWYAuR1wO9NvIxNZTxGZ4A8bKZUbDR5H3gexFeMSnxTqfxc8I3niW3gsUczNaWEMm8xBU5Zj3Jz+lekfEHVLbR/AWtXV1JsQ2rxLzyzsCqge+TQBtaTEkGlWsUd496qRAC5kcO0v+0SOufWrlcd8K/wDkl3h7/r1H8zV2DxbHeeO7jw1aWrTLaWwmuroN8sTk/KmPUjmgDpKKKKACiiigAooooAKKKKACiiigAooooAKKKKACiiigAooooAKKKKACiiigAooooAKKKKACiiigAooooAKKKKACiiigAqCL/j6uP+A/yqeoIv8Aj6uP+A/ypgT0UUUgGp/q1+gp1NT/AFa/QU6gCC56Q/8AXVanqC56Q/8AXVanpgFFFFIAooooAKKKKACiiigAooooAKKKKACiiigAooooAKKKKACiiigAooooAKKKKACiiigAooooAKKKKACiiigAooooAKKKKACvP/jOxPw3uoVPM9zbxfXMq16BXKePfDd74o0ezsbOSJPLv4biXzCQCiNk496AL2s+FtN8R+GxpGpQLJH5QVHx80bAcMp7EVg/DXWb2Wzv/DesSmTVtDm+zvIx5liP+rf8Rx+Fd3XnnjHwXr914kXXfCeowWF5dWxsr4zA4aPs4x/EO1AHHfEqS5+IEuuQWMjf2L4atnkldTxPdY+6PUKM128ni238NfCDT9aGHkOnwpbR55klKAKo/H+Rrd0Lwhp2g+E/+EfgUvA8TJPI33pWYfMze5zXEeF/hjrNtqenx+JNSgvNH0NmOl20YPzEnIeTI6jsOaAMLVfCsnhf4deHrq8IbU5ddt76+fv5kjcj8Bx9c12HxG1S51W6s/AujSEX2q83kqf8u9r/ABMfQnoK3vH3hufxV4QutMtJEjuyySwO5+UOrAjNVPA/g640D7Xqms3S33iDUGDXVyBwoHRE/wBkUAeU+APDsUHxy1HSoFK6bosstxFGf7xART+teh/GLL+G9Kth1uNYtkx6/Nn+laOgeDp9J+I3iTxG7xGDU0iWFVJ3LgfPn8RR8SfCmp+K9DtINIuora+tbxLiN5c4GMj8xnNAHN+N5pvH3iKTwdp0jDTNPQ3GrzoeGcDKQ59c8n/61W/hnrtlpHwUs9Tu5NkFhFL52eoKsePrniur8H+FLbwjogsonM9xKxlu7l/vTynqxrhI/hTq8msS6XdanCfBpv21AWiZ8yRic+W3+yDQBzOraXdN8IvEfi3VUK6n4guIZApHMUIlXy1/Lmus8UXlz8QNU/4QnRZ2OnWqhtZ1BDwSOkKnuSRzWN8Y/Fceowf8IZpVuZIluII7+5T7sBLDZGP9r/CvWfDnhzTvC+jQ6ZpkIjhjGWY8tI3dmPcmgDiPhTqdnovwgW6u5BFBp73AmLH7u12OPr0rljpFzqvwx8Z+NdRiK32uQmSCM9YrZCNg/EDP5Vty/CvWJ9cvNNfVIk8G3V9/aEtomfNdzyY+nC5r0rVNJh1HQLvSQqpDPbNAoA4UFcD8qAON1/xfJpHw80dNMAm1rVbeK30+JeSXZQN+PRetdH4M8MQ+E/DNtpiN5k/MlzMessrcsx/GuW+H/wAOtR0W8g1TxNexX19ZW4s7BI8lLeEcZGf4j616TQB514nJ/wCFz+C1zx9nujj/AIDWL4kjPxN8SX9lGS3h3w/FIZGX7tzebThc9wv+etdD8QvBut+I9S0fUNB1CKxu7TzYpJXzlY5Bglfeul8OeGrDwz4eh0axU+SikO7fekY/eZvcmgDgfDXi6Lwx8CNG1AqJbtoDb2kC9ZZi7KoA/U11Xw+8MS+G/D5e+Yy6xfubq/lPVpG5x9B0rmPBPwtv9I1S3n1++iu7PSnkGk2kedkYZid7ZH3ufwr1SgAooooAKKKKACiiigAooooAKKKKACiiigAooooAKKKKACiiigAooooAKKKKACiiigAooooAKKKKACiiigAooooAKKKKACoIv+Pq4/4D/Kp6gi/4+rj/AID/ACpgT0UUUgGp/q1+gp1NT/Vr9BTqAILnpD/11Wp6guekP/XVanpgFFFFIAooooAKKKKACiiigAooooAKKKKACiiigAooooAKKKKACiiigAooooAKKKKACiiigAooooAKKKKACiiigAooooAKKKKACiiigAooooAKKKKACiiigAooooAKw/GWtP4d8Hatq0YzJbW7Og/2ug/Uityqmqaba6xpdzp19H5trcxmORPUGgDxSHQ0iHgXwzG4mv8AUbsa3qkx5Zto3gsfTnAr3auS8J/DzRvCN1Nd2j3V1dyIIhPdy+Y6Rjoi+grraACiiigAooooAKKKKACiiigAooooAKKKKACiiigAooooAKKKKACiiigAooooAKKKKACiiigAooooAKKKKACiiigAooooAKKKKACiiigAooooAKKKKACoIv8Aj6uP+A/yqeoIv+Pq4/4D/KmBPRRRSAan+rX6CnU1P9Wv0FOoAguekP8A11Wp6r3ZCrEWIAEq5JqT7RB/z2j/AO+hTESUVH9og/57R/8AfQo+0Qf89o/++hSG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QRf8fVx/wH+VP+0Qf89o/++hUcDK9zcFWDDK8g57UxFiiiikMan+rX6CnU1P8AVr9BTqAEIDDBAI96b5Uf/PNfyqO6yUjUMRukAODjij7Kn9+X/v43+NMR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pwVV+6oH0FQ/ZU/vy/9/G/xpLcbJ503MVBGNzE44oAsUUUUhjU/1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wAfVx/wH+VT1BF/x9XH/Af5UwJ6KKKQDU/1a/QU6mp/q1+gp1AEFz0h/wCuq1PUFz0h/wCuq1PTAKKKKQBRRRQAUUUUAFFFFABRRRQAUUUUAFFFFABRRRQAUUUUAFFFFABRRRQAUUUUAFFFFABRRRQAU2SRYonkf7qKWP0FOqG6jM1nPEv3njZR+IoGrX1PMLDVfHHiyC81zR723tra3lZLayMYPnY7Emu2k8S2+iaLZXHieeGwupkw8a5cbx1xgE1wPgTxhpPhLwze6dq8rw31rcyH7OUO5+nTt19a1/E/jEyzaBFawWlpHqCGZbzVIMiAdMY7E/XuKZ7mIw0p1/ZeztBN2a0bSV99b99mdlpniPSNZsZb2wv4preHPmPyuzjPIOCK43xP8SrNbW1/4RvU7ea4N0scytET8h9NwH5iuW0cyXWn+PxbzwXDNAp32keyN/vZKr2GM1Q1S/0CbwX4WtrIwHUo5l84IuHXn5tx9ziixrRy2lCtqnJXXyvG+uny6HsOreMNA0G5W21PUUgnZQ2zYzHB7/KDirTeIdITRRrDX8I08jInzwf659utcF4l8RyP4u1DSvN0fTo7W2G65v7fzGnBAO1fbnpWHpEGm3nwhjt9R1NbBW1FvJmZSy7x0BHp1oscscug6UJyurtX66Ptp/mel2fjbw/qVtdS2GpRTG2iMsilWUhR3wQDis3wl4+tNd0O7v794LWS0JaZE3EJH2Y/Xmuf8O6rev4ruNEml0rV4pbBib2yhUFRjhWI689j6isjw5cWX/CqfEtkuxb+ESNMuzDBSRjJ9ODQaPAUlGUbPeNnfZO/kvy7Hptj4y8PanfrZWWqQzXDRmQKoONoGSc4wOKZZ+OPDWoaiNPtdXgkuWbaq4YBj6AkYP4GuY03RraP4Qm4sLGNb+bS3zLEg8xywyeep6Vx11daPd+BfC9jpZgbXFukBWJMSKcnOT9dtBNPAUKkpKPNo+Xppvq9Nv6ue7SSJDE8sjqkaAszMcAAdSa878T/ABKs1s7f/hG9Tt5rg3Sxyq0ZPyHrjIGfqK6jxrHNL4J1hIQTIbV8BepGOf0zXj+p3+gTeB/DFtZmA6lHOvnBFw68/NuPucUInLMJTq2qTTetrdNr3Z7Lq/ivQ9AeOPVNRjt5ZF3KmCzY9cKDgVo2V9a6lZx3dlOk9vIMpIhyDXk+sSz2nxU1RpdQ0+x862TyJNRg8xGTaMhecDkGuu+GtjDY+GpUttTg1C3e5d0khjKKvTK4PuP1oMcRg6dLDqom7uz8tfl09TJ1PXvF158QNQ0DQ7mxijt4klX7RFngqpPP1atDwh4q1O51XVtF8Q/ZlvNOXzGnh4Qr3z9MiuYvdEk174x6xaxandaey20b+bbNhj8icfTmtjV/BUPhzwJr5sZri7v7qHM9xMdzuoOSPyzQdlSGG9nCk7JyUemqbtdtnU6b408O6tf/AGGx1WGW5OdqYZd2PQkAH8KTVPGvh3Rr42V/qkUVwPvJtZtv1wDj8a8x0qKHVV8Mj/hI9HilgmQ20ENoyzBhjKMQf1PBNXNc+y2Gv+IdS0jxJpfnNzdWN7CG3sB91SfvfhRYh5dR9ryXe3nve2/L+nlc9Lv/ABNoumabDqF3qMMdrP8A6qQEt5n0AyTS6Z4l0bWLOa7sNQhlgg/1r8rs785xivPNWntNd0Twrf3ep2uh6oFMlukkWYSAcdOijgYzxVI6tqOp+E/GGnNHZ3JtlRvtunxBVn+YZzjqcDr9aLERy6Eodb3s+y963bX5P5Ho+meNPDmsX32Kw1WGa4PRMMu76ZAB/Cm6l448N6RfvZX2qRxXKY3psZtufUgECvNJrrSL4eBbfQzA2pRSR+eIUwygAbt34g1a8R+JH1C+8S2rzaNp0VruhKXNvvnusAjIPrwMemRRYtZbTdRKzt+K1t26+nzPXbe4hureO4t5FlhkUMjochgehFZHi/U7nR/CmoahZlVuII9yFlyM5HaqPw4Yt4A0nJJ/dkf+PGsDx3438P3fhfVtLt78S3p/ciJUbJbIzzjGKRx0cLJ4v2cVzJSs9Ol+p0mieJ7eTQ9Dl1W7jjvtTjXy12keY5xwMdOorUTXNMkvruyS7Q3Nmm+ePBzGvqa8u1hf7Ft/h1LqH7iO2ZTM7DhPuHn8Ks6FfW2o+OfGd1ZzLNA9kdsi9GwMcU7HTPAQlF1Ve2r8vitb7juLXxv4bvb23s7XVoZbi4OIkRWOf04/GqGjayZZtY1zUNctzpkEhijhiP7uFR3YkAlj6VlfCjS9PPg+2v8A7HAbwSyETlAXHOOvXpXDGOWX4W64YlZgmrhn29l9T7cig0hgqLqTpQb0ajd26vW3Y7y6+IMN94r0Cy0G/guLO7lZLoeWdw6Y64I710Gj6rLPrOtRXOrWc8FpJhYo4yjW45yHY8Hp+lef3l9oF74/8G/2G1sdgAl8hNuP7oPv1prRyyt8S0t1ZpC3AQZJG5s/pmixU8HTcFFLl0W9r6ztr8j0TTvGvhzVtQ+w2Oqwy3JJCphhux6EjB/CopvH3he3v2spdYhWdH2MNrYDdMbsY/Wuf8Far4ROlaBbIbJtXW3wirF+8DgfNzjgnnr1rivEPiKTXPDurSyzaNZr9pKLYC3/ANJYhh82719T7Ggzp5dTnWcOWSS019bX22/q57wrBlDKQVIyCO9LWfoRz4f00k5zaxf+gitCkePJcsmgooooJCiiigAooooAKKKKACiiigAooooAKKKKACiiigAooooAKKKKACiiigAooooAKKKKACiiigAqCL/j6uP+A/yqeoIv+Pq4/wCA/wAqYE9FFFIBqf6tfoKdTU/1a/QU6gCC56Q/9dVqeoLnpD/11Wp6YBRRRSAKKKKACiiigAooooAKKKKACiiigAooooAKKKKACiiigAooooAKKKKACiiigAooooAKKKKACiiigChcaHpN3dfabnTLOafj97JArNx05IqW90yw1KNY76yt7lEOVWaMOAfbNWqKC/aT012KttpthZtI1rZW8DSABzFEq7gOmcDmqyeHNDjzs0fTxlgxxbJyR0PStOigPaTXVlK60fTL24S4u9OtJ50xtklhVmGOmCRSjSNNFk1kNPtRasctAIV2E+u3GKuUUB7SdrXKdjpWnaYH+wWNta7/AL3kxKm764FKdK05jcE2FqTcjE5MK/vR/tcc/jVuigXPJu9yOGCK2hSGCJIokG1URQqqPQAdKqQaHpNtdm7t9Ms4rkknzUgUNk9eQM1fooBTkr2e4EAjBGQazF8OaGm7bo+njcQxxbJyR0PStOigIzlH4XYp3uk6dqWz7dYW11s+750Svt+mRViC3htYFgt4Y4YkGFSNQqgewFSUUA5Sa5W9CuthZpevepawLdONrziMB2HoW6noKsdRg0UUCbb3M+30LSLO6+1W2l2cNxz+9jgVW568gUXWg6PfXH2i70qynm/56SwKzfmRWhRQV7Wd73dyrd6ZYX8Kw3llb3ESfdSWJWC/QEcU60sLOwt/s9nawW8JOTHFGFXP0FWKKBc8rct9ChaaJpVhOZ7PTbS3mIwZIoVVvzAom0TSrm7N3PplnLcEYMrwKWPGOpHpV+igftJ3vd3Ire2gtIFgtoY4YUGFjjUKo+gFVW0PSXvPtj6ZZtdbt3nGBS+fXOM5q/RQJTkndMr3lhZ6jD5N7aw3MQO4JNGHGfXBqK30jTLQubbT7SEumxzHCq7l9DgcirtFAKckuVPQhtbS2soBBaW8UEIORHEgVR+AqOLTLCC3lt4rK2jhmJMkaRKFfPXIxzVqigOaXcz4NB0e1eN4NKsonibdGyW6gofUHHBqzDY2lvNNNBawxSznMrpGA0h9WI6/jU9FAOcnuyha6JpVlcm5tdNs4JznMkUCq3PXkCmP4f0WWaSaTSbF5Zc+Y7W6Etnrk45rSooH7Wd73Y1ESONY41VUUAKqjAAHYU6iiggKKKKACiiigAooooAKKKKACiiigAooooAKKKKACiiigAooooAKKKKACiiigAooooAKKKKACiiigAqCL/j6uP8AgP8AKp6gi/4+rj/gP8qYE9FFFIBqf6tfoKdTU/1a/QU6gCC56Q/9dVqeoLnpD/11Wp6YBRRRSAKKKKACiiigAooooAKKKKACiiigAooooAKKKKACiiigAooooAKKKKACiiigAooooAKKKKACiiigAornbLU9e1O0S9tLLT0tpcmITXDh9ueM4UjP41Y8zxN/z66T/wCBEn/xFBs6Ek7Nr70bVFYvmeJv+fXSf/AiT/4ijzPE3/PrpP8A4ESf/EUC9i+6+9G1RWL5nib/AJ9dJ/8AAiT/AOIo8zxN/wA+uk/+BEn/AMRQHsX3X3o2qKxfM8Tf8+uk/wDgRJ/8RR5nib/n10n/AMCJP/iKA9i+6+9G1RWL5nib/n10n/wIk/8AiKPM8Tf8+uk/+BEn/wARQHsX3X3o2qKxfM8Tf8+uk/8AgRJ/8RR5nib/AJ9dJ/8AAiT/AOIoD2L7r70bVFYvmeJv+fXSf/AiT/4ijzPE3/PrpP8A4ESf/EUB7F9196NqisXzPE3/AD66T/4ESf8AxFHmeJv+fXSf/AiT/wCIoD2L7r70bVFYvmeJv+fXSf8AwIk/+Io8zxN/z66T/wCBEn/xFAexfdfejaorF8zxN/z66T/4ESf/ABFHmeJv+fXSf/AiT/4igPYvuvvRtUVi+Z4m/wCfXSf/AAIk/wDiKPM8Tf8APrpP/gRJ/wDEUB7F9196NqisXzPE3/PrpP8A4ESf/EUeZ4m/59dJ/wDAiT/4igPYvuvvRtUVi+Z4m/59dJ/8CJP/AIijzPE3/PrpP/gRJ/8AEUB7F9196NqisXzPE3/PrpP/AIESf/EUeZ4m/wCfXSf/AAIk/wDiKA9i+6+9G1RWL5nib/n10n/wIk/+Io8zxN/z66T/AOBEn/xFAexfdfejaorF8zxN/wA+uk/+BEn/AMRR5nib/n10n/wIk/8AiKA9i+6+9G1RWL5nib/n10n/AMCJP/iKPM8Tf8+uk/8AgRJ/8RQHsX3X3o2qKxfM8Tf8+uk/+BEn/wARR5nib/n10n/wIk/+IoD2L7r70bVFYvmeJv8An10n/wACJP8A4ijzPE3/AD66T/4ESf8AxFAexfdfejaorF8zxN/z66T/AOBEn/xFHmeJv+fXSf8AwIk/+IoD2L7r70bVFYvmeJv+fXSf/AiT/wCIo8zxN/z66T/4ESf/ABFAexfdfejaorF8zxN/z66T/wCBEn/xFHmeJv8An10n/wACJP8A4igPYvuvvRtUVi+Z4m/59dJ/8CJP/iKPM8Tf8+uk/wDgRJ/8RQHsX3X3o2qKxfM8Tf8APrpP/gRJ/wDEUeZ4m/59dJ/8CJP/AIigPYvuvvRtUVi+Z4m/59dJ/wDAiT/4ijzPE3/PrpP/AIESf/EUB7F9196NqisXzPE3/PrpP/gRJ/8AEUeZ4m/59dJ/8CJP/iKA9i+6+9G1RWL5nib/AJ9dJ/8AAiT/AOIp1lqGo/2sNP1K2tkZ4Gnje3lZxhWVSDlRz8woB0ZWumvvNiiiigyCiiigAooooAKKKKACoIv+Pq4/4D/Kp6gi/wCPq4/4D/KmBPRRRSAan+rX6CnU1P8AVr9BTqAILnpD/wBdVqeoLnpD/wBdVqemAUUUUgCiiigAooooAKKKKACiiigDj/FWoanp/iLS5rGR2gggmnurYf8ALaMbQcf7QByPpSReJVtb/XLrzJLy3L2q2cMbA72kTgLngZJzmugn0wza/aal5oCwQSRGMr97cV5z+Fc/B4DjtU1SOC+aNbm6jurT5M/ZWTkDn7y5zx6HFVoTqWpfF0trpd9NdaTLHfWTRLLZiVW3CQ4Uq/Q559OlQy+L9Rhlu4G8N3Hn2cYnnUXMe0QnOGDd2+U/L7dalbwtd3NjffbdQSW/vJIWklSHairEwKqq5+vOe9X7jQ2nvtWuBOAL+zW2C7fuEb+evP3+ntS0HqVb/wAWJAYhZ2Zus2q3cmZki2xNnGN33mODx7da0ZtbtIfD51r53tRAJxtHzEEZAx61h3Pg2V/sclvcWZmitI7SU3VmsysqZwygn5Tyfat2+0iO/wBAl0l3KJJD5W+NQu33A6DntRoGpzkXiG+j8STTatZz6fb2+lNcvB5qyqQH+8Nv8WOMVr6V4gnvdQFlf6XLp80kXnwB5FcSR5wc4+6wyMj361Sj8LX93d3E+s6ol0J7BrFlhg8rCls7hyeat6VoV9Bqa3+qait5NDCbeDZD5YVCQSW5OWOB7cU9A1E1PxDeWmryadY6PJfSR24uGZZ1jAUsRjnvxx6+1RSeKppprGPStJlvjeWf2tT5yxhFyBhs9+fzH41X1HTdYuPF9zNp1yLRWsEjMskHmI3ztkDkfMB/OtPTfD66ZeWckUxaK1sPsYVl5b5gd2fw6e9LQNSrJ4saO8c/2ZMdNiuBay3vmL8suQPudSoJwT69qin8XzwXN4To0zWFldfZ7i6Ey/L935gvU/eGf606bwtcyXcsK6kF0ma6+1yW3lZcvuDEB88KWGemaz4/D+qajdazA94bbTbjUS8kT2+WkUBDlG7AkY6HpxT0FqbkWuXlxr9zp0Gku9vayrHNdGdQF3IGyF6nryKzrbxQI9I00WtnJPc3ayOkU90BtVGwS0jfUY471u2OnNZ3+pXJlDi8mWUKFxswirj3+7mufk8FuNO02OK4tXu7FZEDXNqJYnV23HKk8EcYINLQeoo8TXmoav4eOnQp9ivVn+0JLIAylMAjgHleeh5qzd6vPb+KLVLm2ljtXf7NEVuUO525DNGOccYBzx6VKfDs8cmiz291BHNp7OJAtsFSVHxvAVcbTwMGqC+DJl1SK5+12zRxX32sSNbZnbkko0megzgY7CnoLUtReI7q9OpBdIlSztGnikuftCglkH8I68+vb3qNfE8q2tjDp2lXF9M1lHdzIZ1BijI4yzfeY88d8dq0bTRGttN1O0M4Y3s00gbb9zzO3XnFZx8L39sto+m6olvcJZJZXDPBvWRFHDKM8MOfUc0tB6mzYam2pGCe3tibCe2EyXJcA7ifubevTnNXz0NZ2m6bLpa29pDOp0+3tlhSJk+cuD94t9O2K0T0NIaMXwr/AMijYf8AXH+prTsSWsYSSSSo5NZnhQZ8JaeB3h/qa1bWNobWONsblXBxTNa/8WXq/wAyaiiikZBRRRQAUUUUAFFFFABRRRQAUUUUAFFFFABRRRQAUUUUAFFFFABRRRQAUUUUAFFFFABRRRQAUUUUAFFFFABRRRQAUUUUAFFFFABRRRQAUUUUAFFFFABRRRQAUUUUAFFFFABWRL/yONp/2D5//RkVa9ZEv/I42n/YPn/9GRUGtLd+j/I16KKKDIKKKKACiiigAooooAKgi/4+rj/gP8qnqCL/AI+rj/gP8qYE9FFFIBqf6tfoKdTU/wBWv0FOoAguekP/AF1Wp6guekP/AF1Wp6YBRRRSAKKKKACiiigAooooAKKKKACiiigAooooAKKKKACiiigAooooAKKKKACiiigAooqv58rO4ihDKp2klsc0AWKKg8y5/wCfdf8Av5/9ajzLn/n3X/v5/wDWoAnoqDzLn/n3X/v5/wDWo8y5/wCfdf8Av5/9agDFttC1awgW1stbEdrHkRJJaK7KuehOeal/s7xB/wBB+L/wBX/4qtXzLn/n3X/v5/8AWo8y5/591/7+f/WpmzxE27u33L/Iyv7O8Qf9B+L/AMAV/wDiqP7O8Qf9B+L/AMAV/wDiq1fMuf8An3X/AL+f/Wo8y5/591/7+f8A1qBe3l2X3L/Iyv7O8Qf9B+L/AMAV/wDiqP7O8Qf9B+L/AMAV/wDiq1fMuf8An3X/AL+f/Wo8y5/591/7+f8A1qA9vLsvuX+Rlf2d4g/6D8X/AIAr/wDFUf2d4g/6D8X/AIAr/wDFVq+Zc/8APuv/AH8/+tR5lz/z7r/38/8ArUB7eXZfcv8AIyv7O8Qf9B+L/wAAV/8AiqP7O8Qf9B+L/wAAV/8Aiq1fMuf+fdf+/n/1qPMuf+fdf+/n/wBagPby7L7l/kZX9neIP+g/F/4Ar/8AFUf2d4g/6D8X/gCv/wAVWr5lz/z7r/38/wDrUeZc/wDPuv8A38/+tQHt5dl9y/yMr+zvEH/Qfi/8AV/+Ko/s7xB/0H4v/AFf/iq1fMuf+fdf+/n/ANajzLn/AJ91/wC/n/1qA9vLsvuX+Rlf2d4g/wCg/F/4Ar/8VR/Z3iD/AKD8X/gCv/xVavmXP/Puv/fz/wCtR5lz/wA+6/8Afz/61Ae3l2X3L/Iyv7O8Qf8AQfi/8AV/+Ko/s7xB/wBB+L/wBX/4qtXzLn/n3X/v5/8AWo8y5/591/7+f/WoD28uy+5f5GV/Z3iD/oPxf+AK/wDxVH9neIP+g/F/4Ar/APFVq+Zc/wDPuv8A38/+tR5lz/z7r/38/wDrUB7eXZfcv8jK/s7xB/0H4v8AwBX/AOKo/s7xB/0H4v8AwBX/AOKrV8y5/wCfdf8Av5/9ajzLn/n3X/v5/wDWoD28uy+5f5GV/Z3iD/oPxf8AgCv/AMVR/Z3iD/oPxf8AgCv/AMVWr5lz/wA+6/8Afz/61HmXP/Puv/fz/wCtQHt5dl9y/wAjK/s7xB/0H4v/AABX/wCKo/s7xB/0H4v/AABX/wCKrV8y5/591/7+f/Wo8y5/591/7+f/AFqA9vLsvuX+Rlf2d4g/6D8X/gCv/wAVR/Z3iD/oPxf+AK//ABVavmXP/Puv/fz/AOtR5lz/AM+6/wDfz/61Ae3l2X3L/Iyv7O8Qf9B+L/wBX/4qj+zvEH/Qfi/8AV/+KrV8y5/591/7+f8A1qPMuf8An3X/AL+f/WoD28uy+5f5GV/Z3iD/AKD8X/gCv/xVH9neIP8AoPxf+AK//FVq+Zc/8+6/9/P/AK1HmXP/AD7r/wB/P/rUB7eXZfcv8jK/s7xB/wBB+L/wBX/4qj+zvEH/AEH4v/AFf/iq1fMuf+fdf+/n/wBajzLn/n3X/v5/9agPby7L7l/kZX9neIP+g/F/4Ar/APFUf2d4g/6D8X/gCv8A8VWr5lz/AM+6/wDfz/61HmXP/Puv/fz/AOtQHt5dl9y/yMr+zvEH/Qfi/wDAFf8A4qj+zvEH/Qfi/wDAFf8A4qtXzLn/AJ91/wC/n/1qPMuf+fdf+/n/ANagPby7L7l/kZX9neIP+g/F/wCAK/8AxVH9neIP+g/F/wCAK/8AxVavmXP/AD7r/wB/P/rUeZc/8+6/9/P/AK1Ae3l2X3L/ACMr+zvEH/Qfi/8AAFf/AIqj+zvEH/Qfi/8AAFf/AIqtXzLn/n3X/v5/9alimdpDHJHsYDcMNnIoD28uy+5f5GT/AGd4g/6D8X/gCv8A8VR/Z3iD/oPxf+AK/wDxVblFIft5dl9y/wAjD/s7xB/0H4v/AABX/wCKo/s7xB/0H4v/AABX/wCKrcooD28uy+5f5GH/AGd4g/6D8X/gCv8A8VR/Z3iD/oPxf+AK/wDxVblFAe3l2X3L/Iw/7O8Qf9B+L/wBX/4qj+zvEH/Qfi/8AV/+KrcooD28uy+5f5GH/Z3iD/oPxf8AgCv/AMVR/Z3iD/oPxf8AgCv/AMVW5RQHt5dl9y/yMP8As7xB/wBB+L/wBX/4qpbDSryHUvt1/qP2uVYTDGFhEYVWIJ6E5PyiteigTrSatp9y/wAgooooMgooooAKKKKACiiigAqCL/j6uP8AgP8AKp6gi/4+rj/gP8qYE9FFFIBqf6tfoKdTU/1a/QU6gCC56Q/9dVqeoLnpD/11Wp6YBRRRSAKKKKACiiigAooooAKKKKACuQ07xTeS6nrVjeRxoYXmNhIBxIsYG5T/ALQJB+hrr64678L3l1o2qIhSHUPt0t3Yyg5wSAAD7MMgj3poTLcXi+ztNG0ubUWke7urVLiRLeFnKqQNzkDO1QT1q1qHizS9Pkhjdp52ng+0RC2haXfHkDI2/XNY1vo+u6Stjc2dpbXM7aXFY3ETzbBE6DhgcfMvJyOvArQ0fQLnStR0/LLJBbaV9kaQHGX3qenpwaegtSzp/i7R9UvorW0mlczKTDKYWWOXHJCsRgkdxUtr4m0y81AWcMkhZ2ZYpDEwjlZc7grdCRg/lWTYaDqEFh4XhkjQPp8zPcAOPlBRxx68sKraH4avrK+tILy1MkFlI0kdydQkKEnOCsPQH5sHt6UWQ7s1PEesXljqOk2NnHLm8lYPIkHm4VVzgDI6+vYZq4fEViurLp7rcRu7+UkrwsInfGdoboTijUrC4udc0a6iVTFayStKS2CAyEDHrzXPTaJr1zrFvJch5Vg1FZzMbwiMxAnAWLoCBjr+dLQNTZPjDSV1JrF3nV1uDbNIYG8tZOMKXxjnIxTrDxF9pvdYhms7iGPTpNvmmMkONoPGOSeeg7YqhLod++larbiNPMuNVW6jG8cxh42z7HCninyadrcU3iBLIRRG8KzWtz5nIbaqshGODhTg+9Ggal+38T6bPa3c8jy2otFDTpcxGNkU9GweoPbFRS+JLaXRru7Q3VmbcoHM9q25dxGCFOMg+xrGs/D+oySatJd6eskd3ZxwpBeXzTFiC2Qz8levGKQaFrlxoeq20iSRpOIRbWs96bgoVbLHeegIxgZPSnZBdnRX3iKx06+W2uVuFGVVpxAxiQt90FsYGavQXiXFxcwKkqtbsFYuhAYkA/Ke457VyPiHRde1K6vI0V5oZHja3YXhjjRAQSrRj7zZBOTn8K6+CS5e4uFmgWOJGAhcPkyDHJI7c5FICeoLb/lt/wBdWqeoLb/lt/11akMnooooAKKKKACiiigAooooAKKKKACiiigAooooAKKKKACiiigAooooAKKKKACiiigAooooAKKKKACiiigAooooAKKKKACiiigAooooAKKKKACiiigAooooAKg/5fj/ANch/M1PUH/L8f8ArkP5mgCeiiigAooooAKKKKACiiigAooooAKKKKACiiigAooooAKKKKACiiigAqCL/j6uP+A/yqeoIv8Aj6uP+A/ypgT0UUUgGp/q1+gp1NT/AFa/QU6gCC56Q/8AXVanqC56Q/8AXVanpgFFFFIAooooAKKKKACiiigAooooAKKKKACiiigAooooAKKKKACiiigAooooAKKKKACq/lTI7mJ02s27DKTg/nViq/mzSO4ijTarbcsxGT+VAC4uv78P/fB/xoxdf34f++D/AI0Zuv7kP/fZ/wAKM3X9yH/vs/4Ux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ljikEpkkZSxXaAowMUmbr+5D/AN9n/CljlkMrRyIoYLuBU5GKAJqKKKQwooooAKKKKACiiigAooooAKKKKACiiigAooooAKKKKACiiigAqCL/AI+rj/gP8qnqCL/j6uP+A/ypgT0UUUgGp/q1+gp1NT/Vr9BTqAILnpD/ANdVqeoLnpD/ANdVqemAUUUUgCiiigAooooAKKKKACiiigAooooAwvF+oT6X4ekube5Fs4ljQzEAhFZwCeeOhPWs3RdakfxCbGHWo9bs2tWmeWNUzAysAASnB3AnjrxWx4l0uXWNHNnEImJmidhL90qrgkHj0BqpHoE+naxeyaQLe1s7612uqKF8qdRhXVQMHIPP+6Kelha3LVp4hhurqS1ayvrecRNNGlxDsMyjgleevI4ODyKg07xQmpX9xYf2ZqVnPDB5zefCvAJwB8rHk84HfBrK0jw9q9lqkV/JFbCaKzliJN1JKZpTtIY7vugkdB096k0fTPEUWmX9tcx2lrfXUbu1/FcGRmmPAO0qMKBwPQAU9A1Lej66Q95Fqc91GYIfPH2y1ELGLnL/ACkg89uCO4q7pPiS01a5a3SC7tptnmxpdQmMyx/319R+vPSuftPCF7LNeG6SG2judOa0YpcyTtvJzuy3bvgVq6Vpmrvq8F/q/wBkjNpbtbwpbMW8zcRlzkcfdGB9eaHYFcqeIdZntfEEVjNq66NZG2Mq3TRqwlfOCu5uFwOcdTmtGXXY9K02xE8kuqXdwn7v7DDuafAyWABwBj3xTtZXXzKV0630y7tJFCtDdllIPc5AII9sVk2/hnU9HttMn09rSe8tPODwuTHERK24hMZ2hT046UaBqas3irT47G1uYI7q6e6LCG3ghJlJX7+VOMbcc5xUserRT6tYxK91H9otZJlheHbwCo+bPzBhnp9ayF8P6tYLYX9o9pPqELTtNFIWSN/OfewU8kYOMZHIq9LpWqXOq2l9JLbxTJYTQO8WSFkcqQVB6gbe9LQNSRPEUc8k9r9kvbS4EDywm5h2CUL1K/QkcHB56UuhatNd6XpJuIppZru28150j/dqQB949ic8D2NYuleGNTi1OC5u1hQpazQSyi6klaV22/PhuADg8CtjQLXVtN07TbC4itfLgiaOZ0kYn5cBCox3Gc56e9DsGpu1Bbf8tv8Arq1T1Bbf8tv+urUhk9FFFABRRRQAUUUUAFFFFABRRRQAUUUUAFFFFABRRRQAUUUUAFFFFABRRRQAUUUUAFFFFABRRRQAUUUUAFFFFABRRRQAUUUUAFFFFABRRRQAUUUUAFFFFABUH/L8f+uQ/manqD/l+P8A1yH8zQBPRRRQAUUUUAFFFFABRRRQAUUUUAFFFFABRRRQAUUUUAFFFFABRRRQAVBF/wAfVx/wH+VT1BF/x9XH/Af5UwJ6KKKQDU/1a/QU6mp/q1+gp1AEFz0h/wCuq1PUFz0h/wCuq1PTAKKKKQBRRRQAUUUUAFFFFABRRRQAUUUUAFFFFABRRRQAUUUUAFFFQyTMsojjj3sRuPOABQBNRUHmXH/PuP8Av4KPMuP+fcf9/BQBPRUHmXH/AD7j/v4KPMuP+fcf9/BQBPVfyJVdzFMFVjuIK55pfMuP+fcf9/BR5lx/z7j/AL+CmAeXc/8APwv/AH7/APr0eXc/8/C/9+//AK9HmXH/AD7j/v4KPMuP+fcf9/BQIPLuf+fhf+/f/wBejy7n/n4X/v3/APXo8y4/59x/38FHmXH/AD7j/v4KADy7n/n4X/v3/wDXo8u5/wCfhf8Av3/9ejzLj/n3H/fwUeZcf8+4/wC/goAPLuf+fhf+/f8A9ejy7n/n4X/v3/8AXo8y4/59x/38FOilMjOrpsdcZGc9aAG+Xc/8/C/9+/8A69Hl3P8Az8L/AN+//r1PRSG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hOASegGaAIfLuf+fhf+/f8A9ejy7n/n4X/v3/8AXpqzzuodbf5WGRlx0p3mXH/PuP8Av4KYg8u5/wCfhf8Av3/9ejy7n/n4X/v3/wDXo8y4/wCfcf8AfwUeZcf8+4/7+CgA8u5/5+F/79//AF6PLuf+fhf+/f8A9ejzLj/n3H/fwUeZcf8APuP+/goAPLuf+fhf+/f/ANejy7n/AJ+F/wC/f/16PMuP+fcf9/BR5lx/z7j/AL+CgA8u5/5+F/79/wD16PLuf+fhf+/f/wBejzLj/n3H/fwU6GZpGdHTY6YyM560AN8u5/5+F/79/wD16PLuf+fhf+/f/wBep6KQyDy7n/n4X/v3/wDXo8u5/wCfhf8Av3/9ep6KAIPLuf8An4X/AL9//XpYoXWQySSb2I2jC4wKmooAKKKKACiioZZmWRY4497EZ64wKAJqKg8y4/59x/38FHmXH/PuP+/goAnoqDzLj/n3H/fwUeZcf8+4/wC/goAnoqDzLj/n3H/fwUeZcf8APuP+/goAnoqDzLj/AJ9x/wB/BR5lx/z7j/v4KAJ6Kg8y4/59x/38FHmXH/PuP+/goAnoqDzLj/n3H/fwUeZcf8+4/wC/goAnoqDzLj/n3H/fwU1p50Us1uNqjJw46UAWaKQHcoI7jNLQAVBF/wAfVx/wH+VT1BF/x9XH/Af5UwJ6KKKQDU/1a/QU6mp/q1+gp1AEFz0h/wCuq1PUFz0h/wCuq1PTAKKKKQHBXHiPVI7XV9QGs6fH9huJUSxlhG6RU6Lu3Zye3HWukvfEtlpywm8juY98YlkKwMywqe7kDArnZfBO62v9QSwtBri6g93aTMAS4DAqrH0IyMHpmrPiTTNf1R7uOGKV7e4s9kMcd75KwyEHcJAPv5yMdRVaE6mrqXi7SdKu2tbl5jIsSzN5UDOFjJI3EgdBjmn6d4q0jVL02trcMXMfmxs8bKsyd2QkYYDviqiaPei/v5TGuybS47ZDuHLgNkfTkc1WXw9eyQ+HIZEVFs7OWC5YMCULRBBj15paD1NXTfFGlaretaWs0hkwTGzxMqzAdSjEYYD2qXVvEGn6NLBFdNKZZslY4YmkYKOrEAcKMjmsXSNJ1gXejxX9tbwW+joypNHLuNwSmwELj5Rjk571d1W01SDxFBq2m2sV3utWtZI3l8sp8wYPnHI9R1osrhrYi03xZAfDenahfM0k94GMcdtEzNIATyFHOAME1v2d7b6hZx3drKJYJF3I47iuITw1rFvpmiTCFpLqzhlint7e8MBO9g2Vcdhjof6V1ejae2naHHapEIJcMxXzWlCuxJ+8eTyaHYFcitvE1hdXb2sa3KzBGkjWSBk85V6lMj5sf1qlpXib+1dN0q8kSSye7nMXlPCT5hAY4B7Djr7YqhpGj62Nc0671GOUmCOZLiWS980O7AYZE6KpwfQjpin6domqQ2Gh2s9vGp069dnZZQQ8eGw4+u4cU7INTch8Q6fPb2E0byEX8hihXyzu3DO7I7Y2nOaqL4psLXSrG4uLiW4e7z5XlWzb3APJ2DJAHc1X0zw9dWviy6u5Sh02MvJZIDyskuDJx9Qf++zVOz0fWtJh0W5t7OG5ntreW2ngaYJgO4YMG6HGOR70tA1L2k+KVn8Nw6ncrLOZp5EjW1gZywV2A4HsO9XJ/FWkwaba3wmkljum2wJDEzyOR1G0DPHf0rCtdH8QWmhafbmM5W4me7t7S68pm3OShV/QZ5HGabp+h65pVnpVzHaRXF1aS3PmW7XHLJK2QQ56kYHXrzTshXZp6X4sgm0STUruTcjXkkFusURLyYYhQF6k4B/KtO316xuorWSAyyLcSmEYibMbgEkOMfLjHeuX/wCEc1k6TbzSQqL2DUZ7pre3ujFvR9wwsg6HB7+9bmi2l5plpEq6dsa5uWkuQ94ZWjBH3izD5jwBgUOw1c36g/5f/wDtl/Wp6g/5f/8Atl/WpGT0UUUAFFFFABRRRQAUUUUAFFFFABSEgAk9BzS0HkYoAztH1m11u2kntUuEWOQxkTwtG2R3AYcg9jVqL/j7n+i/1qLTtOTTYHijnuZg7l91xMZGGewJ7D0qWL/j7n+i/wBaYieiiikMK5mefW77xHqNjYajb2kdpDEyiS18zezhup3DA4rpq5S7TX9P8Uaheado8V7BdwwqrtdLFsKbs5BGcc00JljT/FSSeHrS/vLeY3EpaN4rWJpPnQkNjHbjPNOn8VQ/bdFjs4Jbq21PfiaNCdoUf49c9KzU0HWNO0nS7OBnnRGle8S2uTAzSO24EN12gluOCeOtLYaHq1hZ+HXNuks1jNMLiPz8kLJkbgx+9jIPqaegtTcfxHYR6qunyeejtJ5SytCwiMn9wPjGan1bWLPRbVZ7tn+dwkccaF3kY9lUck1y17ouv3mqxtOskqRajHOsv2zbF5KsCAIv7wHr+dbfiGxvpbnTdR06GO4nsZmc27vs8xWUqcN0BHXmlZDuytpniy3n07UNQupf9HivmtoAsTb24XC7epbJIxW1pup2uq2xntWYhWKOroVZGHVWB5B5rkX8Pa1caZPNLBHHeDVmvlghuSm9CgXaJByrdef8a6Hw5p8ljaTyT2z289xL5jq901wx4ABZj3wOg44FDsCuRSeJrCwtjNeXMjq97JaIUgOd4J+TAznpjPep4fEmn3GktqMJneNX8tolhbzVfpsKYyDWUuhX4mtGMSYj1ma7b5xxE27B+vI4pLnStZij1NrMEfaNRE5SKYRvLDsUEK38JyPbp1o0DU1ofEmnT2tvOjyAT3ItAjRkMkp/hYdjxTrjxFptpHfvNKyiydY5fkJJZgCqqB94nI6VzUHh3WIdOuJFgU3Ueqrfwwy3JcyKABtMh79eTTbqw1KG01LVNQW0spTqFveQrJNmMhAo2swHBPIzjFOyC7OgtvFulXVrc3EbThbaWOGZXhZWR3ICgg8/xDNT33iLTtO+3faZHX7DEk05CE4ViQCPXpXKWUd/4jtPEc0ItPOlubd4THIXiYxbW278c8rgkcc1Yu9H1zVY9cmuLCG3kvbaCOGIXAflWJOT070WQrs3R4osWsftaQ3zqZTEqLavvc4zkLjpjnNOm8UaVDpdvqAlkliuGKwpFEzSSMM5UKBnIwc+mKi8QW2qziy+w+a8CsftMMFx5Ej8fKQ/oD1GRmsBtO1PQNI0vU3thPcadcXJktvPLGRZnYDDkctyvX3pWQ7s29V8QCPT7S8sJZcS7nCfYpJCyjruAwUA7n9KnuvFOmWNlaTyTPP9qTfGLaFpCy8ZbaBkKM96o6pb+IL02chhZYzEwmt7W9MRSQnhi+AWUDjA7+tVLHSNb0WDSbu2s4bq5hsDZz27XG3adwYMGI5HHPenoGp00Gr2l1PbRW7PKtzCZ45UQmMqCB97oDz0+tXJP9U/+6ax9Cs77SbOx02SGOSJIXaa4R8BZC2doXqRyefatiT/AFT/AO6akYy3/wCPWL/cH8qh+3rgny2wRleR83OKmt/+PWL/AHB/KoPsAwQZDgDCcfd5z+NPQWpIt0GVcoQxfYVz0NMF8CP9U2SAVGR8wJxT47XY4dn3EFieMcmoxY4H+t5AAQ7egByPrRoGpILpSisVIJYgj0x1/lTBfAgfum3Nt2jI5z0/lT0tQv3n3fKR07k8moxYkAHzcuu3YdvQDp9etGgai/blIBEbYwCxyPlycU+K6EsuzYVyCVJPXBxTPsIAUCQ4wA/H3sHP4U+K18qXfvyACFGOmTk0aBqWKrx/8fs/+6v9asVXj/4/Z/8AdX+tIZYooooAKxNU1W+TVoNK0u3gkunhaeR7hyqRoDgdASST/Ktuua1gXmmeIotag0+e/ga0NrJFbYMiHfuVsEjI5IpoTK+peLrzRRo51PSxD9qmkjutkm8Qqv8Ay0BHVeQeegq1qfiWWxk1pY7eOQWFmlyhLH5y27g+3FQXFvf6vqehXF9pfkx4uRPCXEgRGTChz0yR2FYQ0HWLa28UWLwSTxfYUt7GUcmZAG2r/vDOPwFPQWp0cOtaraatp9nq1vZeXqG5YZLV2JVwu7DBh0IzyKtf8JBDDqerQXhjt7awEB85m6+Znr+OB+NQLottpCDVYrW+1G+gh2xpJctK6g43BN7YB/niqumNeCfWdcuNIulS7MCxWbBTMQgwWIzgctnGegpaD1OrqA/8fy/9cj/MVPUB/wCP5f8Arkf5ikMWefySoCF2bOADjoM1Gt6ruoCNtYgbs9yM1JPB520q+1lzg4z1GDUYsgrqVkIUEHGO4GBT0FqOe7CTbCh2hgpbPcjNMF9kAeU25tpUZHIPSnG03SBmkyMhmGOpAxmmLYkDPm/Mu0IdvQDpn1o0DUk+1DyEkCEl22hc96Z9uU4xG3QFuR8uTinfZCIlQS/cIZTt7+v60z7CBjEhxgB+OuDn8OaNA1Hpdq7EFCq4YhieuDg0n20ZX922Dtyc9M9KT7F94eYduCFGOgJyae9oHl3bsKSpZcdcdKNA1GC+BH+qbJAKjI+bJx+FBvwFz5TcAl+R8uDj8aBY4B/eHIACHHTBz+NIbH5ceactkP8AL1yc8elGgak80vlBcKWZjgAHFQrfK20iNtp25OehNSPaqQDHiNw27OM1GtiF2ASHYNuRjqR0o0DUt1Fcf8e0v+4f5VLUVx/x7S/7h/lSGPj/ANUn+6KdTY/9Un+6KdQAVBF/x9XH/Af5VPUEX/H1cf8AAf5UwJ6KKKQDU/1a/QU6mp/q1+gp1AEFz0h/66rU9QXPSH/rqtT0wCiiikAUUUUAFFFFABRRRQAUUUUAFFFFABRRRQAUUUUAFFFFABUMkUhmEsTKG27SGGRipqKAIMXX9+H/AL5P+NGLr+/D/wB8n/Gp6KAIMXX9+H/vk/40Yuv78P8A3yf8afJMsRUEMWboFGTTPtQ/55Tf9+zTEGLr+/D/AN8n/GjF1/fh/wC+T/jR9qH/ADym/wC/Zo+1D/nlN/37NABi6/vw/wDfJ/xoxdf34f8Avk/40fah/wA8pv8Av2aPtQ/55Tf9+zQAYuv78P8A3yf8aMXX9+H/AL5P+NH2of8APKb/AL9mj7UP+eU3/fs0AGLr+/D/AN8n/GjF1/fh/wC+T/jR9qH/ADym/wC/Zo+1D/nlN/37NABi6/vw/wDfJ/xp0Mbq7vIwLPjO0YAxTftQ/wCeU3/fs0fah/zym/79mgCeioPtQ/55Tf8Afs0fah/zym/79mkMnoqD7UP+eU3/AH7NH2of88pv+/ZoAnoqD7UP+eU3/fs0fah/zym/79mgCeioPtQ/55Tf9+zR9qH/ADym/wC/ZoAnoqD7UP8AnlN/37NH2of88pv+/ZoAnoqD7UP+eU3/AH7NH2of88pv+/ZoAnpGVXUq6hlIwQRkGoftQ/55Tf8Afs0fah/zym/79mgCWONIYxHEiog6KowBTqg+1D/nlN/37NH2of8APKb/AL9mgCeggHqM1B9qH/PKb/v2aPtQ/wCeU3/fs0AT0VB9qH/PKb/v2aPtQ/55Tf8Afs0AT0jDcpB7jFQ/ah/zym/79mj7UP8AnlN/37NADUjuY0VFeIqowCVOcfnTsXX9+H/vk/40fah/zym/79mj7UP+eU3/AH7NMQYuv78P/fJ/xoxdf34f++T/AI0fah/zym/79mnxTLKWADBl6hhg0AMxdf34f++T/jRi6/vw/wDfJ/xqeikMgxdf34f++T/jRi6/vw/98n/Gp6KAIMXX9+H/AL5P+NLDE6u8kjKWfH3RgDFTUUAFFFFABRRTTIinDOoPoTQA6imedF/z0T/voUedF/z0T/voUAPopnnRf89E/wC+hR50X/PRP++hQA+oZYpDKskTKGAKkMMgin+dF/z0T/voUedF/wA9E/76FAEeLr+/D/3yf8aMXX9+H/vk/wCNSedF/wA9E/76FHnRf89E/wC+hTAjxdf34f8Avk/40Yuv78P/AHyf8alV0f7rKfoadSAgxdf34f8Avk/40Yuv78P/AHyf8anooAgxdf34f++T/jRi6/vw/wDfJ/xqeigCDF1/fh/75P8AjRi6/vw/98n/ABqeigCDF1/fh/75P+NGLr+/D/3yf8anooAgxdf34f8Avk/40147mRGRniAYYOFP+NWaKAEUbVA9BiloooAKgi/4+rj/AID/ACqeoIv+Pq4/4D/KmBPRRRSAan+rX6CnU1P9Wv0FOoAguekP/XVanqC56Q/9dVqemAUUUUgCiiigAooooAKKKKACiiigAooooAKKKKAKOqata6PbxzXXmFZJBEixRl2Zj0AA5pNO1WHUzIIre8i8vGftFs8Wc+m4DPSsPx40yafpjW91DazDUYdk865RDzyRkcfjVnSrzVRps5a/07XLxZAQLVhCqofXlueDTtoK+p0VFchq0Nzq2u6JaXklzYLNBctNDa3JG7GzALDGeuaxdNF5b2ml6qdWv57ltVNiwmmyjQ72UKV6E4AO7rmiwXPSapSapbQlBL5kfmXAtk3xkbnIyMeo9+lcTe6rnxDBeWUlym7U1tHaW+GGGdrIIf7voeverEtyS++4nJSPxMEBkfhBt4HPQc/rRYLnd0VTsIraJrs29y05e4ZpQ02/y3wMqP7oHHHvVykMgP8Ax/J/1zb+YqeoD/x/J/1zb+YqegAooooAKKKKACiiigAooooAKKKKACiiigAooooAKKKKACiiigAooooAKKKKACiiigAooooAKKKKACiiigAooooAKKKKACoE/wCP6X/rmv8AM1PUCf8AH9L/ANc1/maAJ6KKKACs/U9astJ8lblpDLOSIoYYmkd8cnCqCcD1rQrl9RuILDx5Y3N7NHBbyWEkUcsrBV371JGTxnH8qaEy6/izSVsra6SWaZLmRoo0igdnLr95SoGQRg5BFEvinT4LBryeK9hjEqwhZLSRXZm6BVIyfwrnfFGpQ30ug3Wi6nZ2/wDp0qi7ljzEGEbBuuN3pnNN1ye9l8M2Il1XT9RvV1a3xLAu2MfN8oYBif1p2Fc6zTdesdUuJbaEzR3MSh2huIWifaejYYDI9xWnXMHRbqa7u9T16/giU2htk+yFohEhO5mLk5zwOe1dLGFESBW3KFGCTnI+tJjQ6qtvFG4kZo1ZjI3JGe9WqgtfuSf9dG/nSGO8mDOPKjz6bRR5VvjPlx4H+yKpyxObp8Id5cMrY/h2461EsRwp8phGuwOu3qRnPHenYVzR8mDj93Hz0+UUeTATgRx8f7IrOWFxtBibcQuzj7vzZ/DipbeOVZcom11Vg5YcE7uPrRYLlzyYM48uPPptFHlW+M+XFgdflFU5IpDct8h8wupDAcY288/Wo0iO1T5TBF2CQbepGc8d6LBc0fIhPSKP/vkUeRD/AM8o/wDvkUyzVktVDAjk4B7DPFT0hlYokd7DsRVyrZwMZ6VZqCT/AI/YP91v6VPQAUUUUAFFFFABRRRQAUUUUAFFFFABRRRQAVBF/wAfVx/wH+VT1BF/x9XH/Af5UwJ6KKKQDU/1a/QU6mp/q1+gp1AEFz0h/wCuq1PUFz0h/wCuq1PTAKKKKQBRRRQAUUUUAFFFFABRRRQAUUUUAFFFFAEF3ZWl/B5F5aw3MWc7Jow659cGo7LStO03f9gsLW18zG/yIVTdjpnA5q3RQAxoYmmSZokMqAhHKjcoPXB7ZwKjFlaCNYxawhFfzFXyxgPnO4D1z3qeigCqdMsGuWuWsbY3DEEymJdxI6HOM8U57CzkikiktIGjkfzHVowQzf3iO54HPtViigCOKCGAuYYo4/Mbe+xQNzep9T71JRRQBBKsizpKib8KVIzj0/w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hWQzySumzKhQM56Z/wAanooAKKKKACobqztr6AwXdvDcRE5KSoHU/gamooAqXGladd28dvc2FrNBH9yOSFWVfoCMCmQaNpdrGY7fTbOKMuJCscCqNw6NgDqPWr1FADJoYriF4Zo0kicYZHUEMPQg04AKoVQAAMADtS0UAFVIp44TIkhKt5jH7p6E1booAg+2Qf3z/wB8n/Cj7ZB/fP8A3yf8KnooAg+2Qf3z/wB8n/Cj7ZB/fP8A3yf8KnooAg+2Qf3z/wB8n/Cj7ZB/fP8A3yf8KnooAg+2Qf3z/wB8n/Cj7ZB/fP8A3yf8KnooAqiRZruIx5IVWycEYzirVFFABRRRQAUUUUAFFFFABRRRQAUUUUAFFFFABUEX/H1cf8B/lU9QRf8AH1cf8B/lTAnooopANT/Vr9BTqan+rX6CnUAQXPSH/rqtT1Bc9If+uq1PTAKKKKQBRRRQAUUUUAFFFFABRRSN90/SgBaK828KahpWoT2cNxc63JqjTOWYtceSWVmPX7mMD6VuxeMLlrlmk0d009b9rFrkTqTu3bVbZjO0nr6e9OwrnWUVxOv+JNQlt7pLLT5ls4b2K1a9WYBg4lUN8nXbzjOfwq9qHjKOxv7mP7Mj2lpIsVxKbhFcMQD8qHlgNwz09s4oswudRRXPDxDeSa7eWUOlbrSykRZ7szhQFZA+QuMkjPSq+l+NIr+7t0ltlgt7xXa1kFwrsQoLHeg5UlQSOvvg0WYXOpornLPxPcTWU2qXWlPbaSsLTxXJmVmZB6p1BPUdffFFh4jvri4NrdaO1rdTW7XNmhnVhMox8rEfdbkZHI560WC50dMlfy4XcDO1ScUlu8sltE88QimZAXjDbtjY5Ge+D3pLr/j0m/3D/KkMYEuSoP2heR/zz/8Ar0vl3P8Az8L/AN+//r1Mv3F+lL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TXW5SNn89TtGceX1/WrNRz/wDHvJ/uH+VMByNvjVsY3AGnUyH/AFEf+6P5U+kAUUUUAFFFUNa1H+yNGu9QEXnfZ4zJ5YbG7HbNAF+iuZHim6hjvxfaS1tPb2ZvYk89XEsY7Ej7pzxjmpjqf2G+mJWWUz2L3/zy8IECgRqMcD5s5p2Fc6CiuPi8XavM1nEvhtxNfwedaBrtMEAAtvP8PUY4Oc9qsP4xVtNsZYLMfa7xpEEE86xrGYzh9z9ODwMZzmizC6OoorlW8YyT2+mnTdMNzcXsk0XlGdVETxjkFuQRkdRTrvxXdW00+3SHlhsY0fUHWdcwkruIUfx4HXp7UWYXR1FFVree4muZw9uEtgEMMwkz5uRk8dsfrVmkMrs00lw8cbqioASSuc5//VS+Xc/8/C/9+/8A69Ef/H5P/ur/AFqemBB5dz/z8L/37/8Ar0eXc/8APwv/AH7/APr1PRSAg8u5/wCfhf8Av3/9ejy7n/n4X/v3/wDXqeigCDy7n/n4X/v3/wDXo8u5/wCfhf8Av3/9ep6KAIoHZ4zvxuVipI74OKlqC2+5J/10b+dT0AFFFFABRRRQAUUUUAFFFFABUEX/AB9XH/Af5VPUEX/H1cf8B/lTAnooopANT/Vr9BTqan+rX6CnUAQXPSH/AK6rU9QXPSH/AK6rU9MAooopAFFFFABRRRQAUUUUAFIRkEetLRQByuk+H/EOkiC2j161axikLeUbH5ihYsV3b+vOM4qwfC5/s2W0F39/Uft27y+n7wPt6+2M10VFO4rHKXnhG8nkuYYNYMOn3F2t40BgDNvDhmG7P3SR06+9ST+E2bWp722ubZIbmUTTJLZpK4YAA7XPQHHcH2rp6KLsLIzLXSFgvdWnkk8xNQdWKbcbQIwmM9+lZei+EjpEqxm5t5bOJGjiUWaLLtIxhpBycDuMZ7109FFwscnpfh/UPs19pF/eM+irG1rbxeUqu6EdS3tnA6dMmrNj4dv4Ln7Vd6t9puYLZrazfyAoiBx8zDPzNwM9Bx0ro6KLhYjt1lS2iSeQSzKgDyBdoZscnHbJ7Ul1/wAek3+4f5VLSModSrDKkYIpDBfuL9KWq4tcDAnmx/vUv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o5/+PeT/cP8qZ9mP/Peb/vqkNrkYM0xB6jd1oAlh/1Ef+6P5U+kACgADAAwKWgAooooAKo6zp51bR7qwEvlefGU37c7fwq9RQBjXnh9L27lllnIjl09rFlVecE53A1RtvDGoCWSS+1gXLGwksUAtwgUMRhuDyeOf6V09FO4rGPBoZhutIm+0Z/s+2aAjZ/rMhRnrx939ay5fBhNlapFdw/arWaaSN5rYSRkSNkqyE/TkEdK6yii7CxhQ+Hmjn0iZrlC1gZWYJAsYkLrjgLgLj8ag1LwvPd3t61tqRtrTUQq3sPkhi4A2/K38JI4PWukoouFitbwXEVxMXnVrYhBDEEwY8DBye+f0qzRRSGQR/8AH5P/ALq/1qeont1d94d0YjB2nGab9mP/AD3m/wC+qAJ6Kg+zH/nvN/31R9mP/Peb/vqgCeioPsx/57zf99UfZj/z3m/76oAnoqD7Mf8AnvN/31R9mP8Az3m/76oALb7kn/XRv51PTI41iTaufUknkmn0AFFFFABRRRQAUUUUAFFFFABUEX/H1cf8B/lU9QRf8fVx/wAB/lTAnooopANT/Vr9BTqan+rX6CnUAQXPSH/rqtT1Bc9If+uq1PTAKKKKQBRRRQAUUUUAFFFFABRRRQAUUUUAFFcxNc61qutala6ZfQWUVgEQb4PMMsjLu554UAgcc9at3viW20gQQagsr3flCS4FpC0iwr3dvRcg+/FOwrm5RWFqPi3TdOuEhZLqd3txcr9mgMgMRON3Hal07xZpWqX0VrbPN+/QvbyvCyxzgDJ2MRziizC6NyiufsPGOl6jdw28S3SeezJFLLbssbupOUDdM8Go9O8SBNDF5qBaSZ7uW3ijgiLPIQ7AKFHfA/SizC6OkorDm8V6ZDp8F6ftDJNP9mEawsZFlwTtZeoPFVY/HWjyMgK3ifvBFOz2zAWzk4CyHHyk5H50WYXR01FY174n06wvmtZjMfLKiaVIi0cBb7odh0zkf1xUN94w0vT9Qns51ut1uyCeRIGaOIOAQzMOAOaLMLm/RWImvk+JbzTHtZVt7e2Sf7VgbOd2cnPT5eOPWix8VadqMkqQpdBljaaISW7L56Dq0efvDke/IosFzbpCcAn0qO1nF1aw3CpIiyoHCSLtZcjOCOx9qe/3G+lIZAk1xIgdYU2sMjL84/Knb7n/AJ4x/wDfz/61Otv+PWH/AHB/KpaYEG+5/wCeMf8A38/+tRvuf+eMf/fz/wCtU9FICDfc/wDPGP8A7+f/AFqN9z/zxj/7+f8A1qnooAg33P8Azxj/AO/n/wBajfc/88Y/+/n/ANap6KAIN9z/AM8Y/wDv5/8AWo33P/PGP/v5/wDWqeigCDfc/wDPGP8A7+f/AFqdDKZN6uu10OCAcj1qWoIf+Pi4/wB4f+gigCeiiigAoorI13VbmwaytbGGKW9vZvLi84kIoALMzY54A6DrQBr0VgrqWqWluBqy2NtJ9qjhjlRmZJlb0HVW7c8VFrni/T9MdrSC6t5NQWWNDAzH+JgMZ9cHOOtOwrnR0Vm3PiDSbPUFsbi+ijuWIAVs4BPQE9AT2BPNUPEXi3T9DguYhdQNqMcW9Ld2POegJHQnsOposO50NFZl1r+l2FxDbXl9DDPKAQjHpnpk9FyemcZq5FeW813cWscoaa32+amD8u4ZH5ikBPQTgZopG+430oArpNcSIHSFdrDIy/OPyp2+5/54x/8Afz/61Otf+PSH/cH8qlpgQb7n/njH/wB/P/rUb7n/AJ4x/wDfz/61T0UgIN9z/wA8Y/8Av5/9ajfc/wDPGP8A7+f/AFqnooAg33P/ADxj/wC/n/1qN9z/AM8Y/wDv5/8AWqeigCDfc/8APGP/AL+f/Wo33P8Azxj/AO/n/wBap6KAIN9z/wA8Y/8Av5/9ajfc/wDPGP8A7+f/AFqnooAhildpGjkQKwG4YOQRU1QD/j/b/rkP5mp6ACiiigAornvG19Jp3hma5jupLULLEHmj+8qFwGI4PbNUNK13RLfTtR1a11zUNTt7VB5yzMTtz0wCq8mnYVzsKK5bVvEGq2/he+v49Ke1u4CmxZZUZGBYcgg88HpWhqWs3mnW6Tf2PPOqx+bcGOVMRAdQMkbj7CiwXNmiuZ1XxV5cbR6dYXV4xs/tMkkO0eSjA7TgnknGcD0qODxLPb6VpcSWN1qV7JYxXM/lFRtQgZYkkZJOcAdaLBc6qiqFlqY1AwS28DtZz2yzpckjHPRcdc45q/SGFVU86YM4n2DcQFCg9DirVQWn+pb/AH2/maADyZ/+fk/98CjyZ/8An5P/AHwKnooAg8mf/n5P/fApkgnhUP55YBgCpUc5OKtVDdf6j/gS/wDoQpiJqKKKQwooooAKKKKACiiigAooooAKKKKACoIv+Pq4/wCA/wAqnqCL/j6uP+A/ypgT0UUUgGp/q1+gp1NT/Vr9BTqAILnpD/11Wp6guekP/XVanpgFFFFIAooooAKKKKACiiigAooooAKKKKAOYurLXdN1m+utGgs7mPUChcXEpQwOq7d3AO4EY44PFMv9N12K5nms0s7p7+zjtrhpHMYjdd3zgc5X5zx14rqqKdxWOcsdBuLG/TaVeCPSUs1cnlnVienpzUOnaFfW1t4XSRY92nb/ALRh84zEyjHryRXU0UXCxwHhyz1fUtO0eKSG2TTrW6e6E4kJd9ruAm3HByeTmpZPDGq/2fEgijeWx1CWeJUumi+0Rybv4l5Rhu/T3ruQAowAAPQUtFwscpBoF2lvphFrFBJHqX2y4QXLynGxlyWblm5HtRfaBfz6Z4igRY/Mv7pZYMvwVAjHPp9011dFFwscVqHhi9l1i9ItUu7K/kSR919LCI8KqkMi8P8AdyP1q7faFezW3iWOJY/9PRFt8v1xGF59ORXUUUXCxzL6NftqdwuyI2d7pq2ssofDROofoP4gd/6VFp2ma2Lqylvbe0jGlWrwwCKYt9oYqoBPHyjC9OTzXV0UXCxFbNO9rE1zGsc5QGRFbcFbHIB709/uN9KdSEZBHrSGR23/AB6w/wC4P5VLVdIriNFRZU2qMDKc4/Ol23P/AD1j/wC+D/jTAnoqDbc/89Y/++D/AI0bbn/nrH/3wf8AGkBPRUG25/56x/8AfB/xo23P/PWP/vg/40AT0VBtuf8AnrH/AN8H/Gjbc/8APWP/AL4P+NAE9FQbbn/nrH/3wf8AGjbc/wDPWP8A74P+NAE9QQ/8fFx/vD/0EUbbn/nrH/3wf8adDGyb2dgzuckgYHpQBLRRRQAVgeI7S8NxpuqWVsbqSwlZ2t1YK0iMpU7SeMjg1v0UAclqB1jW9PtZJdJa1CajBIkLSBpBGpyzPjgfQE1mahYaqsV9pceiPP5uqC8W7V02eWZQ2eTncBxj2r0CincVjhfEttr1/Nf2i2948LPEbdYPKELRgqSXLfNuyDwMcYxUWuafqqR+IbCDRpLz+0pVnhuEddoG1QQcnORtOPWu/oouFjgtX0XUH1fUo2ttRms9TWNf9DkiVQAgUhy4JHTII/nXZWkjiaW2NvKiQKgWdyCJeOcd+OhzVuii4WCkb7jfSloIyMUhkVr/AMekP+4P5VLVZIriNAiyptUYGU5x+dO23P8Az1j/AO+D/jTAnoqDbc/89Y/++D/jRtuf+esf/fB/xpAT0VBtuf8AnrH/AN8H/Gjbc/8APWP/AL4P+NAE9FQbbn/nrH/3wf8AGjbc/wDPWP8A74P+NAE9FQbbn/nrH/3wf8aNtz/z1j/74P8AjQBPRUG25/56x/8AfB/xo23P/PWP/vg/40AA/wCP9v8ArkP5mp6hjicStJI4ZiNowMDFTUAFFFFAGR4l0u51jRXtLOWKK48xJEaZSVyrBuQPpVWCy8ST2t3BqU+kFZI9sflW7Mu7/bVjgjFdDRTuKxxsHg25Gj6tbPNZ20l8iKkVpEywRsnIbaT1PGcY4AqXWvC+oazIJZpbCRpLTyHSeJnSF+cvGM9Tnv6CutoouwsjkpfDOqw7TpuoW0TTWEdnc+dEW+4pAdOevJ4NSHw7qlpHZPpt9bR3EdjHZT+dEWVlX+JcHOeTwa6mii4WMzStOm0qC0sYpY2sLe1WIAqfMLj+LPTGO3rWnRRSGFQWn+pb/fb+ZqeoDaoWJDSLk5IVyBQBPRUH2Vf+ek3/AH8NH2Vf+ek3/fw0AT1Ddf6j/gS/+hCk+yr/AM9Jv+/hoFqmQS0jYOcM5IoAnooooAKKKKACiiigAooooAKKKKACiiigAqCL/j6uP+A/yqeoIv8Aj6uP+A/ypgT0UUUgGp/q1+gp1NT/AFa/QU6gCC56Q/8AXVanqC56Q/8AXVanpgFFFFIAooooAKKKKACiiigAooooAKKKKACiiigAooooAKKKKACiiigAooooAKKZMjSwPGkjRMykB1xlfcZ4rkdP+3xa3qwvfEN21npbRMQ8cQDqU3tuIX+WKdgOxornP+EojvLC88m3u7S4Fo9zb/aYtvmoB95f04ODyOKcviMW2m6aHt7q9vZ7RJ3jtYtzBdoy56ADPbqe1FhXOhork7vXrm91/QYNNMxsLyJrl5YggLqMYB38gDPOBmr1p4rsrvUEtlgu0hmcx2928WIZnGcqrfgcZAzjiiwXN6iudt/GFncXsUBs76OKW4e2W5eH90ZVYrtznvg4PTt1qf8A4Siz/tAW3kXXkmf7MLvyv3JlzjZnr14zjGeM0WYXNuioLW5NykjG3mh2SNGBKuC2DjcPY9qnpDIJGla48qNlQBdxJXOeaPLuf+e6f9+//r0D/j+b/rmP5mm3M7ROAvZGc++KYh3l3P8Az3T/AL9//Xo8u5/57p/37/8Ar1B9qn3iL93vJ+9g4xjPTNSQXDOGLAf6tXAHuOn6UAP8u5/57p/37/8Ar0eXc/8APdP+/f8A9eq63cxKqdm5wpBwcDOfekF7KUDgJ8oBYY6/NjiizC6LPl3P/PdP+/f/ANejy7n/AJ7p/wB+/wD69RR3bGQGQqI23Y46YOKHu3EuU2mMMq+5zRZhoS+Xc/8APdP+/f8A9ejy7n/nun/fv/69VxeTHYCEzIFKnB4ycfjSG9mC5wnyDLcHn5scUWYXRZ8u5/57p/37/wDr01mnhaMvIrqzBSAmOv41ZqC56Q/9dVoAnooopDCiiigAorntWub668Q2mjWV41kjW73M0yIrOQCFCjcCByck47VKdRudEsoLfUXk1K/ldlhW1hw8qjnJGcAgdTwKdhXNyiuebXTd3+htZu6QXUs0c0cibWBRTlSDyCGFWU8R2j2dvciKbZPe/YlGBkPvK5PPTKmiwXNiiue0zWLn+z9TuJ4p7t4NRngjjgjBYqHwo/D1NOk8W2cOmPeS2t4jR3KWstt5WZUkYgAYB56g8E9aLBc36KzrLVXvGgVtNvrfzUdiZowBHtIGGwepzkewrRpDCoriRo4Sy43ZAGfc4qWoLv8A1H/Al/mKADy7n/nun/fv/wCvR5dz/wA90/79/wD16fPJ5UDyDqoyKqtdSoxztKqQp45J25zTET+Xc/8APdP+/f8A9ejy7n/nun/fv/69QJdTHaW2/wABOB2bNPmuZEmYKF2IVByOTk0WAk8u5/57p/37/wDr0eXc/wDPdP8Av3/9eq4vZfRMuoK8Hj5sc0G8mwwATKBixwecGizC6LHl3P8Az3T/AL9//Xo8u5/57p/37/8Ar1CLxvOG/aIyzL05GBSyXbByY9pjUKTx1ycUWYXRL5dz/wA90/79/wD16PLuf+e6f9+//r1X+2y7d2E+YEqMdPmxzQbuYblATcm4k4ODjH+NFmF0WPLuf+e6f9+//r0+3kMsCuwAJ64p6ncoPqM1DZ/8eqfj/OkMnooooAKKKKACiiigAooooAKKKKACiiigAooooAKKKKACiiigAooooAKKKKACoIv+Pq4/4D/Kp6gi/wCPq4/4D/KmBPRRRSAan+rX6CnU1P8AVr9BTqAILnpD/wBdVqeoLnpD/wBdVqemAUUUUgCiiigAooooAKKKKACiiigAooooAKKKKACiiigAooooAKKKKACiiigArn5PD0l1N4iWeVVg1VERCh+ZQI9hJ/GugooA43SfCdzBFOl1bafFJ9ke2S4geV3bcMFsMcKDgZAz9ahufCmpTRabcPDYT3VvZizlhkmkWPAPDqy859QRXcUU7sVkc9a+HpLTU9ImiW2it7K1lheOLcBucg/KDnjg9TVOx8O6rDJp9jPNaHS9OnM8Lpu82T721WHQY3ckdcdq62ii4WOaj0C7XS7O2Lw74dUN4xycFPNZ8DjrhhVC18HS22sFmtrCezN01yJpXk81csW27AduQejfpXaUUXCxBam6Kyfa1hDeY2zyiSNmflznvjrU9FFIZAP+P5v+uY/mafJCsjKWHQEfUHqKSSASOHDujYxlTjIpv2Y/8/E3/fQ/wpiE+xw7NvzZznduOemOv0qSOFIy20cMAMegHamfZj/z8Tf99D/Cj7Mf+fib/vof4UAAs4QpUBucYO7kY6Yo+yQ/J8p+UYxnr359eaPsx/5+Jv8Avof4UfZj/wA/E3/fQ/woAclvHHIXUHJ9+BnrihreNpRIQd314OOlN+zH/n4m/wC+h/hR9mP/AD8Tf99D/CgAFnCFYAHnGDnpjpj0oNpCQo2n5eOvXnPPrzR9mP8Az8Tf99D/AAo+zH/n4m/76H+FAE9QXPSH/rqtH2Y/8/E3/fQ/woFsNys0sj7TkBjxmkMnooooAKKKKAMLWdM1FtTt9W0h7Y3cMTQNFdFgkiMQeq8ggj0rO1Tw7q2pW1hcXUtld39s8jNC2+KIq+PlDL8wxgYJzmuuop3FY5eHw9d2kejSWsVjFJaXDyTxIXCEOCGKk5JbnPPX2qsPDutRz29ostidNt9T+2q5LCVlLsxXGMZBbr39q7Gii4WOSl8PauLLUrWGa38ubUDdxr5jJ5yMdzRuQMr6ZGahs/Cd9BaTRn7LH5mqQ3oSN3YKibMjLck/Kf8A61dnRRcLEDG7+3RhFh+ybG8wknfvyMYHTGM5/Cp6KKQwqC7/ANR/wJf5ip6ZJGssZRs4PpQA51DoyMMhhg1CLWLeGIJIHc8HjGcetH2Y/wDPxN/30P8ACj7Mf+fib/vof4UwBbSJMY3cEHk56dB9BTmt43lEhB3DHfg46Zpv2Y/8/E3/AH0P8KPsx/5+Jv8Avof4UCD7HDhhg/N79Oc8enNBs4Sqgg8Zyc9c9c+tH2Y/8/E3/fQ/wo+zH/n4m/76H+FADhbxrN5oB3devAPrQ9vHJIHYHI9+D6Zpv2Y/8/E3/fQ/wo+zH/n4m/76H+FAB9kh+f5T8wxjPTvx6c0GzhKhSG4zk7uTnrmj7Mf+fib/AL6H+FH2Y/8APxN/30P8KAJxwMCoLP8A49U/H+dH2Y/8/E3/AH0P8KljRY4wi9B0pDHUUUUAFFFFABRRRQAUUUUAFFFFABRRRQAUUUUAFFFFABRRRQAUUUUAFFFFABUEX/H1cf8AAf5VPUEX/H1cf8B/lTAnooopANT/AF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x9XH/Af5VPUEX/AB9XH/Af5UwJ6KKKQDU/1a/QU6mp/q1+gp1AEFz0h/66rU9QXPSH/rqtT0wCiiikAUUUUAFFFFABRRRQAUUUUAFFFFABRRRQAUUUUAFFFFABRRRQAUUUUAFFFFABRRRQAUUVFPI0arsUFmYKMnigCWioM3fpD+Zozd+kP5mgCeioM3fpD+Zozd+kP5mgCeioM3fpD+Zozd+kP5mgCeioM3fpD+Zozd+kP5mgCeioM3fpD+Zozd+kP5mgCeioM3fpD+ZprS3EW1pFjKFgDtJzycUAWaKKKACiiigAooooAKKKKACiiigAooooAKKKKACiiigAooooAKKKiuHdEUJgMzBQSOmaAJaKg8u4/wCfhf8Av3/9ejy7j/n4X/v3/wDXoAnoqDy7j/n4X/v3/wDXo8u4/wCfhf8Av3/9egCeioPLuP8An4X/AL9//Xo8u4/5+F/79/8A16AJ6Kg8u4/5+F/79/8A16PLuP8An4X/AL9//XoAnoqDy7j/AJ+F/wC/f/16PLuP+fhf+/f/ANegCeioPLuP+fhf+/f/ANemSGeFQ7Sq6hgCuzHU49aALVFFFABRRRQAUUUUAFFFFABRRRQAUUUUAFFFFABRRRQAUUUUAFFFFABUEX/H1cf8B/lU9QRf8fVx/wAB/lTAnooopANT/Vr9BTqan+rX6CnUAQXPSH/rqtT1Bc9If+uq1PTAKKKKQBRRRQAUUUUAFFFFABRRRQAUUUUAFFFFABRRRQAUUUUAFFFFAHJeJdWls9bt7a51SXSdNa3aT7UkSsHkB+6WYEKAOfer/wDbkdhpWn/v5NYuboYha1Rcz4GS3B2gAdTnFS6umvmYHSjpssDLteG8Vxz3IZc5+hFYM/gmcadp/lmznurWWaV4XDRQt5p3Mq7eVAOMdarQWpsTeLLOO1s5orW8ne7leFIY4v3iyICWVgehG0iqV/4qLWOl3tpDdqH1D7LcWxhzLkK+Ux65A5HHvViy8PS2raOyR2kAtJ5Zp0g3bSXRhxuyScnkmmp4eu1mjcyQ4XWHvzyf9WVYAdOvNGgal208RRXulz3cNleGaCTypbPy/wB8r8cEZx3BznGOaLbxCl1bM8en3vnx3C289sUHmRE4+Y8424Ocgnis278OajJHqvkTwj7XepcCMuyiWMKAY2YcrnHUZp2h6HqmiJetClgrXV2knlh3KpHgBhk8luDjt9KWganU1Bc9Yf8ArqP5Gp6guesP/XUfyNIZPRRRQAUUUUAFFFFABRRRQAUUUUAFQXf+oH++v/oQqeoLv/UD/fX/ANCFAMnooooAKr39wbTTrq5UAtDC8gB74BNWKZLEk8LxSLuR1KsPUHrQBzPh/SbiWz03V31i/a5lQTXCvLujl3DO3YeFAzxjHSpLLxVJdXdqZdMeHTr2QxWl0ZVJdgCfmTqoO046++Kdpnh7UrCe3hfXZZNMtf8AUWywqjEAYCu/8QH0HvTbLwtPbXVokupGbTrGQy2tt5IDK2CBuf8AiA3HHA96rQWpDZeMLi4mtnn0d4LG4ums0uROrfvAxC/L12nHWs+G/vYofEGoagjyImoLbxrFeuNqh1AAG0BR82SR15BrZi8MGPTbK0+1g/ZtQF7u8v73zltuM8dcZp0/hozabqNn9qA+2Xou93l/c+ZW24zz93r70aC1HQ67fXPiC60630rfb2kqxzXRnAADLuyFxkkelZsfjLUJIrWceHpDb3crW9u63KEtKGYDIOMKQpOevtW/YaWbLUNSuvO3/bZVk27cbMKFx79Ko2/hswadpdp9qDfYbw3JbZ9/Jc7evH3+vtS0HqLaa/dXOl3kp03y7+zl8ma2e4UKDgHPmdNuCDnGfaqUnjKSLR3uv7N826ivo7J7eG4VgzPtwVfoRhh1x3qe+8LNdx3228VWuL1LtQ8W5MqoXY65+ZTjPaoYvB7paSQteRBpNRivj5VuEUbAvyBQf9nr796egam7aXV02nG41Cz+yzKGLQpIJOBnGCOuRWRpXio6hZT6hNaxw2KQG4WVLlJG2jsyjlWx25HvXROGaNlVijEEBgM4PrXLW3g0m7uJ9QuoZhJbyW2La1WAur4yXx95uOOgpaBqOsfGP2neJ7JYXa1e7gVblZN6KASG2/dbkccjnrTtN8T3V/JbxXmlPYi9tDcWr+er7gACwIH3T8wI/pRpvhWaytriCS8tXVrZreNorJI3wRgMzDkn6YFXE0ApJpDfaQf7PtHtj8n39yquevH3envT0DUxPCPiS9ew0W21KxmVL2EiG8eYM0jqCTuXqMgZB/lWsniOZNei067so4Undo4XS5WR8qM/Og+7kDI6++KSz8MG1tdBh+1hv7KLZPl483KlfXjr71TsPBklnqNjcG9hdLOZ5FItQJZQwI+d85J560aC1OlsZbma0WS8thbTktuiEgfABIHI9Rg/jS3P/LH/AK6rSWUd1DaKl5cLcTgtukWPYCMnHHsMD8KW5/5Y/wDXVakonooooAKKKKACiiigAooooAKKKKACoLz/AI9j/vL/AOhCp6gvP+PY/wC8v/oQoQE9FFFABRRRQAUUUUAFFFFABRRRQAUUUUAFFFFABRRRQAUUUUAFFFFABUEX/H1cf8B/lU9QRf8AH1cf8B/lTAnooopANT/Vr9BTqan+rX6CnUAQXPSH/rqtT1Bc9If+uq1PTAKKKKQBRRRQAUUUUAFFFFABRRRQAUUUUAFFFFABRRRQAUUUUAFFFFABRRRQAUUUUAFFFFABUc0XmqAGKsp3KR2NSUUAQeVcf8/P/jgo8q4/5+f/ABwVPRQBB5Vx/wA/P/jgo8q4/wCfn/xwVPRQBB5Vx/z8/wDjgo8q4/5+f/HBU9FAEHlXH/Pz/wCOCjyrj/n5/wDHBU9FAEHlXH/Pz/44KPKuP+fn/wAcFT0UAQeVcf8APz/44KQ28jkCScsoIOAoGcVYooAKKKKACiiigAooooAKKKKACiiigAooooAKKKKACiiigAooooAKZLEsqbWyMHIIPINPrP1zVY9D0S71OaNpI7aPeUXq3tQVGLlJRW7LP2Y/8/E3/fVH2Y/8/E3/AH1XlX/C8I/+gG//AH/H+FH/AAvCP/oBv/3/AB/hTsz0f7Hxv8n4r/M9V+zH/n4m/wC+qPsx/wCfib/vqvKv+F4R/wDQDf8A7/j/AAo/4XhH/wBAN/8Av+P8KLMP7Hxv8n4r/M9V+zH/AJ+Jv++qPsx/5+Jv++q8q/4XhH/0A3/7/j/Cj/heEf8A0A3/AO/4/wAKLMP7Hxv8n4r/ADPVfsx/5+Jv++qPsx/5+Jv++q8q/wCF4R/9AN/+/wCP8KP+F4R/9AN/+/4/wosw/sfG/wAn4r/M9V+zH/n4m/76o+zH/n4m/wC+q8q/4XhH/wBAN/8Av+P8KP8AheEf/QDf/v8Aj/CizD+x8b/J+K/zPVfsx/5+Jv8Avqj7KCRvllcA52s3FZfhTxHF4p0KPU4oHgDOyNGxzgj3rboPOqU5U5OElZoKKKKRIUUUUAFFFFABRRRQAUUUUAFFFFABRRRQAUUUUAFFFFABRRRQAVBF/wAfVx/wH+VT1BF/x9XH/Af5UwJ6KKKQDU/1a/QU6mp/q1+gp1AEFz0h/wCuq1PUFz0h/wCuq1PTAKKKKQBRRRQAUUUUAFFFFABRRRQAUUUUAFFFFABRRRQAUUUUAFFFFABRRRQAUUUUAFFFFABRRRQAUUUUAFFFFABRRRQAUUUUAFFFFABRRRQAUUUUAFFFFABRRRQAUUUUAFFFFABRRRQAUUUUAFFFFABRRRQAVzPxC/5EHWf+uH9RXTVzPxC/5EHWf+uH9RQdGE/3iHqvzPmejqcCirujzw2utWNxcDMMU6PICP4QwzWh+iybSbQ270vULCNJLyxubdH4VpYmUN9Miqld5Pptw3iNHvNf09rK71Bpo0e485HHJDsmcDjC/NjrjpWrPa6Ykoks4dLbVm0+Mqlz5ITeJSHJVT5YbZilc4fryildXv2/r7zzGaGW3maGeN4pF+8jrgj8KaoLMFUEsTgADk161HBpd74s1Sa6n06e1mvBHIpETYTygM72OQuemznIrDRdPi8M2d1H9gtWtzC+WWOVpnEh3ENneGx1VhjAouKOPukuXXT8TgpI5IZWilRkkQ4ZGGCD6EU2vRPEV9BEmpybNKlubvVWjEzxxyFYCnDDHQc5z1z71pPZ6JDLprzrpkskV7Im7ZEiSRCEkHapOULAYLfNRcPr1oqTjv8A5HlNFWb69e/umuHigiZgBtgjCLxx0HFVqZ3q9tT6B+EH/Ihx/wDXzL/MV3tcF8IP+RDj/wCvmX+YrvazZ+fZj/vdT1YUUUUHGMmmjt4JJ5nCRxqXdj0AHJNNa5hWOOQv8khUIcdSelVNdjeXw/qUcal3e1lVVUZJJU8Vj/2n9t07TYrEXSyRXFsJgYXT5cjdnIGR60G9Olzxv5nUUVw1tpl7N9iaa41Qeet0bgfaJByD+77/AC+2MZ96qXFzqMrxo0mpHUf7OgaBYmYATF2BLgccgDO7jANOxssIm7KX9Xt/XkeiUVxc8+ot4p/cwXUSCSRJP3krBl8tirY+4AWAxjmtnRLBofDMKzSXbzz2qmYzzOz7ynPU5U/TFIynQUIpt72NS1u4L2AT20gkiJIDjocelT1599mvrPRdOhRNSQDTB9mWF3yLrsH5+nDfL1rQuLS/ax1+7Mt8LwP5cASVwoHlx52LnHXdzjrmnY0lhY30lp/wbHY02SRIonkkYKiKWYnsBXFy2F7aT3klvPqTfZ5rY26tPI4w2PM4J+Ydc5zj2pZpdRmuf7P8u+Li4vd5KtsaNkfyxu6EcrgdsUWEsKnqpaf8C/8AXmdd9ttvLt5PNXbcECI/38jIx+HNPmmjt4jJK21AQCcZ6nFcHezX32XSha2l1HNBbwbHzKCTkBwEX5eOc7u3StCS1vVsdUuxJfm6a/KRjzXwIvMX7q5xjGecetFinhUrXe/+Z2FFcjY/2j/wkSb/ALb5/wBpl+072byPIwfL2j7v93GOeua66kc9Wn7NpXuFFFFBkFFFFABUEX/H1cf8B/lU9QRf8fVx/wAB/lTAnooopANT/Vr9BTqan+rX6CnUAQXPSH/rqtT1Bc9If+uq1PTAKKKKQBRRRQAUUUUAFFFFABRRRQAUUUUAFFFFABRRRQAUUUUAFFFFABRRRQAUUUUAFFFFABRRRQAUUUUAFFFFABRRRQAUUUUAFFFFABRRRQAUUUUAFFFFABRRRQAUUUUAFFFFABRRRQAUUUUAFFFFABRRRQAVzXxBUt4C1kKCT5HQD3FdLSMoZSrAFSMEEcGg0pT9nUjPs0z5Cor6x/sjTP8AoH2n/flf8KP7I0z/AKB1p/35X/Cq5j6b/WOH/Pv8f+AfJvFHFfWX9kaZ/wBA60/78r/hR/ZGmf8AQOtP+/K/4Ucwf6xw/wCff4/8A+TeKXivrH+yNM/6B1p/35X/AAo/sjTP+gdaf9+V/wAKOYP9Y4f8+/x/4B8ncUnFfWX9kaZ/0DrT/vyv+FH9kaZ/0DrT/vyv+FHMH+scP+ff4/8AAPk6ivrH+yNM/wCgdaf9+V/wo/sjTP8AoHWn/flf8KOYP9Y4f8+/x/4ByHwhBHgOLIIzcSEZHXmu8pscccMYjiRUReAqjAFOqT5vEVvbVpVLWu7hRRRQYjJY/NjKb3TPdGwfzqt/Z6/8/V3/AN/jVyigpSa2Kf8AZ6/8/V1/3+NMGkQLO04luBKyhWfzTkgZwM/ifzq/RQP2ku5T/s9f+fq7/wC/xo/s9f8An5uv+/xq5RQLnl3Kf9nr/wA/N1/3+NH9nr/z83X/AH+NXKKA55dyn/Z6/wDP1df9/jR/Z6/8/N1/3+NXKKA55dyn/Z6/8/V3/wB/jR/Z6/8APzdf9/jVyigOeXcqpYiORX+0XLYOcNKSDVqiigTbe4UUUUCCiiigAqCL/j6uP+A/yqeoIv8Aj6uP+A/ypgT0UUUgGp/q1+gp1NT/AFa/QU6gCC56Q/8AXVanqC56Q/8AXVanpgFFFFIAooooAKKKKACiiigAooooAKKKKACiiigAooooAKKKKACiiigAooooAKKKKACiiigAooooAKKKKACiiigAooooAKKKKACiiigAooooAKKKKACiiigAooooAKKKKACiiigAooooAKKKKACiiigAooooAKKKKACiiigAooooAKKKKACiiigAooooAKKKKACiiigAooooAKKKKACiiigAooooAKKKKACiiigAooooAKKKKACiiigAqCL/AI+rj/gP8qnqCL/j6uP+A/ypgT0UUUgGp/q1+gp1NT/Vr9BTqAILnpD/ANdVqemSRJKu1xkZz1xUf2SL/b/7+N/jT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gi/4+rj/gP8qPskX+3/AN/G/wAafFCkO7YD83Ukk0ASUUUUgGp/q1+gp1NT/Vr9BTqAMrxBPNb6cjQStEzTIpZeuCeawPtV9/0Ebr81/wAK2/Ev/INi/wCviP8AnWBTRy1W+ck+1X3/AEEbr81/wo+1X3/QRuvzX/Co6KZld9yT7Vff9BG6/Nf8KPtV9/0Ebr81/wAKjooC77kn2q+/6CN1+a/4Ufar7/oI3X5r/hUdFAXfck+1X3/QRuvzX/Cj7Vff9BG6/Nf8KjooC77kn2q+/wCgjdfmv+FH2q+/6CN1+a/4VHRQF33JPtV9/wBBG6/Nf8KPtV9/0Ebr81/wqOigLvuSfar7/oI3X5r/AIUfar7/AKCN1+a/4VHRQF33JPtV9/0Ebr81/wAKjl1C5gTfNq00a9NzuoH6iiuduTbS6zqk+oRefBYQIY42XcBkZJA9TQkNX7m3/byk4Gv/APkdP8KtC7vSARqVyQeQQy/4VyU8DJBGZ9G0+1S5IRJUQSGJm+7uGOnr6Vo6Cpt5dSsQxMNtOFjB/hBUEge2abQ9e5u/ar7/AKCN1+a/4Ufar7/oI3X5r/hUROFJ9Bms+21qynFujTLHPMiuIjnI3DIGenY0hXZq/ar7/oI3X5r/AIUfar7/AKCN1+a/4Vlya1YokTrKZFlmWEMqnGW6duRx2qV9UsYzKHuVUxffBUgjnHpzz6UWDUv/AGq+/wCgjdfmv+FH2q+/6CN1+a/4VnJq+nyGIJdIxlyUABO7Bwe3r60jazpyR+Y10oXfs5Vs7sZxjGenNFg1NL7Vff8AQRuvzX/Cj7Vff9BG6/Nf8KpWt/aX277LOsu3G7bnv069qs0Bd9yT7Vff9BG6/Nf8KPtV9/0Ebr81/wAKjooFd9x7Xl6qlm1K5CjkksoA/Sqa+Io3l8pfEDF/TzV/wri/HOqzNeJpkTFYlUNIB/Gx6CqdtpWm2nhlNRv7a4nmndkRI+NmM4P6ZqlHQtJ23PTftV9/0Ebr81/wo+1X3/QRuvzX/CuN8DarNdW01jOxcwANGxOTtPb8K64cnFJqzJd11JPtV9/0Ebr81/wo+1X3/QRuvzX/AArGstZF0sksggSFCwO2Xe4w2OVHIq0up2LvCi3KM0wygAPI/LjoetKwal/7Vff9BG6/Nf8ACj7Vff8AQRuvzX/CsmbXbGKOORZg8bSrEzAH5cgkHGMkcdqnXVLF5Yoluoy8qhkAz8wPTnp+dFg1L/2q+/6CN1+a/wCFH2q+/wCgjdfmv+FZT63Z7UaGZJVMyxOQcBM5+bntwavxyJLEskbbkcZU+ooC7JvtV9/0Ebr81/wo+1X3/QRuvzX/AAqOigV33JPtV9/0Ebr81/wo+1X3/QRuvzX/AAqOuV8aaveabHaR2cxiaQsWYDkgUJXY1d9TrvtV9/0Ebr81/wAKPtV9/wBBG6/Nf8K8vgvPE13YPe291cSxRttcIclffHpVvwx4g1K412G2ubppopQQVcDg461XKVZ9z0X7Vff9BG6/Nf8ACj7Vff8AQRuvzX/Cql5cNa2kk6xGTyxuKg8474/CqlvrdlOFYyrGkrkQFs/vF6bvYE9M1JOprfar7/oI3X5r/hR9qvv+gjdfmv8AhVCS+jaP/RWjmmIYohbG4KcNz7ZqGy1VZrTz7sR25Mfmhd+7CdMn8aLBqav2q+/6CN1+a/4Ufar7/oI3X5r/AIVlW+tWcz3EbyrFJCzhlbPRepz071ct7mG6j8yCQOoO0kAjB9CDQGpZ+1X3/QRuvzX/AAo+1X3/AEEbr81/wqOigV33JPtV9/0Ebr81/wAKPtV9/wBBG6/Nf8Ko6k7x6XdPHIY3WIlXAyVPrXHW/j2QWDx3Ftm6CEJLGflJ9SP8KaTY1dnf/ar/AP6CN1+a/wCFH2q+/wCgjdfmv+FeU6Deajd65DCL6cee/wC8JYnIHJ/lXqXb1oasN3XUk+1X3/QRuvzX/Cj7Vff9BG6/Nf8ACsi31OVr2aC6higWNxHv8zO5iMgDj0zU39rWbiEw3MUglIwQ3UHPI/I8UrC1NH7Vff8AQRuvzX/Cj7Vff9BG6/Nf8KyLfX7G4EZDsivb/aMupAC5x+eanGq2BaJRcqWmzsUKcnBweMcc+tFg1ND7Vff9BG6/Nf8ACj7Vff8AQRuvzX/Co6KBXfck+1X3/QRuvzX/AAqKbUri3UNPq80Sk4BeRVz+Ypa5XxhEs95osTwiZXuCDGWxu6cZ7UJXY1fudH/by/8AQf8A/I6f4VJDq8lw+yDWnlYDO1JUJ/QV5nN4Zvb2+u2srOKKGOcxmMyj93x6+nv71d8L6dcaX4xW2uowkogc8HIIIHINVyoq3mejfar7/oI3X5r/AIUfar7/AKCN1+a/4VUvbkWdnLcFdwjGduevOKbPeQ2zL50iRoYy7Fj0Axz+tSTdl37Vff8AQRuvzX/Cj7Vff9BG6/Nf8KyjrVluhKTK0Llg0nI2FRnkHmp21KyWRo2uUVkUswORgAZPPTp2osGpe+1X3/QRuvzX/Cj7Vff9BG6/Nf8ACsWPX7aWcqnMIcqZTkAYTcTgjNX7W9tr6NntZllVTgkAjH50WDUt/ar7/oI3X5r/AIUfar7/AKCN1+a/4VHRQK77kn2q+/6CN1+a/wCFH2q+/wCgjdfmv+FR0UBd9yT7Vff9BG6/Nf8ACj7Vff8AQRuvzX/Co6KAu+5J9qvv+gjdfmv+FH2q+/6CN1+a/wCFR0UBd9yT7Vff9BG6/Nf8KPtV9/0Ebr81/wAKjooC77kn2q+/6CN1+a/4Ufar7/oI3X5r/hUdFAXfck+1X3/QRuvzX/Cj7Vff9BG6/Nf8KjooC77kn2q+/wCgjdfmv+FH2q+/6CN1+a/4VHRQF33JPtV9/wBBG6/Nf8KPtV9/0Ebr81/wqOigLvuSfar7/oI3X5r/AIUfar7/AKCN1+a/4VHRQF33JPtV9/0Ebr81/wAK2fDtxcTrdrPO82yQBS+MgFQe1YVbPhnrff8AXVf/AEAUmaUm+dG/RRRSOsan+rX6CnU1P9Wv0FOoAxvEv/INi/6+I/51gV0PiKKWXTUEUTyssyMVRcnAPpXP+Vdf8+N5/wB+DTRyVfjEopfKuv8AnxvP+/Bo8q6/58bz/vwaZmJRS+Vdf8+N5/34NHlXX/Pjef8Afg0AJRS+Vdf8+N5/34NHlXX/AD43n/fg0AJRS+Vdf8+N5/34NHlXX/Pjef8Afg0AJRS+Vdf8+N5/34NHlXX/AD43n/fg0AJRS+Vdf8+N5/34NHlXX/Pjef8Afg0AJRS+Vdf8+N5/34NHlXX/AD43n/fg0AJXO3ZtbXWNSTU28q0v4UCSk4X5RgjPY10flXX/AD43n/fg0jW87rtfTrpl9GtyRQmNHLJd2DvAt74ktri3t2DogAUsR93cR1x+taWh5mm1G+CssN1OGh3DBZQoGcVp/YCORpE3/gL/APWqXyrn/nwvP+/BptgNIyCPUYrMi0SKKIIJnIHk84H/ACzzj881q+Vdf8+N5/34NHlXX/Pjef8Afg0hamPFoKQ5KXDBvOjmG1AFBQnsOOc8/hUEvh4xs9xDO8lwCDGWwDkNuBJ5yfrW/wCVdf8APjef9+DR5V1/z43n/fg0XHdmPp2kPbW/7+dvPeJ0coem5i2QfUUlp4fitW3CdmYvvJCgZPl+X/Ln61s+Vdf8+N5/34NHlXX/AD43n/fg0XDUo2enJZOrK7NtgSAZHZc4P61dpfKuv+fG8/78Gjyrr/nxvP8AvwaBaiUUvlXX/Pjef9+DR5V1/wA+N5/34NAHDeNdJuFvI9Wt0LoABJgZ2kdCfanX2vXx8F2d4HTzrmV4nIQcj5hwPXiu38q5xj7Bd/8Afg1H9ifaq/2XcbVO5R9mOAfUVXMVc5fwRo81jay3lwhR5wAiMOQo7n611Y4OaXyrr/nxvP8AvyaPKuv+fG8/78GpbuxO7M3+x4hp32RH2HfuMgUZb5t2D6iorLQ1sQqw3LhChSVdoxIMkj6fe7Vr+Vdf8+N5/wB+DR5V1/z43n/fg0XDUw4fDqW0KJBcmOSORHSRYlz8oIAPr1p8Xh6GIxqtxKYQUaRCB87LnBz26npWz5V1/wA+N5/34NHlXX/Pjef9+DRcLswm8M200AhuZpJ4x5ahWAHyJnC8fXrWxbxNDbRxNIZCihd7Dk4qXyrr/nxvP+/Bo8q6/wCfG8/78GgNRKKXyrr/AJ8bz/vwaPKuv+fG8/78GgQlcx4x0W71WK1ezjEjxEhl3YODXUeVdf8APjef9+DR5V1/z43n/fg0J2Gro8wXRfEsNo1nHbTpAzbmVGADH3NaPhnw1qdrrcN1dweVFECclhknHHFd95V1/wA+N5/34NHlXX/Pjef9+DVc7HzMaw3Ky+oxWSdBi8uONbiRYxEkMqgD94qsWA9uSelbHlXX/Pjef9+DR5V1/wA+N5/34NSTqZlvpAt7wzC5dkCyKkZUYXeQTz36VFNoSy28cKXUkYWDyHIUHemc9+nNbHlXX/Pjef8Afg0eVdf8+N5/34NFx6mLJ4ejnMqzXMjQuZGWPaBsL4yc9+lXtPsU0+3aJSpLMXYqgXJ+g+lXPKuv+fG8/wC/Bo8q6/58bz/vwaA1EopfKuv+fG8/78Gjyrr/AJ8bz/vwaBDHbYjMVZgB0UZJ/CvLNT0iZ9UlWwsb1kZiQskWCCf6V6t5V1/z43n/AH4NL5d1/wA+N5/35amnYabRyXhPw1LpjNe3oAuGXakfXYO+feurpfKuv+fG8/78Gjyrr/nxvP8AvwaG7g7szbrSY7qK9RpXU3TI25eqFehFRwaBbWzZiZlUXCTqo6LtBAUe3zE/jWt5V1/z43n/AH4NHlXX/Pjef9+DSuGpjN4fie1S2e4kaNYPI5UcqGDKfqMD61YstKjspklRxuCMh2oFB3EEnA+laPlXX/Pjef8Afg0eVdf8+N5/34NFw1EopfKuv+fG8/78Gjyrr/nxvP8AvwaBCVy3i6eO1vtEuJm2xR3JZ2xnAGK6ryrr/nxvP+/Bpr200gxJpty4HZrcmmnZjWh5vqut2VxpmoQ29w3mT3wlQAEZTFa2m6jban41tprWQyKliUYkY5HWuv8AsB/6BE3/AIC//WpyWkkZzHpdwh9VtiP6U+ZDuRXtsLyylti5QSLjcB0qnLpL3KYubsyMI2jBCBeDj/CtTyrr/nxvP+/Bo8q6/wCfG8/78GpJ1Me78PW17O0ssj5L+YuP4W2BQR9MZpknhu2mkuHlkLeeGLHYu4MwwSD2+lbflXX/AD43n/fg0eVdf8+N5/34NFx6mOdD8wyPPdySySMWZtoHVNvQe1XrWyW1mmkVyxlCAg9tq7RVryrr/nxvP+/Bo8q6/wCfG8/78Gi4aiUUvlXX/Pjef9+DR5V1/wA+N5/34NAhKKXyrr/nxvP+/Bo8q6/58bz/AL8GgBKKXyrr/nxvP+/Bo8q6/wCfG8/78GgBKKXyrr/nxvP+/Bo8q6/58bz/AL8GgBKKXyrr/nxvP+/Bo8q6/wCfG8/78GgBKKXyrr/nxvP+/Bo8q6/58bz/AL8GgBKKXyrr/nxvP+/Bo8q6/wCfG8/78GgBKKXyrr/nxvP+/Bo8q6/58bz/AL8GgBKKXyrr/nxvP+/Bo8q6/wCfG8/78GgBKKXyrr/nxvP+/Bo8q6/58bz/AL8GgBK2fDPW+/66r/6AKx/Kuv8AnxvP+/Brb8NxTRreNLBLFvkUqJF2k/KBSZpS+NG5RRRSOsan+rX6CnVB56ooUg8C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X7Sh7NQB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10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2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4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6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8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0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AutoShape 22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 descr="C:\Users\karen\Downloads\CADASTRO EMPRESA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486" y="1721087"/>
            <a:ext cx="3609029" cy="28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oogle Shape;3755;p60"/>
          <p:cNvGrpSpPr/>
          <p:nvPr/>
        </p:nvGrpSpPr>
        <p:grpSpPr>
          <a:xfrm>
            <a:off x="6561569" y="2887811"/>
            <a:ext cx="3041022" cy="1825576"/>
            <a:chOff x="727564" y="1244980"/>
            <a:chExt cx="2723128" cy="1399944"/>
          </a:xfrm>
        </p:grpSpPr>
        <p:sp>
          <p:nvSpPr>
            <p:cNvPr id="26" name="Google Shape;3756;p60"/>
            <p:cNvSpPr/>
            <p:nvPr/>
          </p:nvSpPr>
          <p:spPr>
            <a:xfrm>
              <a:off x="727564" y="1638587"/>
              <a:ext cx="389888" cy="983230"/>
            </a:xfrm>
            <a:custGeom>
              <a:avLst/>
              <a:gdLst/>
              <a:ahLst/>
              <a:cxnLst/>
              <a:rect l="l" t="t" r="r" b="b"/>
              <a:pathLst>
                <a:path w="12165" h="30678" extrusionOk="0">
                  <a:moveTo>
                    <a:pt x="11897" y="1"/>
                  </a:moveTo>
                  <a:lnTo>
                    <a:pt x="1" y="418"/>
                  </a:lnTo>
                  <a:lnTo>
                    <a:pt x="1" y="30678"/>
                  </a:lnTo>
                  <a:lnTo>
                    <a:pt x="12165" y="30678"/>
                  </a:lnTo>
                  <a:lnTo>
                    <a:pt x="1189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57;p60"/>
            <p:cNvSpPr/>
            <p:nvPr/>
          </p:nvSpPr>
          <p:spPr>
            <a:xfrm>
              <a:off x="727564" y="1646086"/>
              <a:ext cx="174608" cy="975730"/>
            </a:xfrm>
            <a:custGeom>
              <a:avLst/>
              <a:gdLst/>
              <a:ahLst/>
              <a:cxnLst/>
              <a:rect l="l" t="t" r="r" b="b"/>
              <a:pathLst>
                <a:path w="5448" h="30444" extrusionOk="0">
                  <a:moveTo>
                    <a:pt x="5348" y="1"/>
                  </a:moveTo>
                  <a:lnTo>
                    <a:pt x="1" y="184"/>
                  </a:lnTo>
                  <a:lnTo>
                    <a:pt x="1" y="30444"/>
                  </a:lnTo>
                  <a:lnTo>
                    <a:pt x="5448" y="30444"/>
                  </a:lnTo>
                  <a:lnTo>
                    <a:pt x="53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58;p60"/>
            <p:cNvSpPr/>
            <p:nvPr/>
          </p:nvSpPr>
          <p:spPr>
            <a:xfrm>
              <a:off x="911788" y="1650926"/>
              <a:ext cx="184800" cy="137655"/>
            </a:xfrm>
            <a:custGeom>
              <a:avLst/>
              <a:gdLst/>
              <a:ahLst/>
              <a:cxnLst/>
              <a:rect l="l" t="t" r="r" b="b"/>
              <a:pathLst>
                <a:path w="5766" h="4295" extrusionOk="0">
                  <a:moveTo>
                    <a:pt x="5765" y="0"/>
                  </a:moveTo>
                  <a:lnTo>
                    <a:pt x="1" y="201"/>
                  </a:lnTo>
                  <a:lnTo>
                    <a:pt x="1" y="4294"/>
                  </a:lnTo>
                  <a:lnTo>
                    <a:pt x="5765" y="4294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59;p60"/>
            <p:cNvSpPr/>
            <p:nvPr/>
          </p:nvSpPr>
          <p:spPr>
            <a:xfrm>
              <a:off x="976048" y="1686790"/>
              <a:ext cx="56793" cy="22531"/>
            </a:xfrm>
            <a:custGeom>
              <a:avLst/>
              <a:gdLst/>
              <a:ahLst/>
              <a:cxnLst/>
              <a:rect l="l" t="t" r="r" b="b"/>
              <a:pathLst>
                <a:path w="1772" h="703" extrusionOk="0">
                  <a:moveTo>
                    <a:pt x="1" y="1"/>
                  </a:moveTo>
                  <a:lnTo>
                    <a:pt x="1" y="702"/>
                  </a:lnTo>
                  <a:lnTo>
                    <a:pt x="1772" y="702"/>
                  </a:lnTo>
                  <a:lnTo>
                    <a:pt x="1772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60;p60"/>
            <p:cNvSpPr/>
            <p:nvPr/>
          </p:nvSpPr>
          <p:spPr>
            <a:xfrm>
              <a:off x="974445" y="1726404"/>
              <a:ext cx="58395" cy="8077"/>
            </a:xfrm>
            <a:custGeom>
              <a:avLst/>
              <a:gdLst/>
              <a:ahLst/>
              <a:cxnLst/>
              <a:rect l="l" t="t" r="r" b="b"/>
              <a:pathLst>
                <a:path w="1822" h="252" extrusionOk="0">
                  <a:moveTo>
                    <a:pt x="1" y="1"/>
                  </a:moveTo>
                  <a:lnTo>
                    <a:pt x="1" y="252"/>
                  </a:lnTo>
                  <a:lnTo>
                    <a:pt x="1822" y="252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761;p60"/>
            <p:cNvSpPr/>
            <p:nvPr/>
          </p:nvSpPr>
          <p:spPr>
            <a:xfrm>
              <a:off x="911788" y="2133951"/>
              <a:ext cx="184800" cy="137655"/>
            </a:xfrm>
            <a:custGeom>
              <a:avLst/>
              <a:gdLst/>
              <a:ahLst/>
              <a:cxnLst/>
              <a:rect l="l" t="t" r="r" b="b"/>
              <a:pathLst>
                <a:path w="5766" h="4295" extrusionOk="0">
                  <a:moveTo>
                    <a:pt x="5765" y="0"/>
                  </a:moveTo>
                  <a:lnTo>
                    <a:pt x="1" y="201"/>
                  </a:lnTo>
                  <a:lnTo>
                    <a:pt x="1" y="4294"/>
                  </a:lnTo>
                  <a:lnTo>
                    <a:pt x="5765" y="4294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762;p60"/>
            <p:cNvSpPr/>
            <p:nvPr/>
          </p:nvSpPr>
          <p:spPr>
            <a:xfrm>
              <a:off x="976048" y="2169815"/>
              <a:ext cx="56793" cy="22531"/>
            </a:xfrm>
            <a:custGeom>
              <a:avLst/>
              <a:gdLst/>
              <a:ahLst/>
              <a:cxnLst/>
              <a:rect l="l" t="t" r="r" b="b"/>
              <a:pathLst>
                <a:path w="1772" h="703" extrusionOk="0">
                  <a:moveTo>
                    <a:pt x="1" y="1"/>
                  </a:moveTo>
                  <a:lnTo>
                    <a:pt x="1" y="702"/>
                  </a:lnTo>
                  <a:lnTo>
                    <a:pt x="1772" y="702"/>
                  </a:lnTo>
                  <a:lnTo>
                    <a:pt x="1772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763;p60"/>
            <p:cNvSpPr/>
            <p:nvPr/>
          </p:nvSpPr>
          <p:spPr>
            <a:xfrm>
              <a:off x="974445" y="2209461"/>
              <a:ext cx="58395" cy="8045"/>
            </a:xfrm>
            <a:custGeom>
              <a:avLst/>
              <a:gdLst/>
              <a:ahLst/>
              <a:cxnLst/>
              <a:rect l="l" t="t" r="r" b="b"/>
              <a:pathLst>
                <a:path w="1822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822" y="251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764;p60"/>
            <p:cNvSpPr/>
            <p:nvPr/>
          </p:nvSpPr>
          <p:spPr>
            <a:xfrm>
              <a:off x="911788" y="1806208"/>
              <a:ext cx="184800" cy="137655"/>
            </a:xfrm>
            <a:custGeom>
              <a:avLst/>
              <a:gdLst/>
              <a:ahLst/>
              <a:cxnLst/>
              <a:rect l="l" t="t" r="r" b="b"/>
              <a:pathLst>
                <a:path w="5766" h="4295" extrusionOk="0">
                  <a:moveTo>
                    <a:pt x="5765" y="1"/>
                  </a:moveTo>
                  <a:lnTo>
                    <a:pt x="1" y="201"/>
                  </a:lnTo>
                  <a:lnTo>
                    <a:pt x="1" y="4295"/>
                  </a:lnTo>
                  <a:lnTo>
                    <a:pt x="5765" y="4295"/>
                  </a:lnTo>
                  <a:lnTo>
                    <a:pt x="57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65;p60"/>
            <p:cNvSpPr/>
            <p:nvPr/>
          </p:nvSpPr>
          <p:spPr>
            <a:xfrm>
              <a:off x="976048" y="1842104"/>
              <a:ext cx="56793" cy="22499"/>
            </a:xfrm>
            <a:custGeom>
              <a:avLst/>
              <a:gdLst/>
              <a:ahLst/>
              <a:cxnLst/>
              <a:rect l="l" t="t" r="r" b="b"/>
              <a:pathLst>
                <a:path w="1772" h="702" extrusionOk="0">
                  <a:moveTo>
                    <a:pt x="1" y="0"/>
                  </a:moveTo>
                  <a:lnTo>
                    <a:pt x="1" y="702"/>
                  </a:lnTo>
                  <a:lnTo>
                    <a:pt x="1772" y="702"/>
                  </a:lnTo>
                  <a:lnTo>
                    <a:pt x="1772" y="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766;p60"/>
            <p:cNvSpPr/>
            <p:nvPr/>
          </p:nvSpPr>
          <p:spPr>
            <a:xfrm>
              <a:off x="974445" y="1881718"/>
              <a:ext cx="58395" cy="8077"/>
            </a:xfrm>
            <a:custGeom>
              <a:avLst/>
              <a:gdLst/>
              <a:ahLst/>
              <a:cxnLst/>
              <a:rect l="l" t="t" r="r" b="b"/>
              <a:pathLst>
                <a:path w="1822" h="252" extrusionOk="0">
                  <a:moveTo>
                    <a:pt x="1" y="0"/>
                  </a:moveTo>
                  <a:lnTo>
                    <a:pt x="1" y="251"/>
                  </a:lnTo>
                  <a:lnTo>
                    <a:pt x="1822" y="251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67;p60"/>
            <p:cNvSpPr/>
            <p:nvPr/>
          </p:nvSpPr>
          <p:spPr>
            <a:xfrm>
              <a:off x="911788" y="2289234"/>
              <a:ext cx="184800" cy="137655"/>
            </a:xfrm>
            <a:custGeom>
              <a:avLst/>
              <a:gdLst/>
              <a:ahLst/>
              <a:cxnLst/>
              <a:rect l="l" t="t" r="r" b="b"/>
              <a:pathLst>
                <a:path w="5766" h="4295" extrusionOk="0">
                  <a:moveTo>
                    <a:pt x="5765" y="1"/>
                  </a:moveTo>
                  <a:lnTo>
                    <a:pt x="1" y="201"/>
                  </a:lnTo>
                  <a:lnTo>
                    <a:pt x="1" y="4295"/>
                  </a:lnTo>
                  <a:lnTo>
                    <a:pt x="5765" y="4295"/>
                  </a:lnTo>
                  <a:lnTo>
                    <a:pt x="57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768;p60"/>
            <p:cNvSpPr/>
            <p:nvPr/>
          </p:nvSpPr>
          <p:spPr>
            <a:xfrm>
              <a:off x="976048" y="2325130"/>
              <a:ext cx="56793" cy="22499"/>
            </a:xfrm>
            <a:custGeom>
              <a:avLst/>
              <a:gdLst/>
              <a:ahLst/>
              <a:cxnLst/>
              <a:rect l="l" t="t" r="r" b="b"/>
              <a:pathLst>
                <a:path w="1772" h="702" extrusionOk="0">
                  <a:moveTo>
                    <a:pt x="1" y="0"/>
                  </a:moveTo>
                  <a:lnTo>
                    <a:pt x="1" y="702"/>
                  </a:lnTo>
                  <a:lnTo>
                    <a:pt x="1772" y="702"/>
                  </a:lnTo>
                  <a:lnTo>
                    <a:pt x="1772" y="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769;p60"/>
            <p:cNvSpPr/>
            <p:nvPr/>
          </p:nvSpPr>
          <p:spPr>
            <a:xfrm>
              <a:off x="974445" y="2364743"/>
              <a:ext cx="58395" cy="8077"/>
            </a:xfrm>
            <a:custGeom>
              <a:avLst/>
              <a:gdLst/>
              <a:ahLst/>
              <a:cxnLst/>
              <a:rect l="l" t="t" r="r" b="b"/>
              <a:pathLst>
                <a:path w="1822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822" y="251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770;p60"/>
            <p:cNvSpPr/>
            <p:nvPr/>
          </p:nvSpPr>
          <p:spPr>
            <a:xfrm>
              <a:off x="913935" y="2444548"/>
              <a:ext cx="184255" cy="137655"/>
            </a:xfrm>
            <a:custGeom>
              <a:avLst/>
              <a:gdLst/>
              <a:ahLst/>
              <a:cxnLst/>
              <a:rect l="l" t="t" r="r" b="b"/>
              <a:pathLst>
                <a:path w="5749" h="4295" extrusionOk="0">
                  <a:moveTo>
                    <a:pt x="5748" y="0"/>
                  </a:moveTo>
                  <a:lnTo>
                    <a:pt x="1" y="201"/>
                  </a:lnTo>
                  <a:lnTo>
                    <a:pt x="1" y="4294"/>
                  </a:lnTo>
                  <a:lnTo>
                    <a:pt x="5748" y="4294"/>
                  </a:lnTo>
                  <a:lnTo>
                    <a:pt x="574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1;p60"/>
            <p:cNvSpPr/>
            <p:nvPr/>
          </p:nvSpPr>
          <p:spPr>
            <a:xfrm>
              <a:off x="978195" y="2480412"/>
              <a:ext cx="56793" cy="22531"/>
            </a:xfrm>
            <a:custGeom>
              <a:avLst/>
              <a:gdLst/>
              <a:ahLst/>
              <a:cxnLst/>
              <a:rect l="l" t="t" r="r" b="b"/>
              <a:pathLst>
                <a:path w="1772" h="703" extrusionOk="0">
                  <a:moveTo>
                    <a:pt x="1" y="1"/>
                  </a:moveTo>
                  <a:lnTo>
                    <a:pt x="1" y="702"/>
                  </a:lnTo>
                  <a:lnTo>
                    <a:pt x="1772" y="702"/>
                  </a:lnTo>
                  <a:lnTo>
                    <a:pt x="1772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772;p60"/>
            <p:cNvSpPr/>
            <p:nvPr/>
          </p:nvSpPr>
          <p:spPr>
            <a:xfrm>
              <a:off x="976593" y="2520058"/>
              <a:ext cx="58395" cy="8045"/>
            </a:xfrm>
            <a:custGeom>
              <a:avLst/>
              <a:gdLst/>
              <a:ahLst/>
              <a:cxnLst/>
              <a:rect l="l" t="t" r="r" b="b"/>
              <a:pathLst>
                <a:path w="1822" h="251" extrusionOk="0">
                  <a:moveTo>
                    <a:pt x="0" y="0"/>
                  </a:moveTo>
                  <a:lnTo>
                    <a:pt x="0" y="251"/>
                  </a:lnTo>
                  <a:lnTo>
                    <a:pt x="1822" y="251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73;p60"/>
            <p:cNvSpPr/>
            <p:nvPr/>
          </p:nvSpPr>
          <p:spPr>
            <a:xfrm>
              <a:off x="914480" y="1971137"/>
              <a:ext cx="184223" cy="138200"/>
            </a:xfrm>
            <a:custGeom>
              <a:avLst/>
              <a:gdLst/>
              <a:ahLst/>
              <a:cxnLst/>
              <a:rect l="l" t="t" r="r" b="b"/>
              <a:pathLst>
                <a:path w="5748" h="4312" extrusionOk="0">
                  <a:moveTo>
                    <a:pt x="0" y="1"/>
                  </a:moveTo>
                  <a:lnTo>
                    <a:pt x="0" y="4312"/>
                  </a:lnTo>
                  <a:lnTo>
                    <a:pt x="5748" y="4312"/>
                  </a:lnTo>
                  <a:lnTo>
                    <a:pt x="57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774;p60"/>
            <p:cNvSpPr/>
            <p:nvPr/>
          </p:nvSpPr>
          <p:spPr>
            <a:xfrm>
              <a:off x="980887" y="2031648"/>
              <a:ext cx="53043" cy="20929"/>
            </a:xfrm>
            <a:custGeom>
              <a:avLst/>
              <a:gdLst/>
              <a:ahLst/>
              <a:cxnLst/>
              <a:rect l="l" t="t" r="r" b="b"/>
              <a:pathLst>
                <a:path w="1655" h="653" extrusionOk="0">
                  <a:moveTo>
                    <a:pt x="0" y="1"/>
                  </a:moveTo>
                  <a:lnTo>
                    <a:pt x="0" y="652"/>
                  </a:lnTo>
                  <a:lnTo>
                    <a:pt x="1654" y="652"/>
                  </a:lnTo>
                  <a:lnTo>
                    <a:pt x="1654" y="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775;p60"/>
            <p:cNvSpPr/>
            <p:nvPr/>
          </p:nvSpPr>
          <p:spPr>
            <a:xfrm>
              <a:off x="979253" y="2068601"/>
              <a:ext cx="54677" cy="8077"/>
            </a:xfrm>
            <a:custGeom>
              <a:avLst/>
              <a:gdLst/>
              <a:ahLst/>
              <a:cxnLst/>
              <a:rect l="l" t="t" r="r" b="b"/>
              <a:pathLst>
                <a:path w="170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705" y="251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776;p60"/>
            <p:cNvSpPr/>
            <p:nvPr/>
          </p:nvSpPr>
          <p:spPr>
            <a:xfrm>
              <a:off x="2245741" y="2501821"/>
              <a:ext cx="369537" cy="120540"/>
            </a:xfrm>
            <a:custGeom>
              <a:avLst/>
              <a:gdLst/>
              <a:ahLst/>
              <a:cxnLst/>
              <a:rect l="l" t="t" r="r" b="b"/>
              <a:pathLst>
                <a:path w="11530" h="3761" extrusionOk="0">
                  <a:moveTo>
                    <a:pt x="1" y="1"/>
                  </a:moveTo>
                  <a:lnTo>
                    <a:pt x="1" y="3760"/>
                  </a:lnTo>
                  <a:lnTo>
                    <a:pt x="11530" y="3760"/>
                  </a:lnTo>
                  <a:lnTo>
                    <a:pt x="1153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777;p60"/>
            <p:cNvSpPr/>
            <p:nvPr/>
          </p:nvSpPr>
          <p:spPr>
            <a:xfrm>
              <a:off x="2230228" y="2468617"/>
              <a:ext cx="397901" cy="33236"/>
            </a:xfrm>
            <a:custGeom>
              <a:avLst/>
              <a:gdLst/>
              <a:ahLst/>
              <a:cxnLst/>
              <a:rect l="l" t="t" r="r" b="b"/>
              <a:pathLst>
                <a:path w="12415" h="1037" extrusionOk="0">
                  <a:moveTo>
                    <a:pt x="0" y="1"/>
                  </a:moveTo>
                  <a:lnTo>
                    <a:pt x="0" y="1037"/>
                  </a:lnTo>
                  <a:lnTo>
                    <a:pt x="12415" y="1037"/>
                  </a:lnTo>
                  <a:lnTo>
                    <a:pt x="1241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778;p60"/>
            <p:cNvSpPr/>
            <p:nvPr/>
          </p:nvSpPr>
          <p:spPr>
            <a:xfrm>
              <a:off x="2421407" y="2468617"/>
              <a:ext cx="206722" cy="153744"/>
            </a:xfrm>
            <a:custGeom>
              <a:avLst/>
              <a:gdLst/>
              <a:ahLst/>
              <a:cxnLst/>
              <a:rect l="l" t="t" r="r" b="b"/>
              <a:pathLst>
                <a:path w="6450" h="4797" extrusionOk="0">
                  <a:moveTo>
                    <a:pt x="0" y="1"/>
                  </a:moveTo>
                  <a:lnTo>
                    <a:pt x="0" y="953"/>
                  </a:lnTo>
                  <a:lnTo>
                    <a:pt x="251" y="4796"/>
                  </a:lnTo>
                  <a:lnTo>
                    <a:pt x="6049" y="4796"/>
                  </a:lnTo>
                  <a:lnTo>
                    <a:pt x="6049" y="1037"/>
                  </a:lnTo>
                  <a:lnTo>
                    <a:pt x="6450" y="103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9;p60"/>
            <p:cNvSpPr/>
            <p:nvPr/>
          </p:nvSpPr>
          <p:spPr>
            <a:xfrm>
              <a:off x="2297694" y="2521660"/>
              <a:ext cx="74452" cy="17692"/>
            </a:xfrm>
            <a:custGeom>
              <a:avLst/>
              <a:gdLst/>
              <a:ahLst/>
              <a:cxnLst/>
              <a:rect l="l" t="t" r="r" b="b"/>
              <a:pathLst>
                <a:path w="2323" h="552" extrusionOk="0">
                  <a:moveTo>
                    <a:pt x="0" y="0"/>
                  </a:moveTo>
                  <a:lnTo>
                    <a:pt x="0" y="552"/>
                  </a:lnTo>
                  <a:lnTo>
                    <a:pt x="2323" y="552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780;p60"/>
            <p:cNvSpPr/>
            <p:nvPr/>
          </p:nvSpPr>
          <p:spPr>
            <a:xfrm>
              <a:off x="2288047" y="2562332"/>
              <a:ext cx="95894" cy="38075"/>
            </a:xfrm>
            <a:custGeom>
              <a:avLst/>
              <a:gdLst/>
              <a:ahLst/>
              <a:cxnLst/>
              <a:rect l="l" t="t" r="r" b="b"/>
              <a:pathLst>
                <a:path w="2992" h="1188" extrusionOk="0">
                  <a:moveTo>
                    <a:pt x="1" y="1"/>
                  </a:moveTo>
                  <a:lnTo>
                    <a:pt x="1" y="1187"/>
                  </a:lnTo>
                  <a:lnTo>
                    <a:pt x="2992" y="1187"/>
                  </a:lnTo>
                  <a:lnTo>
                    <a:pt x="29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781;p60"/>
            <p:cNvSpPr/>
            <p:nvPr/>
          </p:nvSpPr>
          <p:spPr>
            <a:xfrm>
              <a:off x="2722901" y="2348141"/>
              <a:ext cx="369504" cy="120508"/>
            </a:xfrm>
            <a:custGeom>
              <a:avLst/>
              <a:gdLst/>
              <a:ahLst/>
              <a:cxnLst/>
              <a:rect l="l" t="t" r="r" b="b"/>
              <a:pathLst>
                <a:path w="11529" h="3760" extrusionOk="0">
                  <a:moveTo>
                    <a:pt x="0" y="1"/>
                  </a:moveTo>
                  <a:lnTo>
                    <a:pt x="0" y="3760"/>
                  </a:lnTo>
                  <a:lnTo>
                    <a:pt x="11529" y="3760"/>
                  </a:lnTo>
                  <a:lnTo>
                    <a:pt x="1152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782;p60"/>
            <p:cNvSpPr/>
            <p:nvPr/>
          </p:nvSpPr>
          <p:spPr>
            <a:xfrm>
              <a:off x="2707902" y="2314938"/>
              <a:ext cx="397901" cy="33236"/>
            </a:xfrm>
            <a:custGeom>
              <a:avLst/>
              <a:gdLst/>
              <a:ahLst/>
              <a:cxnLst/>
              <a:rect l="l" t="t" r="r" b="b"/>
              <a:pathLst>
                <a:path w="12415" h="1037" extrusionOk="0">
                  <a:moveTo>
                    <a:pt x="0" y="1"/>
                  </a:moveTo>
                  <a:lnTo>
                    <a:pt x="0" y="1037"/>
                  </a:lnTo>
                  <a:lnTo>
                    <a:pt x="12415" y="1037"/>
                  </a:lnTo>
                  <a:lnTo>
                    <a:pt x="1241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783;p60"/>
            <p:cNvSpPr/>
            <p:nvPr/>
          </p:nvSpPr>
          <p:spPr>
            <a:xfrm>
              <a:off x="2899080" y="2314938"/>
              <a:ext cx="206722" cy="153712"/>
            </a:xfrm>
            <a:custGeom>
              <a:avLst/>
              <a:gdLst/>
              <a:ahLst/>
              <a:cxnLst/>
              <a:rect l="l" t="t" r="r" b="b"/>
              <a:pathLst>
                <a:path w="6450" h="4796" extrusionOk="0">
                  <a:moveTo>
                    <a:pt x="0" y="1"/>
                  </a:moveTo>
                  <a:lnTo>
                    <a:pt x="0" y="953"/>
                  </a:lnTo>
                  <a:lnTo>
                    <a:pt x="234" y="4796"/>
                  </a:lnTo>
                  <a:lnTo>
                    <a:pt x="6032" y="4796"/>
                  </a:lnTo>
                  <a:lnTo>
                    <a:pt x="6032" y="1037"/>
                  </a:lnTo>
                  <a:lnTo>
                    <a:pt x="6450" y="103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784;p60"/>
            <p:cNvSpPr/>
            <p:nvPr/>
          </p:nvSpPr>
          <p:spPr>
            <a:xfrm>
              <a:off x="2774822" y="2367436"/>
              <a:ext cx="75029" cy="18236"/>
            </a:xfrm>
            <a:custGeom>
              <a:avLst/>
              <a:gdLst/>
              <a:ahLst/>
              <a:cxnLst/>
              <a:rect l="l" t="t" r="r" b="b"/>
              <a:pathLst>
                <a:path w="2341" h="569" extrusionOk="0">
                  <a:moveTo>
                    <a:pt x="1" y="0"/>
                  </a:moveTo>
                  <a:lnTo>
                    <a:pt x="1" y="568"/>
                  </a:lnTo>
                  <a:lnTo>
                    <a:pt x="2340" y="568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785;p60"/>
            <p:cNvSpPr/>
            <p:nvPr/>
          </p:nvSpPr>
          <p:spPr>
            <a:xfrm>
              <a:off x="2765207" y="2408107"/>
              <a:ext cx="96406" cy="38588"/>
            </a:xfrm>
            <a:custGeom>
              <a:avLst/>
              <a:gdLst/>
              <a:ahLst/>
              <a:cxnLst/>
              <a:rect l="l" t="t" r="r" b="b"/>
              <a:pathLst>
                <a:path w="3008" h="1204" extrusionOk="0">
                  <a:moveTo>
                    <a:pt x="0" y="1"/>
                  </a:moveTo>
                  <a:lnTo>
                    <a:pt x="0" y="1204"/>
                  </a:lnTo>
                  <a:lnTo>
                    <a:pt x="3008" y="1204"/>
                  </a:lnTo>
                  <a:lnTo>
                    <a:pt x="3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786;p60"/>
            <p:cNvSpPr/>
            <p:nvPr/>
          </p:nvSpPr>
          <p:spPr>
            <a:xfrm>
              <a:off x="2705209" y="2501821"/>
              <a:ext cx="369537" cy="120540"/>
            </a:xfrm>
            <a:custGeom>
              <a:avLst/>
              <a:gdLst/>
              <a:ahLst/>
              <a:cxnLst/>
              <a:rect l="l" t="t" r="r" b="b"/>
              <a:pathLst>
                <a:path w="11530" h="3761" extrusionOk="0">
                  <a:moveTo>
                    <a:pt x="1" y="1"/>
                  </a:moveTo>
                  <a:lnTo>
                    <a:pt x="1" y="3760"/>
                  </a:lnTo>
                  <a:lnTo>
                    <a:pt x="11530" y="3760"/>
                  </a:lnTo>
                  <a:lnTo>
                    <a:pt x="1153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787;p60"/>
            <p:cNvSpPr/>
            <p:nvPr/>
          </p:nvSpPr>
          <p:spPr>
            <a:xfrm>
              <a:off x="2689697" y="2468617"/>
              <a:ext cx="398446" cy="33236"/>
            </a:xfrm>
            <a:custGeom>
              <a:avLst/>
              <a:gdLst/>
              <a:ahLst/>
              <a:cxnLst/>
              <a:rect l="l" t="t" r="r" b="b"/>
              <a:pathLst>
                <a:path w="12432" h="1037" extrusionOk="0">
                  <a:moveTo>
                    <a:pt x="0" y="1"/>
                  </a:moveTo>
                  <a:lnTo>
                    <a:pt x="0" y="1037"/>
                  </a:lnTo>
                  <a:lnTo>
                    <a:pt x="12431" y="1037"/>
                  </a:lnTo>
                  <a:lnTo>
                    <a:pt x="1243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788;p60"/>
            <p:cNvSpPr/>
            <p:nvPr/>
          </p:nvSpPr>
          <p:spPr>
            <a:xfrm>
              <a:off x="2881388" y="2468617"/>
              <a:ext cx="206210" cy="153744"/>
            </a:xfrm>
            <a:custGeom>
              <a:avLst/>
              <a:gdLst/>
              <a:ahLst/>
              <a:cxnLst/>
              <a:rect l="l" t="t" r="r" b="b"/>
              <a:pathLst>
                <a:path w="6434" h="4797" extrusionOk="0">
                  <a:moveTo>
                    <a:pt x="1" y="1"/>
                  </a:moveTo>
                  <a:lnTo>
                    <a:pt x="1" y="953"/>
                  </a:lnTo>
                  <a:lnTo>
                    <a:pt x="235" y="4796"/>
                  </a:lnTo>
                  <a:lnTo>
                    <a:pt x="6033" y="4796"/>
                  </a:lnTo>
                  <a:lnTo>
                    <a:pt x="6033" y="1037"/>
                  </a:lnTo>
                  <a:lnTo>
                    <a:pt x="6434" y="1037"/>
                  </a:lnTo>
                  <a:lnTo>
                    <a:pt x="64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789;p60"/>
            <p:cNvSpPr/>
            <p:nvPr/>
          </p:nvSpPr>
          <p:spPr>
            <a:xfrm>
              <a:off x="2757162" y="2521660"/>
              <a:ext cx="74997" cy="17692"/>
            </a:xfrm>
            <a:custGeom>
              <a:avLst/>
              <a:gdLst/>
              <a:ahLst/>
              <a:cxnLst/>
              <a:rect l="l" t="t" r="r" b="b"/>
              <a:pathLst>
                <a:path w="2340" h="552" extrusionOk="0">
                  <a:moveTo>
                    <a:pt x="0" y="0"/>
                  </a:moveTo>
                  <a:lnTo>
                    <a:pt x="0" y="552"/>
                  </a:lnTo>
                  <a:lnTo>
                    <a:pt x="2340" y="552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790;p60"/>
            <p:cNvSpPr/>
            <p:nvPr/>
          </p:nvSpPr>
          <p:spPr>
            <a:xfrm>
              <a:off x="2747515" y="2562332"/>
              <a:ext cx="96438" cy="38075"/>
            </a:xfrm>
            <a:custGeom>
              <a:avLst/>
              <a:gdLst/>
              <a:ahLst/>
              <a:cxnLst/>
              <a:rect l="l" t="t" r="r" b="b"/>
              <a:pathLst>
                <a:path w="3009" h="1188" extrusionOk="0">
                  <a:moveTo>
                    <a:pt x="1" y="1"/>
                  </a:moveTo>
                  <a:lnTo>
                    <a:pt x="1" y="1187"/>
                  </a:lnTo>
                  <a:lnTo>
                    <a:pt x="3008" y="1187"/>
                  </a:lnTo>
                  <a:lnTo>
                    <a:pt x="3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791;p60"/>
            <p:cNvSpPr/>
            <p:nvPr/>
          </p:nvSpPr>
          <p:spPr>
            <a:xfrm>
              <a:off x="3060804" y="1638074"/>
              <a:ext cx="389888" cy="983198"/>
            </a:xfrm>
            <a:custGeom>
              <a:avLst/>
              <a:gdLst/>
              <a:ahLst/>
              <a:cxnLst/>
              <a:rect l="l" t="t" r="r" b="b"/>
              <a:pathLst>
                <a:path w="12165" h="30677" extrusionOk="0">
                  <a:moveTo>
                    <a:pt x="284" y="0"/>
                  </a:moveTo>
                  <a:lnTo>
                    <a:pt x="0" y="30677"/>
                  </a:lnTo>
                  <a:lnTo>
                    <a:pt x="12164" y="30677"/>
                  </a:lnTo>
                  <a:lnTo>
                    <a:pt x="12164" y="418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792;p60"/>
            <p:cNvSpPr/>
            <p:nvPr/>
          </p:nvSpPr>
          <p:spPr>
            <a:xfrm>
              <a:off x="3276084" y="1645541"/>
              <a:ext cx="174608" cy="975730"/>
            </a:xfrm>
            <a:custGeom>
              <a:avLst/>
              <a:gdLst/>
              <a:ahLst/>
              <a:cxnLst/>
              <a:rect l="l" t="t" r="r" b="b"/>
              <a:pathLst>
                <a:path w="5448" h="30444" extrusionOk="0">
                  <a:moveTo>
                    <a:pt x="100" y="1"/>
                  </a:moveTo>
                  <a:lnTo>
                    <a:pt x="0" y="30444"/>
                  </a:lnTo>
                  <a:lnTo>
                    <a:pt x="5447" y="30444"/>
                  </a:lnTo>
                  <a:lnTo>
                    <a:pt x="5447" y="185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793;p60"/>
            <p:cNvSpPr/>
            <p:nvPr/>
          </p:nvSpPr>
          <p:spPr>
            <a:xfrm>
              <a:off x="3082214" y="1650381"/>
              <a:ext cx="184255" cy="137655"/>
            </a:xfrm>
            <a:custGeom>
              <a:avLst/>
              <a:gdLst/>
              <a:ahLst/>
              <a:cxnLst/>
              <a:rect l="l" t="t" r="r" b="b"/>
              <a:pathLst>
                <a:path w="5749" h="4295" extrusionOk="0">
                  <a:moveTo>
                    <a:pt x="1" y="0"/>
                  </a:moveTo>
                  <a:lnTo>
                    <a:pt x="1" y="4294"/>
                  </a:lnTo>
                  <a:lnTo>
                    <a:pt x="5748" y="4294"/>
                  </a:lnTo>
                  <a:lnTo>
                    <a:pt x="5748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794;p60"/>
            <p:cNvSpPr/>
            <p:nvPr/>
          </p:nvSpPr>
          <p:spPr>
            <a:xfrm>
              <a:off x="3145416" y="1686245"/>
              <a:ext cx="56793" cy="22531"/>
            </a:xfrm>
            <a:custGeom>
              <a:avLst/>
              <a:gdLst/>
              <a:ahLst/>
              <a:cxnLst/>
              <a:rect l="l" t="t" r="r" b="b"/>
              <a:pathLst>
                <a:path w="1772" h="703" extrusionOk="0">
                  <a:moveTo>
                    <a:pt x="1771" y="1"/>
                  </a:moveTo>
                  <a:lnTo>
                    <a:pt x="0" y="68"/>
                  </a:lnTo>
                  <a:lnTo>
                    <a:pt x="0" y="703"/>
                  </a:lnTo>
                  <a:lnTo>
                    <a:pt x="1771" y="703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795;p60"/>
            <p:cNvSpPr/>
            <p:nvPr/>
          </p:nvSpPr>
          <p:spPr>
            <a:xfrm>
              <a:off x="3145416" y="1725891"/>
              <a:ext cx="58395" cy="8045"/>
            </a:xfrm>
            <a:custGeom>
              <a:avLst/>
              <a:gdLst/>
              <a:ahLst/>
              <a:cxnLst/>
              <a:rect l="l" t="t" r="r" b="b"/>
              <a:pathLst>
                <a:path w="1822" h="251" extrusionOk="0">
                  <a:moveTo>
                    <a:pt x="0" y="0"/>
                  </a:moveTo>
                  <a:lnTo>
                    <a:pt x="0" y="251"/>
                  </a:lnTo>
                  <a:lnTo>
                    <a:pt x="1821" y="251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796;p60"/>
            <p:cNvSpPr/>
            <p:nvPr/>
          </p:nvSpPr>
          <p:spPr>
            <a:xfrm>
              <a:off x="3082214" y="2133406"/>
              <a:ext cx="184255" cy="137655"/>
            </a:xfrm>
            <a:custGeom>
              <a:avLst/>
              <a:gdLst/>
              <a:ahLst/>
              <a:cxnLst/>
              <a:rect l="l" t="t" r="r" b="b"/>
              <a:pathLst>
                <a:path w="5749" h="4295" extrusionOk="0">
                  <a:moveTo>
                    <a:pt x="1" y="0"/>
                  </a:moveTo>
                  <a:lnTo>
                    <a:pt x="1" y="4295"/>
                  </a:lnTo>
                  <a:lnTo>
                    <a:pt x="5748" y="4295"/>
                  </a:lnTo>
                  <a:lnTo>
                    <a:pt x="5748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797;p60"/>
            <p:cNvSpPr/>
            <p:nvPr/>
          </p:nvSpPr>
          <p:spPr>
            <a:xfrm>
              <a:off x="3145416" y="2169270"/>
              <a:ext cx="56793" cy="22531"/>
            </a:xfrm>
            <a:custGeom>
              <a:avLst/>
              <a:gdLst/>
              <a:ahLst/>
              <a:cxnLst/>
              <a:rect l="l" t="t" r="r" b="b"/>
              <a:pathLst>
                <a:path w="1772" h="703" extrusionOk="0">
                  <a:moveTo>
                    <a:pt x="1771" y="1"/>
                  </a:moveTo>
                  <a:lnTo>
                    <a:pt x="0" y="68"/>
                  </a:lnTo>
                  <a:lnTo>
                    <a:pt x="0" y="703"/>
                  </a:lnTo>
                  <a:lnTo>
                    <a:pt x="1771" y="703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798;p60"/>
            <p:cNvSpPr/>
            <p:nvPr/>
          </p:nvSpPr>
          <p:spPr>
            <a:xfrm>
              <a:off x="3145416" y="2208916"/>
              <a:ext cx="58395" cy="8045"/>
            </a:xfrm>
            <a:custGeom>
              <a:avLst/>
              <a:gdLst/>
              <a:ahLst/>
              <a:cxnLst/>
              <a:rect l="l" t="t" r="r" b="b"/>
              <a:pathLst>
                <a:path w="1822" h="251" extrusionOk="0">
                  <a:moveTo>
                    <a:pt x="0" y="0"/>
                  </a:moveTo>
                  <a:lnTo>
                    <a:pt x="0" y="251"/>
                  </a:lnTo>
                  <a:lnTo>
                    <a:pt x="1821" y="251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799;p60"/>
            <p:cNvSpPr/>
            <p:nvPr/>
          </p:nvSpPr>
          <p:spPr>
            <a:xfrm>
              <a:off x="3082214" y="1805663"/>
              <a:ext cx="184255" cy="137655"/>
            </a:xfrm>
            <a:custGeom>
              <a:avLst/>
              <a:gdLst/>
              <a:ahLst/>
              <a:cxnLst/>
              <a:rect l="l" t="t" r="r" b="b"/>
              <a:pathLst>
                <a:path w="5749" h="4295" extrusionOk="0">
                  <a:moveTo>
                    <a:pt x="1" y="1"/>
                  </a:moveTo>
                  <a:lnTo>
                    <a:pt x="1" y="4295"/>
                  </a:lnTo>
                  <a:lnTo>
                    <a:pt x="5748" y="4295"/>
                  </a:lnTo>
                  <a:lnTo>
                    <a:pt x="5748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800;p60"/>
            <p:cNvSpPr/>
            <p:nvPr/>
          </p:nvSpPr>
          <p:spPr>
            <a:xfrm>
              <a:off x="3145416" y="1841559"/>
              <a:ext cx="56793" cy="22531"/>
            </a:xfrm>
            <a:custGeom>
              <a:avLst/>
              <a:gdLst/>
              <a:ahLst/>
              <a:cxnLst/>
              <a:rect l="l" t="t" r="r" b="b"/>
              <a:pathLst>
                <a:path w="1772" h="703" extrusionOk="0">
                  <a:moveTo>
                    <a:pt x="1771" y="0"/>
                  </a:moveTo>
                  <a:lnTo>
                    <a:pt x="0" y="67"/>
                  </a:lnTo>
                  <a:lnTo>
                    <a:pt x="0" y="702"/>
                  </a:lnTo>
                  <a:lnTo>
                    <a:pt x="1771" y="70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801;p60"/>
            <p:cNvSpPr/>
            <p:nvPr/>
          </p:nvSpPr>
          <p:spPr>
            <a:xfrm>
              <a:off x="3145416" y="1881173"/>
              <a:ext cx="58395" cy="8077"/>
            </a:xfrm>
            <a:custGeom>
              <a:avLst/>
              <a:gdLst/>
              <a:ahLst/>
              <a:cxnLst/>
              <a:rect l="l" t="t" r="r" b="b"/>
              <a:pathLst>
                <a:path w="1822" h="252" extrusionOk="0">
                  <a:moveTo>
                    <a:pt x="0" y="1"/>
                  </a:moveTo>
                  <a:lnTo>
                    <a:pt x="0" y="251"/>
                  </a:lnTo>
                  <a:lnTo>
                    <a:pt x="1821" y="251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802;p60"/>
            <p:cNvSpPr/>
            <p:nvPr/>
          </p:nvSpPr>
          <p:spPr>
            <a:xfrm>
              <a:off x="3082214" y="2288689"/>
              <a:ext cx="184255" cy="137687"/>
            </a:xfrm>
            <a:custGeom>
              <a:avLst/>
              <a:gdLst/>
              <a:ahLst/>
              <a:cxnLst/>
              <a:rect l="l" t="t" r="r" b="b"/>
              <a:pathLst>
                <a:path w="5749" h="4296" extrusionOk="0">
                  <a:moveTo>
                    <a:pt x="1" y="1"/>
                  </a:moveTo>
                  <a:lnTo>
                    <a:pt x="1" y="4295"/>
                  </a:lnTo>
                  <a:lnTo>
                    <a:pt x="5748" y="4295"/>
                  </a:lnTo>
                  <a:lnTo>
                    <a:pt x="5748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803;p60"/>
            <p:cNvSpPr/>
            <p:nvPr/>
          </p:nvSpPr>
          <p:spPr>
            <a:xfrm>
              <a:off x="3145416" y="2324585"/>
              <a:ext cx="56793" cy="22531"/>
            </a:xfrm>
            <a:custGeom>
              <a:avLst/>
              <a:gdLst/>
              <a:ahLst/>
              <a:cxnLst/>
              <a:rect l="l" t="t" r="r" b="b"/>
              <a:pathLst>
                <a:path w="1772" h="703" extrusionOk="0">
                  <a:moveTo>
                    <a:pt x="1771" y="0"/>
                  </a:moveTo>
                  <a:lnTo>
                    <a:pt x="0" y="67"/>
                  </a:lnTo>
                  <a:lnTo>
                    <a:pt x="0" y="702"/>
                  </a:lnTo>
                  <a:lnTo>
                    <a:pt x="1771" y="70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804;p60"/>
            <p:cNvSpPr/>
            <p:nvPr/>
          </p:nvSpPr>
          <p:spPr>
            <a:xfrm>
              <a:off x="3145416" y="2364199"/>
              <a:ext cx="58395" cy="8077"/>
            </a:xfrm>
            <a:custGeom>
              <a:avLst/>
              <a:gdLst/>
              <a:ahLst/>
              <a:cxnLst/>
              <a:rect l="l" t="t" r="r" b="b"/>
              <a:pathLst>
                <a:path w="1822" h="252" extrusionOk="0">
                  <a:moveTo>
                    <a:pt x="0" y="1"/>
                  </a:moveTo>
                  <a:lnTo>
                    <a:pt x="0" y="251"/>
                  </a:lnTo>
                  <a:lnTo>
                    <a:pt x="1821" y="251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805;p60"/>
            <p:cNvSpPr/>
            <p:nvPr/>
          </p:nvSpPr>
          <p:spPr>
            <a:xfrm>
              <a:off x="3080066" y="2444003"/>
              <a:ext cx="184255" cy="137655"/>
            </a:xfrm>
            <a:custGeom>
              <a:avLst/>
              <a:gdLst/>
              <a:ahLst/>
              <a:cxnLst/>
              <a:rect l="l" t="t" r="r" b="b"/>
              <a:pathLst>
                <a:path w="5749" h="4295" extrusionOk="0">
                  <a:moveTo>
                    <a:pt x="1" y="0"/>
                  </a:moveTo>
                  <a:lnTo>
                    <a:pt x="1" y="4294"/>
                  </a:lnTo>
                  <a:lnTo>
                    <a:pt x="5748" y="4294"/>
                  </a:lnTo>
                  <a:lnTo>
                    <a:pt x="5748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806;p60"/>
            <p:cNvSpPr/>
            <p:nvPr/>
          </p:nvSpPr>
          <p:spPr>
            <a:xfrm>
              <a:off x="3143814" y="2479867"/>
              <a:ext cx="56248" cy="22531"/>
            </a:xfrm>
            <a:custGeom>
              <a:avLst/>
              <a:gdLst/>
              <a:ahLst/>
              <a:cxnLst/>
              <a:rect l="l" t="t" r="r" b="b"/>
              <a:pathLst>
                <a:path w="1755" h="703" extrusionOk="0">
                  <a:moveTo>
                    <a:pt x="1754" y="1"/>
                  </a:moveTo>
                  <a:lnTo>
                    <a:pt x="0" y="68"/>
                  </a:lnTo>
                  <a:lnTo>
                    <a:pt x="0" y="703"/>
                  </a:lnTo>
                  <a:lnTo>
                    <a:pt x="1754" y="703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807;p60"/>
            <p:cNvSpPr/>
            <p:nvPr/>
          </p:nvSpPr>
          <p:spPr>
            <a:xfrm>
              <a:off x="3143814" y="2519513"/>
              <a:ext cx="57850" cy="8045"/>
            </a:xfrm>
            <a:custGeom>
              <a:avLst/>
              <a:gdLst/>
              <a:ahLst/>
              <a:cxnLst/>
              <a:rect l="l" t="t" r="r" b="b"/>
              <a:pathLst>
                <a:path w="1805" h="251" extrusionOk="0">
                  <a:moveTo>
                    <a:pt x="0" y="0"/>
                  </a:moveTo>
                  <a:lnTo>
                    <a:pt x="0" y="251"/>
                  </a:lnTo>
                  <a:lnTo>
                    <a:pt x="1805" y="251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808;p60"/>
            <p:cNvSpPr/>
            <p:nvPr/>
          </p:nvSpPr>
          <p:spPr>
            <a:xfrm>
              <a:off x="3079553" y="1970625"/>
              <a:ext cx="184768" cy="138168"/>
            </a:xfrm>
            <a:custGeom>
              <a:avLst/>
              <a:gdLst/>
              <a:ahLst/>
              <a:cxnLst/>
              <a:rect l="l" t="t" r="r" b="b"/>
              <a:pathLst>
                <a:path w="5765" h="4311" extrusionOk="0">
                  <a:moveTo>
                    <a:pt x="0" y="0"/>
                  </a:moveTo>
                  <a:lnTo>
                    <a:pt x="0" y="4311"/>
                  </a:lnTo>
                  <a:lnTo>
                    <a:pt x="5764" y="4311"/>
                  </a:lnTo>
                  <a:lnTo>
                    <a:pt x="576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809;p60"/>
            <p:cNvSpPr/>
            <p:nvPr/>
          </p:nvSpPr>
          <p:spPr>
            <a:xfrm>
              <a:off x="3144326" y="2031135"/>
              <a:ext cx="53043" cy="20897"/>
            </a:xfrm>
            <a:custGeom>
              <a:avLst/>
              <a:gdLst/>
              <a:ahLst/>
              <a:cxnLst/>
              <a:rect l="l" t="t" r="r" b="b"/>
              <a:pathLst>
                <a:path w="1655" h="652" extrusionOk="0">
                  <a:moveTo>
                    <a:pt x="1655" y="0"/>
                  </a:moveTo>
                  <a:lnTo>
                    <a:pt x="1" y="50"/>
                  </a:lnTo>
                  <a:lnTo>
                    <a:pt x="1" y="652"/>
                  </a:lnTo>
                  <a:lnTo>
                    <a:pt x="1655" y="652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810;p60"/>
            <p:cNvSpPr/>
            <p:nvPr/>
          </p:nvSpPr>
          <p:spPr>
            <a:xfrm>
              <a:off x="3144326" y="2068089"/>
              <a:ext cx="54677" cy="8045"/>
            </a:xfrm>
            <a:custGeom>
              <a:avLst/>
              <a:gdLst/>
              <a:ahLst/>
              <a:cxnLst/>
              <a:rect l="l" t="t" r="r" b="b"/>
              <a:pathLst>
                <a:path w="170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705" y="251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811;p60"/>
            <p:cNvSpPr/>
            <p:nvPr/>
          </p:nvSpPr>
          <p:spPr>
            <a:xfrm>
              <a:off x="1497117" y="1455998"/>
              <a:ext cx="1011049" cy="577285"/>
            </a:xfrm>
            <a:custGeom>
              <a:avLst/>
              <a:gdLst/>
              <a:ahLst/>
              <a:cxnLst/>
              <a:rect l="l" t="t" r="r" b="b"/>
              <a:pathLst>
                <a:path w="31546" h="18012" extrusionOk="0">
                  <a:moveTo>
                    <a:pt x="1103" y="0"/>
                  </a:moveTo>
                  <a:cubicBezTo>
                    <a:pt x="485" y="0"/>
                    <a:pt x="0" y="518"/>
                    <a:pt x="34" y="1136"/>
                  </a:cubicBezTo>
                  <a:lnTo>
                    <a:pt x="969" y="16909"/>
                  </a:lnTo>
                  <a:cubicBezTo>
                    <a:pt x="1003" y="17477"/>
                    <a:pt x="1454" y="17912"/>
                    <a:pt x="2022" y="17912"/>
                  </a:cubicBezTo>
                  <a:lnTo>
                    <a:pt x="30443" y="18012"/>
                  </a:lnTo>
                  <a:cubicBezTo>
                    <a:pt x="31028" y="18012"/>
                    <a:pt x="31513" y="17527"/>
                    <a:pt x="31513" y="16943"/>
                  </a:cubicBezTo>
                  <a:lnTo>
                    <a:pt x="31546" y="4645"/>
                  </a:lnTo>
                  <a:cubicBezTo>
                    <a:pt x="31546" y="4060"/>
                    <a:pt x="31061" y="3576"/>
                    <a:pt x="30477" y="3576"/>
                  </a:cubicBezTo>
                  <a:lnTo>
                    <a:pt x="12999" y="3643"/>
                  </a:lnTo>
                  <a:cubicBezTo>
                    <a:pt x="12715" y="3643"/>
                    <a:pt x="12448" y="3526"/>
                    <a:pt x="12248" y="3325"/>
                  </a:cubicBezTo>
                  <a:lnTo>
                    <a:pt x="9223" y="334"/>
                  </a:lnTo>
                  <a:cubicBezTo>
                    <a:pt x="9023" y="134"/>
                    <a:pt x="8755" y="17"/>
                    <a:pt x="8471" y="17"/>
                  </a:cubicBezTo>
                  <a:lnTo>
                    <a:pt x="1103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812;p60"/>
            <p:cNvSpPr/>
            <p:nvPr/>
          </p:nvSpPr>
          <p:spPr>
            <a:xfrm>
              <a:off x="1497117" y="1455998"/>
              <a:ext cx="1011049" cy="577285"/>
            </a:xfrm>
            <a:custGeom>
              <a:avLst/>
              <a:gdLst/>
              <a:ahLst/>
              <a:cxnLst/>
              <a:rect l="l" t="t" r="r" b="b"/>
              <a:pathLst>
                <a:path w="31546" h="18012" extrusionOk="0">
                  <a:moveTo>
                    <a:pt x="1103" y="0"/>
                  </a:moveTo>
                  <a:cubicBezTo>
                    <a:pt x="485" y="0"/>
                    <a:pt x="0" y="518"/>
                    <a:pt x="34" y="1136"/>
                  </a:cubicBezTo>
                  <a:lnTo>
                    <a:pt x="969" y="16909"/>
                  </a:lnTo>
                  <a:cubicBezTo>
                    <a:pt x="1003" y="17477"/>
                    <a:pt x="1454" y="17912"/>
                    <a:pt x="2022" y="17912"/>
                  </a:cubicBezTo>
                  <a:lnTo>
                    <a:pt x="30443" y="18012"/>
                  </a:lnTo>
                  <a:cubicBezTo>
                    <a:pt x="31028" y="18012"/>
                    <a:pt x="31513" y="17527"/>
                    <a:pt x="31513" y="16943"/>
                  </a:cubicBezTo>
                  <a:lnTo>
                    <a:pt x="31546" y="4645"/>
                  </a:lnTo>
                  <a:cubicBezTo>
                    <a:pt x="31546" y="4060"/>
                    <a:pt x="31061" y="3576"/>
                    <a:pt x="30477" y="3576"/>
                  </a:cubicBezTo>
                  <a:lnTo>
                    <a:pt x="12999" y="3643"/>
                  </a:lnTo>
                  <a:cubicBezTo>
                    <a:pt x="12715" y="3643"/>
                    <a:pt x="12448" y="3526"/>
                    <a:pt x="12248" y="3325"/>
                  </a:cubicBezTo>
                  <a:lnTo>
                    <a:pt x="9223" y="334"/>
                  </a:lnTo>
                  <a:cubicBezTo>
                    <a:pt x="9023" y="134"/>
                    <a:pt x="8755" y="17"/>
                    <a:pt x="8471" y="17"/>
                  </a:cubicBezTo>
                  <a:lnTo>
                    <a:pt x="1103" y="0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813;p60"/>
            <p:cNvSpPr/>
            <p:nvPr/>
          </p:nvSpPr>
          <p:spPr>
            <a:xfrm>
              <a:off x="1508879" y="1265877"/>
              <a:ext cx="613725" cy="632475"/>
            </a:xfrm>
            <a:custGeom>
              <a:avLst/>
              <a:gdLst/>
              <a:ahLst/>
              <a:cxnLst/>
              <a:rect l="l" t="t" r="r" b="b"/>
              <a:pathLst>
                <a:path w="19149" h="19734" extrusionOk="0">
                  <a:moveTo>
                    <a:pt x="9341" y="1"/>
                  </a:moveTo>
                  <a:lnTo>
                    <a:pt x="1" y="12265"/>
                  </a:lnTo>
                  <a:lnTo>
                    <a:pt x="9792" y="19733"/>
                  </a:lnTo>
                  <a:lnTo>
                    <a:pt x="19149" y="7469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814;p60"/>
            <p:cNvSpPr/>
            <p:nvPr/>
          </p:nvSpPr>
          <p:spPr>
            <a:xfrm>
              <a:off x="1507277" y="1265877"/>
              <a:ext cx="616418" cy="634077"/>
            </a:xfrm>
            <a:custGeom>
              <a:avLst/>
              <a:gdLst/>
              <a:ahLst/>
              <a:cxnLst/>
              <a:rect l="l" t="t" r="r" b="b"/>
              <a:pathLst>
                <a:path w="19233" h="19784" extrusionOk="0">
                  <a:moveTo>
                    <a:pt x="9391" y="1"/>
                  </a:moveTo>
                  <a:lnTo>
                    <a:pt x="9391" y="1"/>
                  </a:lnTo>
                  <a:cubicBezTo>
                    <a:pt x="9391" y="1"/>
                    <a:pt x="9422" y="32"/>
                    <a:pt x="9500" y="85"/>
                  </a:cubicBezTo>
                  <a:lnTo>
                    <a:pt x="9500" y="85"/>
                  </a:lnTo>
                  <a:cubicBezTo>
                    <a:pt x="9424" y="23"/>
                    <a:pt x="9391" y="1"/>
                    <a:pt x="9391" y="1"/>
                  </a:cubicBezTo>
                  <a:close/>
                  <a:moveTo>
                    <a:pt x="9500" y="85"/>
                  </a:moveTo>
                  <a:lnTo>
                    <a:pt x="9500" y="85"/>
                  </a:lnTo>
                  <a:cubicBezTo>
                    <a:pt x="9517" y="99"/>
                    <a:pt x="9536" y="116"/>
                    <a:pt x="9558" y="134"/>
                  </a:cubicBezTo>
                  <a:lnTo>
                    <a:pt x="9791" y="302"/>
                  </a:lnTo>
                  <a:lnTo>
                    <a:pt x="9791" y="302"/>
                  </a:lnTo>
                  <a:lnTo>
                    <a:pt x="9575" y="134"/>
                  </a:lnTo>
                  <a:cubicBezTo>
                    <a:pt x="9546" y="116"/>
                    <a:pt x="9521" y="100"/>
                    <a:pt x="9500" y="85"/>
                  </a:cubicBezTo>
                  <a:close/>
                  <a:moveTo>
                    <a:pt x="9341" y="51"/>
                  </a:moveTo>
                  <a:lnTo>
                    <a:pt x="9207" y="218"/>
                  </a:lnTo>
                  <a:lnTo>
                    <a:pt x="8706" y="886"/>
                  </a:lnTo>
                  <a:lnTo>
                    <a:pt x="6784" y="3376"/>
                  </a:lnTo>
                  <a:lnTo>
                    <a:pt x="17" y="12248"/>
                  </a:lnTo>
                  <a:lnTo>
                    <a:pt x="1" y="12265"/>
                  </a:lnTo>
                  <a:lnTo>
                    <a:pt x="17" y="12281"/>
                  </a:lnTo>
                  <a:lnTo>
                    <a:pt x="9825" y="19767"/>
                  </a:lnTo>
                  <a:lnTo>
                    <a:pt x="9859" y="19784"/>
                  </a:lnTo>
                  <a:lnTo>
                    <a:pt x="9875" y="19750"/>
                  </a:lnTo>
                  <a:lnTo>
                    <a:pt x="19215" y="7486"/>
                  </a:lnTo>
                  <a:lnTo>
                    <a:pt x="19232" y="7469"/>
                  </a:lnTo>
                  <a:lnTo>
                    <a:pt x="19215" y="7453"/>
                  </a:lnTo>
                  <a:lnTo>
                    <a:pt x="12081" y="2022"/>
                  </a:lnTo>
                  <a:lnTo>
                    <a:pt x="10093" y="519"/>
                  </a:lnTo>
                  <a:lnTo>
                    <a:pt x="9791" y="302"/>
                  </a:lnTo>
                  <a:lnTo>
                    <a:pt x="9791" y="302"/>
                  </a:lnTo>
                  <a:lnTo>
                    <a:pt x="10093" y="535"/>
                  </a:lnTo>
                  <a:lnTo>
                    <a:pt x="12064" y="2056"/>
                  </a:lnTo>
                  <a:lnTo>
                    <a:pt x="19155" y="7466"/>
                  </a:lnTo>
                  <a:lnTo>
                    <a:pt x="19155" y="7466"/>
                  </a:lnTo>
                  <a:lnTo>
                    <a:pt x="9852" y="19682"/>
                  </a:lnTo>
                  <a:lnTo>
                    <a:pt x="9852" y="19682"/>
                  </a:lnTo>
                  <a:lnTo>
                    <a:pt x="84" y="12260"/>
                  </a:lnTo>
                  <a:lnTo>
                    <a:pt x="84" y="12260"/>
                  </a:lnTo>
                  <a:lnTo>
                    <a:pt x="6801" y="3409"/>
                  </a:lnTo>
                  <a:lnTo>
                    <a:pt x="8706" y="903"/>
                  </a:lnTo>
                  <a:lnTo>
                    <a:pt x="9207" y="235"/>
                  </a:lnTo>
                  <a:lnTo>
                    <a:pt x="9341" y="5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815;p60"/>
            <p:cNvSpPr/>
            <p:nvPr/>
          </p:nvSpPr>
          <p:spPr>
            <a:xfrm>
              <a:off x="1538878" y="1294786"/>
              <a:ext cx="553215" cy="575169"/>
            </a:xfrm>
            <a:custGeom>
              <a:avLst/>
              <a:gdLst/>
              <a:ahLst/>
              <a:cxnLst/>
              <a:rect l="l" t="t" r="r" b="b"/>
              <a:pathLst>
                <a:path w="17261" h="17946" extrusionOk="0">
                  <a:moveTo>
                    <a:pt x="8689" y="1"/>
                  </a:moveTo>
                  <a:lnTo>
                    <a:pt x="0" y="11413"/>
                  </a:lnTo>
                  <a:lnTo>
                    <a:pt x="8572" y="17946"/>
                  </a:lnTo>
                  <a:lnTo>
                    <a:pt x="17260" y="6534"/>
                  </a:lnTo>
                  <a:lnTo>
                    <a:pt x="868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816;p60"/>
            <p:cNvSpPr/>
            <p:nvPr/>
          </p:nvSpPr>
          <p:spPr>
            <a:xfrm>
              <a:off x="1739703" y="1508464"/>
              <a:ext cx="352390" cy="365787"/>
            </a:xfrm>
            <a:custGeom>
              <a:avLst/>
              <a:gdLst/>
              <a:ahLst/>
              <a:cxnLst/>
              <a:rect l="l" t="t" r="r" b="b"/>
              <a:pathLst>
                <a:path w="10995" h="11413" extrusionOk="0">
                  <a:moveTo>
                    <a:pt x="10994" y="1"/>
                  </a:moveTo>
                  <a:lnTo>
                    <a:pt x="4712" y="402"/>
                  </a:lnTo>
                  <a:lnTo>
                    <a:pt x="5213" y="3443"/>
                  </a:lnTo>
                  <a:lnTo>
                    <a:pt x="5213" y="3443"/>
                  </a:lnTo>
                  <a:lnTo>
                    <a:pt x="0" y="3359"/>
                  </a:lnTo>
                  <a:lnTo>
                    <a:pt x="0" y="3359"/>
                  </a:lnTo>
                  <a:lnTo>
                    <a:pt x="2306" y="11413"/>
                  </a:lnTo>
                  <a:lnTo>
                    <a:pt x="1099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817;p60"/>
            <p:cNvSpPr/>
            <p:nvPr/>
          </p:nvSpPr>
          <p:spPr>
            <a:xfrm>
              <a:off x="1735921" y="1475805"/>
              <a:ext cx="94291" cy="72657"/>
            </a:xfrm>
            <a:custGeom>
              <a:avLst/>
              <a:gdLst/>
              <a:ahLst/>
              <a:cxnLst/>
              <a:rect l="l" t="t" r="r" b="b"/>
              <a:pathLst>
                <a:path w="2942" h="2267" extrusionOk="0">
                  <a:moveTo>
                    <a:pt x="1473" y="0"/>
                  </a:moveTo>
                  <a:cubicBezTo>
                    <a:pt x="1132" y="0"/>
                    <a:pt x="796" y="156"/>
                    <a:pt x="569" y="452"/>
                  </a:cubicBezTo>
                  <a:cubicBezTo>
                    <a:pt x="1" y="1210"/>
                    <a:pt x="552" y="2267"/>
                    <a:pt x="1461" y="2267"/>
                  </a:cubicBezTo>
                  <a:cubicBezTo>
                    <a:pt x="1514" y="2267"/>
                    <a:pt x="1567" y="2263"/>
                    <a:pt x="1622" y="2256"/>
                  </a:cubicBezTo>
                  <a:cubicBezTo>
                    <a:pt x="2608" y="2122"/>
                    <a:pt x="2942" y="853"/>
                    <a:pt x="2157" y="234"/>
                  </a:cubicBezTo>
                  <a:cubicBezTo>
                    <a:pt x="1951" y="76"/>
                    <a:pt x="1711" y="0"/>
                    <a:pt x="14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818;p60"/>
            <p:cNvSpPr/>
            <p:nvPr/>
          </p:nvSpPr>
          <p:spPr>
            <a:xfrm>
              <a:off x="1852135" y="1261582"/>
              <a:ext cx="709587" cy="577862"/>
            </a:xfrm>
            <a:custGeom>
              <a:avLst/>
              <a:gdLst/>
              <a:ahLst/>
              <a:cxnLst/>
              <a:rect l="l" t="t" r="r" b="b"/>
              <a:pathLst>
                <a:path w="22140" h="18030" extrusionOk="0">
                  <a:moveTo>
                    <a:pt x="703" y="1"/>
                  </a:moveTo>
                  <a:lnTo>
                    <a:pt x="1" y="17144"/>
                  </a:lnTo>
                  <a:lnTo>
                    <a:pt x="21438" y="18029"/>
                  </a:lnTo>
                  <a:lnTo>
                    <a:pt x="22140" y="887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819;p60"/>
            <p:cNvSpPr/>
            <p:nvPr/>
          </p:nvSpPr>
          <p:spPr>
            <a:xfrm>
              <a:off x="1850532" y="1260525"/>
              <a:ext cx="711190" cy="579464"/>
            </a:xfrm>
            <a:custGeom>
              <a:avLst/>
              <a:gdLst/>
              <a:ahLst/>
              <a:cxnLst/>
              <a:rect l="l" t="t" r="r" b="b"/>
              <a:pathLst>
                <a:path w="22190" h="18080" extrusionOk="0">
                  <a:moveTo>
                    <a:pt x="22090" y="903"/>
                  </a:moveTo>
                  <a:cubicBezTo>
                    <a:pt x="22156" y="920"/>
                    <a:pt x="22190" y="920"/>
                    <a:pt x="22190" y="920"/>
                  </a:cubicBezTo>
                  <a:cubicBezTo>
                    <a:pt x="22190" y="920"/>
                    <a:pt x="22156" y="903"/>
                    <a:pt x="22090" y="903"/>
                  </a:cubicBezTo>
                  <a:close/>
                  <a:moveTo>
                    <a:pt x="719" y="1"/>
                  </a:moveTo>
                  <a:lnTo>
                    <a:pt x="719" y="34"/>
                  </a:lnTo>
                  <a:cubicBezTo>
                    <a:pt x="502" y="5130"/>
                    <a:pt x="268" y="10978"/>
                    <a:pt x="18" y="17177"/>
                  </a:cubicBezTo>
                  <a:lnTo>
                    <a:pt x="1" y="17210"/>
                  </a:lnTo>
                  <a:lnTo>
                    <a:pt x="34" y="17210"/>
                  </a:lnTo>
                  <a:lnTo>
                    <a:pt x="21488" y="18079"/>
                  </a:lnTo>
                  <a:lnTo>
                    <a:pt x="21521" y="18079"/>
                  </a:lnTo>
                  <a:lnTo>
                    <a:pt x="21521" y="18062"/>
                  </a:lnTo>
                  <a:cubicBezTo>
                    <a:pt x="21722" y="12883"/>
                    <a:pt x="21889" y="8589"/>
                    <a:pt x="22006" y="5598"/>
                  </a:cubicBezTo>
                  <a:cubicBezTo>
                    <a:pt x="22073" y="4094"/>
                    <a:pt x="22123" y="2925"/>
                    <a:pt x="22156" y="2123"/>
                  </a:cubicBezTo>
                  <a:cubicBezTo>
                    <a:pt x="22156" y="1738"/>
                    <a:pt x="22173" y="1421"/>
                    <a:pt x="22190" y="1220"/>
                  </a:cubicBezTo>
                  <a:cubicBezTo>
                    <a:pt x="22190" y="1020"/>
                    <a:pt x="22190" y="920"/>
                    <a:pt x="22190" y="920"/>
                  </a:cubicBezTo>
                  <a:cubicBezTo>
                    <a:pt x="22190" y="920"/>
                    <a:pt x="22190" y="1020"/>
                    <a:pt x="22173" y="1220"/>
                  </a:cubicBezTo>
                  <a:cubicBezTo>
                    <a:pt x="22173" y="1437"/>
                    <a:pt x="22156" y="1738"/>
                    <a:pt x="22140" y="2139"/>
                  </a:cubicBezTo>
                  <a:cubicBezTo>
                    <a:pt x="22106" y="2941"/>
                    <a:pt x="22056" y="4111"/>
                    <a:pt x="21989" y="5615"/>
                  </a:cubicBezTo>
                  <a:cubicBezTo>
                    <a:pt x="21856" y="8599"/>
                    <a:pt x="21673" y="12864"/>
                    <a:pt x="21456" y="18028"/>
                  </a:cubicBezTo>
                  <a:lnTo>
                    <a:pt x="21456" y="18028"/>
                  </a:lnTo>
                  <a:lnTo>
                    <a:pt x="86" y="17145"/>
                  </a:lnTo>
                  <a:lnTo>
                    <a:pt x="86" y="17145"/>
                  </a:lnTo>
                  <a:cubicBezTo>
                    <a:pt x="335" y="10972"/>
                    <a:pt x="568" y="5148"/>
                    <a:pt x="785" y="69"/>
                  </a:cubicBezTo>
                  <a:lnTo>
                    <a:pt x="785" y="69"/>
                  </a:lnTo>
                  <a:lnTo>
                    <a:pt x="16242" y="686"/>
                  </a:lnTo>
                  <a:lnTo>
                    <a:pt x="20619" y="853"/>
                  </a:lnTo>
                  <a:lnTo>
                    <a:pt x="21789" y="903"/>
                  </a:lnTo>
                  <a:lnTo>
                    <a:pt x="22090" y="903"/>
                  </a:lnTo>
                  <a:lnTo>
                    <a:pt x="21806" y="886"/>
                  </a:lnTo>
                  <a:lnTo>
                    <a:pt x="20636" y="836"/>
                  </a:lnTo>
                  <a:lnTo>
                    <a:pt x="16258" y="652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820;p60"/>
            <p:cNvSpPr/>
            <p:nvPr/>
          </p:nvSpPr>
          <p:spPr>
            <a:xfrm>
              <a:off x="1876781" y="1296934"/>
              <a:ext cx="659236" cy="506614"/>
            </a:xfrm>
            <a:custGeom>
              <a:avLst/>
              <a:gdLst/>
              <a:ahLst/>
              <a:cxnLst/>
              <a:rect l="l" t="t" r="r" b="b"/>
              <a:pathLst>
                <a:path w="20569" h="15807" extrusionOk="0">
                  <a:moveTo>
                    <a:pt x="619" y="1"/>
                  </a:moveTo>
                  <a:lnTo>
                    <a:pt x="1" y="14988"/>
                  </a:lnTo>
                  <a:lnTo>
                    <a:pt x="19951" y="15807"/>
                  </a:lnTo>
                  <a:lnTo>
                    <a:pt x="20569" y="819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21;p60"/>
            <p:cNvSpPr/>
            <p:nvPr/>
          </p:nvSpPr>
          <p:spPr>
            <a:xfrm>
              <a:off x="1876781" y="1488112"/>
              <a:ext cx="639430" cy="315436"/>
            </a:xfrm>
            <a:custGeom>
              <a:avLst/>
              <a:gdLst/>
              <a:ahLst/>
              <a:cxnLst/>
              <a:rect l="l" t="t" r="r" b="b"/>
              <a:pathLst>
                <a:path w="19951" h="9842" extrusionOk="0">
                  <a:moveTo>
                    <a:pt x="7352" y="1"/>
                  </a:moveTo>
                  <a:lnTo>
                    <a:pt x="1" y="9023"/>
                  </a:lnTo>
                  <a:lnTo>
                    <a:pt x="19951" y="9842"/>
                  </a:lnTo>
                  <a:lnTo>
                    <a:pt x="14487" y="3008"/>
                  </a:lnTo>
                  <a:lnTo>
                    <a:pt x="11429" y="5999"/>
                  </a:lnTo>
                  <a:lnTo>
                    <a:pt x="73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22;p60"/>
            <p:cNvSpPr/>
            <p:nvPr/>
          </p:nvSpPr>
          <p:spPr>
            <a:xfrm>
              <a:off x="2193852" y="1407186"/>
              <a:ext cx="118329" cy="100637"/>
            </a:xfrm>
            <a:custGeom>
              <a:avLst/>
              <a:gdLst/>
              <a:ahLst/>
              <a:cxnLst/>
              <a:rect l="l" t="t" r="r" b="b"/>
              <a:pathLst>
                <a:path w="3692" h="3140" extrusionOk="0">
                  <a:moveTo>
                    <a:pt x="2073" y="1"/>
                  </a:moveTo>
                  <a:cubicBezTo>
                    <a:pt x="722" y="1"/>
                    <a:pt x="1" y="1627"/>
                    <a:pt x="935" y="2626"/>
                  </a:cubicBezTo>
                  <a:cubicBezTo>
                    <a:pt x="1255" y="2980"/>
                    <a:pt x="1667" y="3139"/>
                    <a:pt x="2073" y="3139"/>
                  </a:cubicBezTo>
                  <a:cubicBezTo>
                    <a:pt x="2855" y="3139"/>
                    <a:pt x="3614" y="2552"/>
                    <a:pt x="3658" y="1640"/>
                  </a:cubicBezTo>
                  <a:cubicBezTo>
                    <a:pt x="3692" y="771"/>
                    <a:pt x="3023" y="36"/>
                    <a:pt x="2154" y="3"/>
                  </a:cubicBezTo>
                  <a:cubicBezTo>
                    <a:pt x="2127" y="1"/>
                    <a:pt x="2100" y="1"/>
                    <a:pt x="20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823;p60"/>
            <p:cNvSpPr/>
            <p:nvPr/>
          </p:nvSpPr>
          <p:spPr>
            <a:xfrm>
              <a:off x="1664193" y="1526123"/>
              <a:ext cx="1021786" cy="809743"/>
            </a:xfrm>
            <a:custGeom>
              <a:avLst/>
              <a:gdLst/>
              <a:ahLst/>
              <a:cxnLst/>
              <a:rect l="l" t="t" r="r" b="b"/>
              <a:pathLst>
                <a:path w="31881" h="25265" extrusionOk="0">
                  <a:moveTo>
                    <a:pt x="29040" y="1"/>
                  </a:moveTo>
                  <a:lnTo>
                    <a:pt x="0" y="3994"/>
                  </a:lnTo>
                  <a:lnTo>
                    <a:pt x="3075" y="25264"/>
                  </a:lnTo>
                  <a:lnTo>
                    <a:pt x="31880" y="21204"/>
                  </a:lnTo>
                  <a:lnTo>
                    <a:pt x="2904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824;p60"/>
            <p:cNvSpPr/>
            <p:nvPr/>
          </p:nvSpPr>
          <p:spPr>
            <a:xfrm>
              <a:off x="1678648" y="1440998"/>
              <a:ext cx="1056592" cy="864324"/>
            </a:xfrm>
            <a:custGeom>
              <a:avLst/>
              <a:gdLst/>
              <a:ahLst/>
              <a:cxnLst/>
              <a:rect l="l" t="t" r="r" b="b"/>
              <a:pathLst>
                <a:path w="32967" h="26968" extrusionOk="0">
                  <a:moveTo>
                    <a:pt x="28706" y="0"/>
                  </a:moveTo>
                  <a:lnTo>
                    <a:pt x="0" y="5949"/>
                  </a:lnTo>
                  <a:lnTo>
                    <a:pt x="4495" y="26968"/>
                  </a:lnTo>
                  <a:lnTo>
                    <a:pt x="32966" y="20970"/>
                  </a:lnTo>
                  <a:lnTo>
                    <a:pt x="2870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25;p60"/>
            <p:cNvSpPr/>
            <p:nvPr/>
          </p:nvSpPr>
          <p:spPr>
            <a:xfrm>
              <a:off x="1630990" y="1365488"/>
              <a:ext cx="1111750" cy="960186"/>
            </a:xfrm>
            <a:custGeom>
              <a:avLst/>
              <a:gdLst/>
              <a:ahLst/>
              <a:cxnLst/>
              <a:rect l="l" t="t" r="r" b="b"/>
              <a:pathLst>
                <a:path w="34688" h="29959" extrusionOk="0">
                  <a:moveTo>
                    <a:pt x="27653" y="0"/>
                  </a:moveTo>
                  <a:lnTo>
                    <a:pt x="0" y="9725"/>
                  </a:lnTo>
                  <a:lnTo>
                    <a:pt x="7269" y="29959"/>
                  </a:lnTo>
                  <a:lnTo>
                    <a:pt x="34687" y="20218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826;p60"/>
            <p:cNvSpPr/>
            <p:nvPr/>
          </p:nvSpPr>
          <p:spPr>
            <a:xfrm>
              <a:off x="1629387" y="1365488"/>
              <a:ext cx="1114411" cy="961276"/>
            </a:xfrm>
            <a:custGeom>
              <a:avLst/>
              <a:gdLst/>
              <a:ahLst/>
              <a:cxnLst/>
              <a:rect l="l" t="t" r="r" b="b"/>
              <a:pathLst>
                <a:path w="34771" h="29993" extrusionOk="0">
                  <a:moveTo>
                    <a:pt x="27703" y="0"/>
                  </a:moveTo>
                  <a:lnTo>
                    <a:pt x="27703" y="0"/>
                  </a:lnTo>
                  <a:lnTo>
                    <a:pt x="27703" y="0"/>
                  </a:lnTo>
                  <a:close/>
                  <a:moveTo>
                    <a:pt x="27703" y="0"/>
                  </a:moveTo>
                  <a:lnTo>
                    <a:pt x="34" y="9691"/>
                  </a:lnTo>
                  <a:lnTo>
                    <a:pt x="0" y="9708"/>
                  </a:lnTo>
                  <a:lnTo>
                    <a:pt x="17" y="9742"/>
                  </a:lnTo>
                  <a:lnTo>
                    <a:pt x="7235" y="29825"/>
                  </a:lnTo>
                  <a:cubicBezTo>
                    <a:pt x="7252" y="29875"/>
                    <a:pt x="7268" y="29925"/>
                    <a:pt x="7285" y="29959"/>
                  </a:cubicBezTo>
                  <a:lnTo>
                    <a:pt x="7302" y="29992"/>
                  </a:lnTo>
                  <a:lnTo>
                    <a:pt x="7335" y="29992"/>
                  </a:lnTo>
                  <a:lnTo>
                    <a:pt x="34737" y="20234"/>
                  </a:lnTo>
                  <a:lnTo>
                    <a:pt x="34771" y="20234"/>
                  </a:lnTo>
                  <a:lnTo>
                    <a:pt x="34754" y="20201"/>
                  </a:lnTo>
                  <a:lnTo>
                    <a:pt x="27703" y="0"/>
                  </a:lnTo>
                  <a:lnTo>
                    <a:pt x="34695" y="20193"/>
                  </a:lnTo>
                  <a:lnTo>
                    <a:pt x="34695" y="20193"/>
                  </a:lnTo>
                  <a:lnTo>
                    <a:pt x="7342" y="29911"/>
                  </a:lnTo>
                  <a:lnTo>
                    <a:pt x="7342" y="29911"/>
                  </a:lnTo>
                  <a:cubicBezTo>
                    <a:pt x="7328" y="29871"/>
                    <a:pt x="7315" y="29832"/>
                    <a:pt x="7302" y="29792"/>
                  </a:cubicBezTo>
                  <a:lnTo>
                    <a:pt x="96" y="9742"/>
                  </a:lnTo>
                  <a:lnTo>
                    <a:pt x="96" y="9742"/>
                  </a:lnTo>
                  <a:lnTo>
                    <a:pt x="277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827;p60"/>
            <p:cNvSpPr/>
            <p:nvPr/>
          </p:nvSpPr>
          <p:spPr>
            <a:xfrm>
              <a:off x="2356602" y="1490804"/>
              <a:ext cx="187460" cy="496455"/>
            </a:xfrm>
            <a:custGeom>
              <a:avLst/>
              <a:gdLst/>
              <a:ahLst/>
              <a:cxnLst/>
              <a:rect l="l" t="t" r="r" b="b"/>
              <a:pathLst>
                <a:path w="5849" h="15490" extrusionOk="0"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0" y="17"/>
                    <a:pt x="1237" y="3509"/>
                    <a:pt x="2824" y="7786"/>
                  </a:cubicBezTo>
                  <a:cubicBezTo>
                    <a:pt x="4408" y="12053"/>
                    <a:pt x="5742" y="15489"/>
                    <a:pt x="5798" y="15489"/>
                  </a:cubicBezTo>
                  <a:cubicBezTo>
                    <a:pt x="5798" y="15489"/>
                    <a:pt x="5798" y="15489"/>
                    <a:pt x="5798" y="15489"/>
                  </a:cubicBezTo>
                  <a:cubicBezTo>
                    <a:pt x="5848" y="15472"/>
                    <a:pt x="4612" y="11980"/>
                    <a:pt x="3025" y="7703"/>
                  </a:cubicBezTo>
                  <a:cubicBezTo>
                    <a:pt x="1441" y="3452"/>
                    <a:pt x="107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828;p60"/>
            <p:cNvSpPr/>
            <p:nvPr/>
          </p:nvSpPr>
          <p:spPr>
            <a:xfrm>
              <a:off x="2281092" y="1525610"/>
              <a:ext cx="187460" cy="495910"/>
            </a:xfrm>
            <a:custGeom>
              <a:avLst/>
              <a:gdLst/>
              <a:ahLst/>
              <a:cxnLst/>
              <a:rect l="l" t="t" r="r" b="b"/>
              <a:pathLst>
                <a:path w="5849" h="15473" extrusionOk="0"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1" y="17"/>
                    <a:pt x="1237" y="3509"/>
                    <a:pt x="2824" y="7770"/>
                  </a:cubicBezTo>
                  <a:cubicBezTo>
                    <a:pt x="4404" y="12027"/>
                    <a:pt x="5719" y="15473"/>
                    <a:pt x="5781" y="15473"/>
                  </a:cubicBezTo>
                  <a:cubicBezTo>
                    <a:pt x="5781" y="15473"/>
                    <a:pt x="5781" y="15473"/>
                    <a:pt x="5782" y="15472"/>
                  </a:cubicBezTo>
                  <a:cubicBezTo>
                    <a:pt x="5849" y="15456"/>
                    <a:pt x="4595" y="11980"/>
                    <a:pt x="3008" y="7703"/>
                  </a:cubicBezTo>
                  <a:cubicBezTo>
                    <a:pt x="1425" y="3436"/>
                    <a:pt x="107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829;p60"/>
            <p:cNvSpPr/>
            <p:nvPr/>
          </p:nvSpPr>
          <p:spPr>
            <a:xfrm>
              <a:off x="2046005" y="1624132"/>
              <a:ext cx="185858" cy="495910"/>
            </a:xfrm>
            <a:custGeom>
              <a:avLst/>
              <a:gdLst/>
              <a:ahLst/>
              <a:cxnLst/>
              <a:rect l="l" t="t" r="r" b="b"/>
              <a:pathLst>
                <a:path w="5799" h="15473" extrusionOk="0">
                  <a:moveTo>
                    <a:pt x="51" y="0"/>
                  </a:moveTo>
                  <a:cubicBezTo>
                    <a:pt x="51" y="0"/>
                    <a:pt x="51" y="0"/>
                    <a:pt x="51" y="1"/>
                  </a:cubicBezTo>
                  <a:cubicBezTo>
                    <a:pt x="0" y="17"/>
                    <a:pt x="1237" y="3493"/>
                    <a:pt x="2824" y="7770"/>
                  </a:cubicBezTo>
                  <a:cubicBezTo>
                    <a:pt x="4346" y="11871"/>
                    <a:pt x="5622" y="15204"/>
                    <a:pt x="5784" y="15457"/>
                  </a:cubicBezTo>
                  <a:lnTo>
                    <a:pt x="5784" y="15457"/>
                  </a:lnTo>
                  <a:cubicBezTo>
                    <a:pt x="5757" y="15202"/>
                    <a:pt x="4538" y="11825"/>
                    <a:pt x="3008" y="7703"/>
                  </a:cubicBezTo>
                  <a:cubicBezTo>
                    <a:pt x="1428" y="3446"/>
                    <a:pt x="113" y="0"/>
                    <a:pt x="51" y="0"/>
                  </a:cubicBezTo>
                  <a:close/>
                  <a:moveTo>
                    <a:pt x="5784" y="15457"/>
                  </a:moveTo>
                  <a:cubicBezTo>
                    <a:pt x="5785" y="15467"/>
                    <a:pt x="5784" y="15472"/>
                    <a:pt x="5782" y="15473"/>
                  </a:cubicBezTo>
                  <a:lnTo>
                    <a:pt x="5797" y="15473"/>
                  </a:lnTo>
                  <a:cubicBezTo>
                    <a:pt x="5794" y="15472"/>
                    <a:pt x="5790" y="15467"/>
                    <a:pt x="5784" y="15457"/>
                  </a:cubicBezTo>
                  <a:close/>
                  <a:moveTo>
                    <a:pt x="5797" y="15473"/>
                  </a:moveTo>
                  <a:cubicBezTo>
                    <a:pt x="5797" y="15473"/>
                    <a:pt x="5798" y="15473"/>
                    <a:pt x="5798" y="15473"/>
                  </a:cubicBezTo>
                  <a:cubicBezTo>
                    <a:pt x="5798" y="15473"/>
                    <a:pt x="5798" y="15473"/>
                    <a:pt x="5798" y="1547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830;p60"/>
            <p:cNvSpPr/>
            <p:nvPr/>
          </p:nvSpPr>
          <p:spPr>
            <a:xfrm>
              <a:off x="2120425" y="1594133"/>
              <a:ext cx="188005" cy="495942"/>
            </a:xfrm>
            <a:custGeom>
              <a:avLst/>
              <a:gdLst/>
              <a:ahLst/>
              <a:cxnLst/>
              <a:rect l="l" t="t" r="r" b="b"/>
              <a:pathLst>
                <a:path w="5866" h="15474" extrusionOk="0">
                  <a:moveTo>
                    <a:pt x="69" y="1"/>
                  </a:moveTo>
                  <a:cubicBezTo>
                    <a:pt x="68" y="1"/>
                    <a:pt x="68" y="1"/>
                    <a:pt x="68" y="1"/>
                  </a:cubicBezTo>
                  <a:cubicBezTo>
                    <a:pt x="1" y="18"/>
                    <a:pt x="1254" y="3493"/>
                    <a:pt x="2841" y="7770"/>
                  </a:cubicBezTo>
                  <a:cubicBezTo>
                    <a:pt x="4425" y="12037"/>
                    <a:pt x="5742" y="15473"/>
                    <a:pt x="5798" y="15473"/>
                  </a:cubicBezTo>
                  <a:cubicBezTo>
                    <a:pt x="5799" y="15473"/>
                    <a:pt x="5799" y="15473"/>
                    <a:pt x="5799" y="15473"/>
                  </a:cubicBezTo>
                  <a:cubicBezTo>
                    <a:pt x="5866" y="15456"/>
                    <a:pt x="4613" y="11981"/>
                    <a:pt x="3025" y="7704"/>
                  </a:cubicBezTo>
                  <a:cubicBezTo>
                    <a:pt x="1445" y="3447"/>
                    <a:pt x="131" y="1"/>
                    <a:pt x="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831;p60"/>
            <p:cNvSpPr/>
            <p:nvPr/>
          </p:nvSpPr>
          <p:spPr>
            <a:xfrm>
              <a:off x="2195422" y="1563622"/>
              <a:ext cx="187460" cy="496455"/>
            </a:xfrm>
            <a:custGeom>
              <a:avLst/>
              <a:gdLst/>
              <a:ahLst/>
              <a:cxnLst/>
              <a:rect l="l" t="t" r="r" b="b"/>
              <a:pathLst>
                <a:path w="5849" h="15490" extrusionOk="0">
                  <a:moveTo>
                    <a:pt x="67" y="1"/>
                  </a:moveTo>
                  <a:cubicBezTo>
                    <a:pt x="67" y="1"/>
                    <a:pt x="67" y="1"/>
                    <a:pt x="67" y="1"/>
                  </a:cubicBezTo>
                  <a:cubicBezTo>
                    <a:pt x="0" y="17"/>
                    <a:pt x="1253" y="3509"/>
                    <a:pt x="2841" y="7787"/>
                  </a:cubicBezTo>
                  <a:cubicBezTo>
                    <a:pt x="4424" y="12037"/>
                    <a:pt x="5742" y="15489"/>
                    <a:pt x="5798" y="15489"/>
                  </a:cubicBezTo>
                  <a:cubicBezTo>
                    <a:pt x="5798" y="15489"/>
                    <a:pt x="5798" y="15489"/>
                    <a:pt x="5798" y="15489"/>
                  </a:cubicBezTo>
                  <a:cubicBezTo>
                    <a:pt x="5848" y="15456"/>
                    <a:pt x="4612" y="11981"/>
                    <a:pt x="3024" y="7703"/>
                  </a:cubicBezTo>
                  <a:cubicBezTo>
                    <a:pt x="1441" y="3436"/>
                    <a:pt x="123" y="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832;p60"/>
            <p:cNvSpPr/>
            <p:nvPr/>
          </p:nvSpPr>
          <p:spPr>
            <a:xfrm>
              <a:off x="1959246" y="1648778"/>
              <a:ext cx="187460" cy="496454"/>
            </a:xfrm>
            <a:custGeom>
              <a:avLst/>
              <a:gdLst/>
              <a:ahLst/>
              <a:cxnLst/>
              <a:rect l="l" t="t" r="r" b="b"/>
              <a:pathLst>
                <a:path w="5849" h="15490" extrusionOk="0"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1" y="34"/>
                    <a:pt x="1237" y="3509"/>
                    <a:pt x="2824" y="7786"/>
                  </a:cubicBezTo>
                  <a:cubicBezTo>
                    <a:pt x="4408" y="12053"/>
                    <a:pt x="5725" y="15489"/>
                    <a:pt x="5781" y="15489"/>
                  </a:cubicBezTo>
                  <a:cubicBezTo>
                    <a:pt x="5782" y="15489"/>
                    <a:pt x="5782" y="15489"/>
                    <a:pt x="5782" y="15489"/>
                  </a:cubicBezTo>
                  <a:cubicBezTo>
                    <a:pt x="5849" y="15472"/>
                    <a:pt x="4596" y="11980"/>
                    <a:pt x="3008" y="7720"/>
                  </a:cubicBezTo>
                  <a:cubicBezTo>
                    <a:pt x="1425" y="3452"/>
                    <a:pt x="107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833;p60"/>
            <p:cNvSpPr/>
            <p:nvPr/>
          </p:nvSpPr>
          <p:spPr>
            <a:xfrm>
              <a:off x="1876236" y="1679290"/>
              <a:ext cx="187460" cy="496454"/>
            </a:xfrm>
            <a:custGeom>
              <a:avLst/>
              <a:gdLst/>
              <a:ahLst/>
              <a:cxnLst/>
              <a:rect l="l" t="t" r="r" b="b"/>
              <a:pathLst>
                <a:path w="5849" h="15490" extrusionOk="0">
                  <a:moveTo>
                    <a:pt x="51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1" y="17"/>
                    <a:pt x="1237" y="3509"/>
                    <a:pt x="2825" y="7787"/>
                  </a:cubicBezTo>
                  <a:cubicBezTo>
                    <a:pt x="4408" y="12037"/>
                    <a:pt x="5726" y="15489"/>
                    <a:pt x="5782" y="15489"/>
                  </a:cubicBezTo>
                  <a:cubicBezTo>
                    <a:pt x="5782" y="15489"/>
                    <a:pt x="5782" y="15489"/>
                    <a:pt x="5782" y="15489"/>
                  </a:cubicBezTo>
                  <a:cubicBezTo>
                    <a:pt x="5849" y="15473"/>
                    <a:pt x="4596" y="11981"/>
                    <a:pt x="3008" y="7703"/>
                  </a:cubicBezTo>
                  <a:cubicBezTo>
                    <a:pt x="1425" y="3436"/>
                    <a:pt x="107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834;p60"/>
            <p:cNvSpPr/>
            <p:nvPr/>
          </p:nvSpPr>
          <p:spPr>
            <a:xfrm>
              <a:off x="1793259" y="1709802"/>
              <a:ext cx="185826" cy="496454"/>
            </a:xfrm>
            <a:custGeom>
              <a:avLst/>
              <a:gdLst/>
              <a:ahLst/>
              <a:cxnLst/>
              <a:rect l="l" t="t" r="r" b="b"/>
              <a:pathLst>
                <a:path w="5798" h="15490" extrusionOk="0">
                  <a:moveTo>
                    <a:pt x="51" y="1"/>
                  </a:moveTo>
                  <a:cubicBezTo>
                    <a:pt x="50" y="1"/>
                    <a:pt x="50" y="1"/>
                    <a:pt x="50" y="1"/>
                  </a:cubicBezTo>
                  <a:cubicBezTo>
                    <a:pt x="0" y="18"/>
                    <a:pt x="1236" y="3510"/>
                    <a:pt x="2824" y="7770"/>
                  </a:cubicBezTo>
                  <a:cubicBezTo>
                    <a:pt x="4346" y="11873"/>
                    <a:pt x="5623" y="15222"/>
                    <a:pt x="5783" y="15475"/>
                  </a:cubicBezTo>
                  <a:lnTo>
                    <a:pt x="5783" y="15475"/>
                  </a:lnTo>
                  <a:cubicBezTo>
                    <a:pt x="5762" y="15219"/>
                    <a:pt x="4541" y="11836"/>
                    <a:pt x="3008" y="7704"/>
                  </a:cubicBezTo>
                  <a:cubicBezTo>
                    <a:pt x="1424" y="3437"/>
                    <a:pt x="107" y="1"/>
                    <a:pt x="51" y="1"/>
                  </a:cubicBezTo>
                  <a:close/>
                  <a:moveTo>
                    <a:pt x="5783" y="15475"/>
                  </a:moveTo>
                  <a:cubicBezTo>
                    <a:pt x="5784" y="15484"/>
                    <a:pt x="5783" y="15489"/>
                    <a:pt x="5781" y="15490"/>
                  </a:cubicBezTo>
                  <a:lnTo>
                    <a:pt x="5797" y="15490"/>
                  </a:lnTo>
                  <a:cubicBezTo>
                    <a:pt x="5794" y="15489"/>
                    <a:pt x="5790" y="15484"/>
                    <a:pt x="5783" y="15475"/>
                  </a:cubicBezTo>
                  <a:close/>
                  <a:moveTo>
                    <a:pt x="5797" y="15490"/>
                  </a:moveTo>
                  <a:lnTo>
                    <a:pt x="5797" y="15490"/>
                  </a:lnTo>
                  <a:cubicBezTo>
                    <a:pt x="5797" y="15490"/>
                    <a:pt x="5797" y="15490"/>
                    <a:pt x="5797" y="15490"/>
                  </a:cubicBezTo>
                  <a:cubicBezTo>
                    <a:pt x="5798" y="15490"/>
                    <a:pt x="5798" y="15490"/>
                    <a:pt x="5798" y="1549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835;p60"/>
            <p:cNvSpPr/>
            <p:nvPr/>
          </p:nvSpPr>
          <p:spPr>
            <a:xfrm>
              <a:off x="1478367" y="1744640"/>
              <a:ext cx="1140660" cy="667249"/>
            </a:xfrm>
            <a:custGeom>
              <a:avLst/>
              <a:gdLst/>
              <a:ahLst/>
              <a:cxnLst/>
              <a:rect l="l" t="t" r="r" b="b"/>
              <a:pathLst>
                <a:path w="35590" h="20819" extrusionOk="0">
                  <a:moveTo>
                    <a:pt x="719" y="0"/>
                  </a:moveTo>
                  <a:cubicBezTo>
                    <a:pt x="318" y="0"/>
                    <a:pt x="0" y="351"/>
                    <a:pt x="34" y="769"/>
                  </a:cubicBezTo>
                  <a:lnTo>
                    <a:pt x="2356" y="20117"/>
                  </a:lnTo>
                  <a:cubicBezTo>
                    <a:pt x="2390" y="20468"/>
                    <a:pt x="2690" y="20719"/>
                    <a:pt x="3025" y="20719"/>
                  </a:cubicBezTo>
                  <a:lnTo>
                    <a:pt x="33284" y="20819"/>
                  </a:lnTo>
                  <a:cubicBezTo>
                    <a:pt x="33651" y="20819"/>
                    <a:pt x="33952" y="20535"/>
                    <a:pt x="33969" y="20184"/>
                  </a:cubicBezTo>
                  <a:lnTo>
                    <a:pt x="35556" y="835"/>
                  </a:lnTo>
                  <a:cubicBezTo>
                    <a:pt x="35590" y="451"/>
                    <a:pt x="35272" y="100"/>
                    <a:pt x="34871" y="10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836;p60"/>
            <p:cNvSpPr/>
            <p:nvPr/>
          </p:nvSpPr>
          <p:spPr>
            <a:xfrm>
              <a:off x="2633449" y="1596281"/>
              <a:ext cx="62145" cy="116790"/>
            </a:xfrm>
            <a:custGeom>
              <a:avLst/>
              <a:gdLst/>
              <a:ahLst/>
              <a:cxnLst/>
              <a:rect l="l" t="t" r="r" b="b"/>
              <a:pathLst>
                <a:path w="1939" h="3644" extrusionOk="0">
                  <a:moveTo>
                    <a:pt x="1020" y="1"/>
                  </a:moveTo>
                  <a:lnTo>
                    <a:pt x="1" y="719"/>
                  </a:lnTo>
                  <a:lnTo>
                    <a:pt x="602" y="3643"/>
                  </a:lnTo>
                  <a:lnTo>
                    <a:pt x="1939" y="2457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837;p60"/>
            <p:cNvSpPr/>
            <p:nvPr/>
          </p:nvSpPr>
          <p:spPr>
            <a:xfrm>
              <a:off x="2673608" y="2235165"/>
              <a:ext cx="333673" cy="107111"/>
            </a:xfrm>
            <a:custGeom>
              <a:avLst/>
              <a:gdLst/>
              <a:ahLst/>
              <a:cxnLst/>
              <a:rect l="l" t="t" r="r" b="b"/>
              <a:pathLst>
                <a:path w="10411" h="3342" extrusionOk="0">
                  <a:moveTo>
                    <a:pt x="4245" y="0"/>
                  </a:moveTo>
                  <a:lnTo>
                    <a:pt x="1" y="2055"/>
                  </a:lnTo>
                  <a:cubicBezTo>
                    <a:pt x="222" y="2407"/>
                    <a:pt x="768" y="2535"/>
                    <a:pt x="1244" y="2535"/>
                  </a:cubicBezTo>
                  <a:cubicBezTo>
                    <a:pt x="1378" y="2535"/>
                    <a:pt x="1507" y="2525"/>
                    <a:pt x="1622" y="2506"/>
                  </a:cubicBezTo>
                  <a:cubicBezTo>
                    <a:pt x="2156" y="2440"/>
                    <a:pt x="2641" y="2206"/>
                    <a:pt x="3176" y="2139"/>
                  </a:cubicBezTo>
                  <a:cubicBezTo>
                    <a:pt x="3296" y="2124"/>
                    <a:pt x="3417" y="2116"/>
                    <a:pt x="3538" y="2116"/>
                  </a:cubicBezTo>
                  <a:cubicBezTo>
                    <a:pt x="4083" y="2116"/>
                    <a:pt x="4618" y="2269"/>
                    <a:pt x="5097" y="2556"/>
                  </a:cubicBezTo>
                  <a:cubicBezTo>
                    <a:pt x="5398" y="2740"/>
                    <a:pt x="5682" y="2957"/>
                    <a:pt x="5999" y="3125"/>
                  </a:cubicBezTo>
                  <a:cubicBezTo>
                    <a:pt x="6249" y="3269"/>
                    <a:pt x="6529" y="3341"/>
                    <a:pt x="6808" y="3341"/>
                  </a:cubicBezTo>
                  <a:cubicBezTo>
                    <a:pt x="6884" y="3341"/>
                    <a:pt x="6960" y="3336"/>
                    <a:pt x="7035" y="3325"/>
                  </a:cubicBezTo>
                  <a:cubicBezTo>
                    <a:pt x="7436" y="3225"/>
                    <a:pt x="7737" y="2924"/>
                    <a:pt x="8038" y="2657"/>
                  </a:cubicBezTo>
                  <a:cubicBezTo>
                    <a:pt x="8328" y="2397"/>
                    <a:pt x="8659" y="2166"/>
                    <a:pt x="9020" y="2166"/>
                  </a:cubicBezTo>
                  <a:cubicBezTo>
                    <a:pt x="9055" y="2166"/>
                    <a:pt x="9089" y="2168"/>
                    <a:pt x="9124" y="2172"/>
                  </a:cubicBezTo>
                  <a:cubicBezTo>
                    <a:pt x="9324" y="2206"/>
                    <a:pt x="9525" y="2272"/>
                    <a:pt x="9725" y="2339"/>
                  </a:cubicBezTo>
                  <a:cubicBezTo>
                    <a:pt x="9785" y="2364"/>
                    <a:pt x="9848" y="2376"/>
                    <a:pt x="9910" y="2376"/>
                  </a:cubicBezTo>
                  <a:cubicBezTo>
                    <a:pt x="10058" y="2376"/>
                    <a:pt x="10204" y="2311"/>
                    <a:pt x="10310" y="2206"/>
                  </a:cubicBezTo>
                  <a:cubicBezTo>
                    <a:pt x="10377" y="2072"/>
                    <a:pt x="10410" y="1922"/>
                    <a:pt x="10360" y="1771"/>
                  </a:cubicBezTo>
                  <a:cubicBezTo>
                    <a:pt x="10293" y="1320"/>
                    <a:pt x="10043" y="919"/>
                    <a:pt x="9692" y="652"/>
                  </a:cubicBezTo>
                  <a:lnTo>
                    <a:pt x="424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838;p60"/>
            <p:cNvSpPr/>
            <p:nvPr/>
          </p:nvSpPr>
          <p:spPr>
            <a:xfrm>
              <a:off x="2726651" y="1832970"/>
              <a:ext cx="270983" cy="769585"/>
            </a:xfrm>
            <a:custGeom>
              <a:avLst/>
              <a:gdLst/>
              <a:ahLst/>
              <a:cxnLst/>
              <a:rect l="l" t="t" r="r" b="b"/>
              <a:pathLst>
                <a:path w="8455" h="24012" extrusionOk="0">
                  <a:moveTo>
                    <a:pt x="5648" y="1"/>
                  </a:moveTo>
                  <a:lnTo>
                    <a:pt x="1821" y="34"/>
                  </a:lnTo>
                  <a:cubicBezTo>
                    <a:pt x="1821" y="34"/>
                    <a:pt x="1821" y="51"/>
                    <a:pt x="1805" y="68"/>
                  </a:cubicBezTo>
                  <a:lnTo>
                    <a:pt x="0" y="118"/>
                  </a:lnTo>
                  <a:lnTo>
                    <a:pt x="802" y="23677"/>
                  </a:lnTo>
                  <a:lnTo>
                    <a:pt x="3158" y="23861"/>
                  </a:lnTo>
                  <a:lnTo>
                    <a:pt x="3141" y="16075"/>
                  </a:lnTo>
                  <a:lnTo>
                    <a:pt x="3141" y="16075"/>
                  </a:lnTo>
                  <a:cubicBezTo>
                    <a:pt x="4628" y="19834"/>
                    <a:pt x="6349" y="24011"/>
                    <a:pt x="6349" y="24011"/>
                  </a:cubicBezTo>
                  <a:lnTo>
                    <a:pt x="8455" y="23025"/>
                  </a:lnTo>
                  <a:cubicBezTo>
                    <a:pt x="8455" y="23025"/>
                    <a:pt x="4979" y="11179"/>
                    <a:pt x="4912" y="10795"/>
                  </a:cubicBezTo>
                  <a:cubicBezTo>
                    <a:pt x="4862" y="10461"/>
                    <a:pt x="5397" y="2156"/>
                    <a:pt x="5648" y="1"/>
                  </a:cubicBezTo>
                  <a:close/>
                </a:path>
              </a:pathLst>
            </a:custGeom>
            <a:solidFill>
              <a:srgbClr val="D89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839;p60"/>
            <p:cNvSpPr/>
            <p:nvPr/>
          </p:nvSpPr>
          <p:spPr>
            <a:xfrm>
              <a:off x="2775367" y="2161803"/>
              <a:ext cx="57337" cy="201370"/>
            </a:xfrm>
            <a:custGeom>
              <a:avLst/>
              <a:gdLst/>
              <a:ahLst/>
              <a:cxnLst/>
              <a:rect l="l" t="t" r="r" b="b"/>
              <a:pathLst>
                <a:path w="1789" h="6283" extrusionOk="0">
                  <a:moveTo>
                    <a:pt x="67" y="0"/>
                  </a:moveTo>
                  <a:cubicBezTo>
                    <a:pt x="67" y="17"/>
                    <a:pt x="67" y="33"/>
                    <a:pt x="51" y="50"/>
                  </a:cubicBezTo>
                  <a:cubicBezTo>
                    <a:pt x="51" y="100"/>
                    <a:pt x="34" y="167"/>
                    <a:pt x="34" y="251"/>
                  </a:cubicBezTo>
                  <a:cubicBezTo>
                    <a:pt x="1" y="485"/>
                    <a:pt x="1" y="718"/>
                    <a:pt x="17" y="952"/>
                  </a:cubicBezTo>
                  <a:cubicBezTo>
                    <a:pt x="34" y="1303"/>
                    <a:pt x="84" y="1654"/>
                    <a:pt x="168" y="1988"/>
                  </a:cubicBezTo>
                  <a:cubicBezTo>
                    <a:pt x="218" y="2189"/>
                    <a:pt x="285" y="2389"/>
                    <a:pt x="351" y="2590"/>
                  </a:cubicBezTo>
                  <a:cubicBezTo>
                    <a:pt x="435" y="2790"/>
                    <a:pt x="502" y="3008"/>
                    <a:pt x="585" y="3208"/>
                  </a:cubicBezTo>
                  <a:cubicBezTo>
                    <a:pt x="903" y="4060"/>
                    <a:pt x="1204" y="4829"/>
                    <a:pt x="1421" y="5380"/>
                  </a:cubicBezTo>
                  <a:lnTo>
                    <a:pt x="1688" y="6048"/>
                  </a:lnTo>
                  <a:cubicBezTo>
                    <a:pt x="1705" y="6132"/>
                    <a:pt x="1738" y="6199"/>
                    <a:pt x="1788" y="6282"/>
                  </a:cubicBezTo>
                  <a:cubicBezTo>
                    <a:pt x="1772" y="6199"/>
                    <a:pt x="1738" y="6115"/>
                    <a:pt x="1705" y="6032"/>
                  </a:cubicBezTo>
                  <a:cubicBezTo>
                    <a:pt x="1655" y="5865"/>
                    <a:pt x="1571" y="5647"/>
                    <a:pt x="1471" y="5363"/>
                  </a:cubicBezTo>
                  <a:cubicBezTo>
                    <a:pt x="1270" y="4812"/>
                    <a:pt x="986" y="4043"/>
                    <a:pt x="652" y="3191"/>
                  </a:cubicBezTo>
                  <a:cubicBezTo>
                    <a:pt x="485" y="2790"/>
                    <a:pt x="351" y="2389"/>
                    <a:pt x="234" y="1972"/>
                  </a:cubicBezTo>
                  <a:cubicBezTo>
                    <a:pt x="151" y="1637"/>
                    <a:pt x="101" y="1303"/>
                    <a:pt x="67" y="952"/>
                  </a:cubicBezTo>
                  <a:cubicBezTo>
                    <a:pt x="51" y="718"/>
                    <a:pt x="51" y="485"/>
                    <a:pt x="51" y="251"/>
                  </a:cubicBezTo>
                  <a:cubicBezTo>
                    <a:pt x="67" y="84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840;p60"/>
            <p:cNvSpPr/>
            <p:nvPr/>
          </p:nvSpPr>
          <p:spPr>
            <a:xfrm>
              <a:off x="2800526" y="2280612"/>
              <a:ext cx="28973" cy="158071"/>
            </a:xfrm>
            <a:custGeom>
              <a:avLst/>
              <a:gdLst/>
              <a:ahLst/>
              <a:cxnLst/>
              <a:rect l="l" t="t" r="r" b="b"/>
              <a:pathLst>
                <a:path w="904" h="4932" extrusionOk="0">
                  <a:moveTo>
                    <a:pt x="20" y="0"/>
                  </a:moveTo>
                  <a:cubicBezTo>
                    <a:pt x="19" y="0"/>
                    <a:pt x="18" y="1"/>
                    <a:pt x="18" y="2"/>
                  </a:cubicBezTo>
                  <a:cubicBezTo>
                    <a:pt x="1" y="69"/>
                    <a:pt x="853" y="4931"/>
                    <a:pt x="853" y="4931"/>
                  </a:cubicBezTo>
                  <a:cubicBezTo>
                    <a:pt x="853" y="4864"/>
                    <a:pt x="903" y="2308"/>
                    <a:pt x="903" y="2308"/>
                  </a:cubicBezTo>
                  <a:cubicBezTo>
                    <a:pt x="903" y="2308"/>
                    <a:pt x="80" y="0"/>
                    <a:pt x="20" y="0"/>
                  </a:cubicBez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841;p60"/>
            <p:cNvSpPr/>
            <p:nvPr/>
          </p:nvSpPr>
          <p:spPr>
            <a:xfrm>
              <a:off x="2680595" y="2582683"/>
              <a:ext cx="147815" cy="31185"/>
            </a:xfrm>
            <a:custGeom>
              <a:avLst/>
              <a:gdLst/>
              <a:ahLst/>
              <a:cxnLst/>
              <a:rect l="l" t="t" r="r" b="b"/>
              <a:pathLst>
                <a:path w="4612" h="973" extrusionOk="0">
                  <a:moveTo>
                    <a:pt x="2122" y="1"/>
                  </a:moveTo>
                  <a:lnTo>
                    <a:pt x="2105" y="268"/>
                  </a:lnTo>
                  <a:cubicBezTo>
                    <a:pt x="2105" y="268"/>
                    <a:pt x="0" y="703"/>
                    <a:pt x="501" y="870"/>
                  </a:cubicBezTo>
                  <a:cubicBezTo>
                    <a:pt x="737" y="948"/>
                    <a:pt x="1619" y="972"/>
                    <a:pt x="2504" y="972"/>
                  </a:cubicBezTo>
                  <a:cubicBezTo>
                    <a:pt x="3310" y="972"/>
                    <a:pt x="4118" y="953"/>
                    <a:pt x="4445" y="937"/>
                  </a:cubicBezTo>
                  <a:lnTo>
                    <a:pt x="4595" y="937"/>
                  </a:lnTo>
                  <a:lnTo>
                    <a:pt x="4612" y="51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842;p60"/>
            <p:cNvSpPr/>
            <p:nvPr/>
          </p:nvSpPr>
          <p:spPr>
            <a:xfrm>
              <a:off x="2799468" y="2589029"/>
              <a:ext cx="28941" cy="22082"/>
            </a:xfrm>
            <a:custGeom>
              <a:avLst/>
              <a:gdLst/>
              <a:ahLst/>
              <a:cxnLst/>
              <a:rect l="l" t="t" r="r" b="b"/>
              <a:pathLst>
                <a:path w="903" h="689" extrusionOk="0">
                  <a:moveTo>
                    <a:pt x="828" y="0"/>
                  </a:moveTo>
                  <a:cubicBezTo>
                    <a:pt x="649" y="0"/>
                    <a:pt x="464" y="53"/>
                    <a:pt x="318" y="170"/>
                  </a:cubicBezTo>
                  <a:cubicBezTo>
                    <a:pt x="151" y="304"/>
                    <a:pt x="34" y="488"/>
                    <a:pt x="0" y="688"/>
                  </a:cubicBezTo>
                  <a:lnTo>
                    <a:pt x="886" y="688"/>
                  </a:lnTo>
                  <a:lnTo>
                    <a:pt x="903" y="3"/>
                  </a:lnTo>
                  <a:cubicBezTo>
                    <a:pt x="878" y="1"/>
                    <a:pt x="853" y="0"/>
                    <a:pt x="828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843;p60"/>
            <p:cNvSpPr/>
            <p:nvPr/>
          </p:nvSpPr>
          <p:spPr>
            <a:xfrm>
              <a:off x="2691300" y="2599285"/>
              <a:ext cx="136565" cy="14775"/>
            </a:xfrm>
            <a:custGeom>
              <a:avLst/>
              <a:gdLst/>
              <a:ahLst/>
              <a:cxnLst/>
              <a:rect l="l" t="t" r="r" b="b"/>
              <a:pathLst>
                <a:path w="4261" h="461" extrusionOk="0">
                  <a:moveTo>
                    <a:pt x="735" y="1"/>
                  </a:moveTo>
                  <a:cubicBezTo>
                    <a:pt x="735" y="1"/>
                    <a:pt x="0" y="201"/>
                    <a:pt x="84" y="335"/>
                  </a:cubicBezTo>
                  <a:cubicBezTo>
                    <a:pt x="150" y="412"/>
                    <a:pt x="1396" y="460"/>
                    <a:pt x="2598" y="460"/>
                  </a:cubicBezTo>
                  <a:cubicBezTo>
                    <a:pt x="3221" y="460"/>
                    <a:pt x="3833" y="447"/>
                    <a:pt x="4261" y="419"/>
                  </a:cubicBezTo>
                  <a:lnTo>
                    <a:pt x="4261" y="352"/>
                  </a:lnTo>
                  <a:lnTo>
                    <a:pt x="953" y="318"/>
                  </a:lnTo>
                  <a:cubicBezTo>
                    <a:pt x="953" y="318"/>
                    <a:pt x="886" y="18"/>
                    <a:pt x="735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844;p60"/>
            <p:cNvSpPr/>
            <p:nvPr/>
          </p:nvSpPr>
          <p:spPr>
            <a:xfrm>
              <a:off x="2695562" y="2608387"/>
              <a:ext cx="132302" cy="3109"/>
            </a:xfrm>
            <a:custGeom>
              <a:avLst/>
              <a:gdLst/>
              <a:ahLst/>
              <a:cxnLst/>
              <a:rect l="l" t="t" r="r" b="b"/>
              <a:pathLst>
                <a:path w="4128" h="97" extrusionOk="0">
                  <a:moveTo>
                    <a:pt x="1" y="1"/>
                  </a:moveTo>
                  <a:lnTo>
                    <a:pt x="118" y="18"/>
                  </a:lnTo>
                  <a:lnTo>
                    <a:pt x="569" y="34"/>
                  </a:lnTo>
                  <a:cubicBezTo>
                    <a:pt x="953" y="68"/>
                    <a:pt x="1488" y="84"/>
                    <a:pt x="2056" y="84"/>
                  </a:cubicBezTo>
                  <a:cubicBezTo>
                    <a:pt x="2349" y="93"/>
                    <a:pt x="2628" y="97"/>
                    <a:pt x="2883" y="97"/>
                  </a:cubicBezTo>
                  <a:cubicBezTo>
                    <a:pt x="3138" y="97"/>
                    <a:pt x="3368" y="93"/>
                    <a:pt x="3560" y="84"/>
                  </a:cubicBezTo>
                  <a:lnTo>
                    <a:pt x="4011" y="84"/>
                  </a:lnTo>
                  <a:lnTo>
                    <a:pt x="4128" y="68"/>
                  </a:lnTo>
                  <a:lnTo>
                    <a:pt x="2073" y="68"/>
                  </a:lnTo>
                  <a:cubicBezTo>
                    <a:pt x="1488" y="51"/>
                    <a:pt x="953" y="34"/>
                    <a:pt x="569" y="18"/>
                  </a:cubicBezTo>
                  <a:lnTo>
                    <a:pt x="1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845;p60"/>
            <p:cNvSpPr/>
            <p:nvPr/>
          </p:nvSpPr>
          <p:spPr>
            <a:xfrm>
              <a:off x="2714312" y="2598228"/>
              <a:ext cx="8077" cy="12884"/>
            </a:xfrm>
            <a:custGeom>
              <a:avLst/>
              <a:gdLst/>
              <a:ahLst/>
              <a:cxnLst/>
              <a:rect l="l" t="t" r="r" b="b"/>
              <a:pathLst>
                <a:path w="252" h="402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101"/>
                    <a:pt x="218" y="251"/>
                    <a:pt x="235" y="401"/>
                  </a:cubicBezTo>
                  <a:cubicBezTo>
                    <a:pt x="251" y="234"/>
                    <a:pt x="151" y="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846;p60"/>
            <p:cNvSpPr/>
            <p:nvPr/>
          </p:nvSpPr>
          <p:spPr>
            <a:xfrm>
              <a:off x="2741105" y="2592875"/>
              <a:ext cx="4840" cy="6570"/>
            </a:xfrm>
            <a:custGeom>
              <a:avLst/>
              <a:gdLst/>
              <a:ahLst/>
              <a:cxnLst/>
              <a:rect l="l" t="t" r="r" b="b"/>
              <a:pathLst>
                <a:path w="151" h="205" extrusionOk="0">
                  <a:moveTo>
                    <a:pt x="17" y="0"/>
                  </a:moveTo>
                  <a:cubicBezTo>
                    <a:pt x="0" y="0"/>
                    <a:pt x="34" y="50"/>
                    <a:pt x="67" y="117"/>
                  </a:cubicBezTo>
                  <a:cubicBezTo>
                    <a:pt x="96" y="161"/>
                    <a:pt x="125" y="204"/>
                    <a:pt x="143" y="204"/>
                  </a:cubicBezTo>
                  <a:cubicBezTo>
                    <a:pt x="146" y="204"/>
                    <a:pt x="148" y="203"/>
                    <a:pt x="151" y="201"/>
                  </a:cubicBezTo>
                  <a:cubicBezTo>
                    <a:pt x="151" y="201"/>
                    <a:pt x="134" y="151"/>
                    <a:pt x="84" y="101"/>
                  </a:cubicBezTo>
                  <a:cubicBezTo>
                    <a:pt x="50" y="34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847;p60"/>
            <p:cNvSpPr/>
            <p:nvPr/>
          </p:nvSpPr>
          <p:spPr>
            <a:xfrm>
              <a:off x="2746971" y="2591657"/>
              <a:ext cx="5416" cy="4615"/>
            </a:xfrm>
            <a:custGeom>
              <a:avLst/>
              <a:gdLst/>
              <a:ahLst/>
              <a:cxnLst/>
              <a:rect l="l" t="t" r="r" b="b"/>
              <a:pathLst>
                <a:path w="169" h="144" extrusionOk="0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1" y="5"/>
                    <a:pt x="34" y="38"/>
                    <a:pt x="68" y="88"/>
                  </a:cubicBezTo>
                  <a:cubicBezTo>
                    <a:pt x="109" y="116"/>
                    <a:pt x="139" y="143"/>
                    <a:pt x="157" y="143"/>
                  </a:cubicBezTo>
                  <a:cubicBezTo>
                    <a:pt x="161" y="143"/>
                    <a:pt x="165" y="142"/>
                    <a:pt x="168" y="139"/>
                  </a:cubicBezTo>
                  <a:cubicBezTo>
                    <a:pt x="168" y="139"/>
                    <a:pt x="135" y="105"/>
                    <a:pt x="101" y="55"/>
                  </a:cubicBezTo>
                  <a:cubicBezTo>
                    <a:pt x="60" y="28"/>
                    <a:pt x="31" y="1"/>
                    <a:pt x="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848;p60"/>
            <p:cNvSpPr/>
            <p:nvPr/>
          </p:nvSpPr>
          <p:spPr>
            <a:xfrm>
              <a:off x="2748605" y="2583228"/>
              <a:ext cx="9134" cy="1538"/>
            </a:xfrm>
            <a:custGeom>
              <a:avLst/>
              <a:gdLst/>
              <a:ahLst/>
              <a:cxnLst/>
              <a:rect l="l" t="t" r="r" b="b"/>
              <a:pathLst>
                <a:path w="285" h="48" extrusionOk="0">
                  <a:moveTo>
                    <a:pt x="284" y="1"/>
                  </a:moveTo>
                  <a:cubicBezTo>
                    <a:pt x="234" y="1"/>
                    <a:pt x="184" y="17"/>
                    <a:pt x="134" y="17"/>
                  </a:cubicBezTo>
                  <a:lnTo>
                    <a:pt x="0" y="17"/>
                  </a:lnTo>
                  <a:cubicBezTo>
                    <a:pt x="35" y="38"/>
                    <a:pt x="76" y="48"/>
                    <a:pt x="118" y="48"/>
                  </a:cubicBezTo>
                  <a:cubicBezTo>
                    <a:pt x="176" y="48"/>
                    <a:pt x="236" y="30"/>
                    <a:pt x="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849;p60"/>
            <p:cNvSpPr/>
            <p:nvPr/>
          </p:nvSpPr>
          <p:spPr>
            <a:xfrm>
              <a:off x="2728253" y="2585183"/>
              <a:ext cx="15031" cy="8782"/>
            </a:xfrm>
            <a:custGeom>
              <a:avLst/>
              <a:gdLst/>
              <a:ahLst/>
              <a:cxnLst/>
              <a:rect l="l" t="t" r="r" b="b"/>
              <a:pathLst>
                <a:path w="469" h="274" extrusionOk="0">
                  <a:moveTo>
                    <a:pt x="151" y="29"/>
                  </a:moveTo>
                  <a:cubicBezTo>
                    <a:pt x="179" y="29"/>
                    <a:pt x="206" y="33"/>
                    <a:pt x="234" y="40"/>
                  </a:cubicBezTo>
                  <a:cubicBezTo>
                    <a:pt x="284" y="57"/>
                    <a:pt x="334" y="90"/>
                    <a:pt x="368" y="140"/>
                  </a:cubicBezTo>
                  <a:cubicBezTo>
                    <a:pt x="389" y="162"/>
                    <a:pt x="404" y="190"/>
                    <a:pt x="416" y="221"/>
                  </a:cubicBezTo>
                  <a:lnTo>
                    <a:pt x="416" y="221"/>
                  </a:lnTo>
                  <a:cubicBezTo>
                    <a:pt x="387" y="219"/>
                    <a:pt x="348" y="215"/>
                    <a:pt x="301" y="207"/>
                  </a:cubicBezTo>
                  <a:cubicBezTo>
                    <a:pt x="251" y="190"/>
                    <a:pt x="201" y="174"/>
                    <a:pt x="134" y="157"/>
                  </a:cubicBezTo>
                  <a:cubicBezTo>
                    <a:pt x="117" y="140"/>
                    <a:pt x="84" y="140"/>
                    <a:pt x="50" y="123"/>
                  </a:cubicBezTo>
                  <a:cubicBezTo>
                    <a:pt x="17" y="107"/>
                    <a:pt x="17" y="73"/>
                    <a:pt x="34" y="57"/>
                  </a:cubicBezTo>
                  <a:cubicBezTo>
                    <a:pt x="73" y="37"/>
                    <a:pt x="112" y="29"/>
                    <a:pt x="151" y="29"/>
                  </a:cubicBezTo>
                  <a:close/>
                  <a:moveTo>
                    <a:pt x="139" y="1"/>
                  </a:moveTo>
                  <a:cubicBezTo>
                    <a:pt x="99" y="1"/>
                    <a:pt x="57" y="8"/>
                    <a:pt x="17" y="23"/>
                  </a:cubicBezTo>
                  <a:cubicBezTo>
                    <a:pt x="0" y="40"/>
                    <a:pt x="0" y="73"/>
                    <a:pt x="0" y="90"/>
                  </a:cubicBezTo>
                  <a:cubicBezTo>
                    <a:pt x="0" y="107"/>
                    <a:pt x="17" y="123"/>
                    <a:pt x="34" y="140"/>
                  </a:cubicBezTo>
                  <a:cubicBezTo>
                    <a:pt x="67" y="157"/>
                    <a:pt x="100" y="174"/>
                    <a:pt x="134" y="190"/>
                  </a:cubicBezTo>
                  <a:cubicBezTo>
                    <a:pt x="184" y="207"/>
                    <a:pt x="251" y="224"/>
                    <a:pt x="301" y="224"/>
                  </a:cubicBezTo>
                  <a:cubicBezTo>
                    <a:pt x="326" y="232"/>
                    <a:pt x="351" y="236"/>
                    <a:pt x="378" y="236"/>
                  </a:cubicBezTo>
                  <a:cubicBezTo>
                    <a:pt x="392" y="236"/>
                    <a:pt x="406" y="235"/>
                    <a:pt x="421" y="233"/>
                  </a:cubicBezTo>
                  <a:lnTo>
                    <a:pt x="421" y="233"/>
                  </a:lnTo>
                  <a:cubicBezTo>
                    <a:pt x="425" y="246"/>
                    <a:pt x="430" y="260"/>
                    <a:pt x="435" y="274"/>
                  </a:cubicBezTo>
                  <a:cubicBezTo>
                    <a:pt x="435" y="259"/>
                    <a:pt x="435" y="245"/>
                    <a:pt x="435" y="231"/>
                  </a:cubicBezTo>
                  <a:lnTo>
                    <a:pt x="435" y="231"/>
                  </a:lnTo>
                  <a:cubicBezTo>
                    <a:pt x="445" y="229"/>
                    <a:pt x="456" y="227"/>
                    <a:pt x="468" y="224"/>
                  </a:cubicBezTo>
                  <a:cubicBezTo>
                    <a:pt x="468" y="224"/>
                    <a:pt x="456" y="224"/>
                    <a:pt x="434" y="222"/>
                  </a:cubicBezTo>
                  <a:lnTo>
                    <a:pt x="434" y="222"/>
                  </a:lnTo>
                  <a:cubicBezTo>
                    <a:pt x="417" y="189"/>
                    <a:pt x="401" y="156"/>
                    <a:pt x="384" y="123"/>
                  </a:cubicBezTo>
                  <a:cubicBezTo>
                    <a:pt x="326" y="42"/>
                    <a:pt x="235" y="1"/>
                    <a:pt x="1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850;p60"/>
            <p:cNvSpPr/>
            <p:nvPr/>
          </p:nvSpPr>
          <p:spPr>
            <a:xfrm>
              <a:off x="2741105" y="2582683"/>
              <a:ext cx="7532" cy="10224"/>
            </a:xfrm>
            <a:custGeom>
              <a:avLst/>
              <a:gdLst/>
              <a:ahLst/>
              <a:cxnLst/>
              <a:rect l="l" t="t" r="r" b="b"/>
              <a:pathLst>
                <a:path w="235" h="319" extrusionOk="0">
                  <a:moveTo>
                    <a:pt x="184" y="1"/>
                  </a:moveTo>
                  <a:cubicBezTo>
                    <a:pt x="134" y="1"/>
                    <a:pt x="84" y="34"/>
                    <a:pt x="50" y="84"/>
                  </a:cubicBezTo>
                  <a:cubicBezTo>
                    <a:pt x="17" y="118"/>
                    <a:pt x="17" y="168"/>
                    <a:pt x="0" y="201"/>
                  </a:cubicBezTo>
                  <a:cubicBezTo>
                    <a:pt x="0" y="235"/>
                    <a:pt x="0" y="285"/>
                    <a:pt x="17" y="318"/>
                  </a:cubicBezTo>
                  <a:cubicBezTo>
                    <a:pt x="17" y="285"/>
                    <a:pt x="17" y="235"/>
                    <a:pt x="17" y="201"/>
                  </a:cubicBezTo>
                  <a:cubicBezTo>
                    <a:pt x="34" y="168"/>
                    <a:pt x="50" y="135"/>
                    <a:pt x="67" y="101"/>
                  </a:cubicBezTo>
                  <a:cubicBezTo>
                    <a:pt x="100" y="68"/>
                    <a:pt x="134" y="34"/>
                    <a:pt x="184" y="34"/>
                  </a:cubicBezTo>
                  <a:cubicBezTo>
                    <a:pt x="217" y="51"/>
                    <a:pt x="201" y="101"/>
                    <a:pt x="184" y="135"/>
                  </a:cubicBezTo>
                  <a:cubicBezTo>
                    <a:pt x="167" y="168"/>
                    <a:pt x="134" y="201"/>
                    <a:pt x="117" y="235"/>
                  </a:cubicBezTo>
                  <a:cubicBezTo>
                    <a:pt x="67" y="285"/>
                    <a:pt x="34" y="302"/>
                    <a:pt x="34" y="318"/>
                  </a:cubicBezTo>
                  <a:cubicBezTo>
                    <a:pt x="67" y="302"/>
                    <a:pt x="100" y="268"/>
                    <a:pt x="117" y="252"/>
                  </a:cubicBezTo>
                  <a:cubicBezTo>
                    <a:pt x="151" y="218"/>
                    <a:pt x="184" y="185"/>
                    <a:pt x="201" y="151"/>
                  </a:cubicBezTo>
                  <a:cubicBezTo>
                    <a:pt x="217" y="135"/>
                    <a:pt x="234" y="101"/>
                    <a:pt x="234" y="84"/>
                  </a:cubicBezTo>
                  <a:cubicBezTo>
                    <a:pt x="234" y="51"/>
                    <a:pt x="217" y="18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851;p60"/>
            <p:cNvSpPr/>
            <p:nvPr/>
          </p:nvSpPr>
          <p:spPr>
            <a:xfrm>
              <a:off x="2799468" y="2588036"/>
              <a:ext cx="28396" cy="23076"/>
            </a:xfrm>
            <a:custGeom>
              <a:avLst/>
              <a:gdLst/>
              <a:ahLst/>
              <a:cxnLst/>
              <a:rect l="l" t="t" r="r" b="b"/>
              <a:pathLst>
                <a:path w="886" h="720" extrusionOk="0">
                  <a:moveTo>
                    <a:pt x="702" y="1"/>
                  </a:moveTo>
                  <a:cubicBezTo>
                    <a:pt x="385" y="18"/>
                    <a:pt x="117" y="235"/>
                    <a:pt x="34" y="536"/>
                  </a:cubicBezTo>
                  <a:cubicBezTo>
                    <a:pt x="17" y="569"/>
                    <a:pt x="0" y="619"/>
                    <a:pt x="0" y="669"/>
                  </a:cubicBezTo>
                  <a:cubicBezTo>
                    <a:pt x="0" y="686"/>
                    <a:pt x="0" y="703"/>
                    <a:pt x="0" y="719"/>
                  </a:cubicBezTo>
                  <a:cubicBezTo>
                    <a:pt x="0" y="719"/>
                    <a:pt x="0" y="636"/>
                    <a:pt x="51" y="536"/>
                  </a:cubicBezTo>
                  <a:cubicBezTo>
                    <a:pt x="151" y="252"/>
                    <a:pt x="401" y="51"/>
                    <a:pt x="702" y="34"/>
                  </a:cubicBezTo>
                  <a:cubicBezTo>
                    <a:pt x="761" y="26"/>
                    <a:pt x="807" y="26"/>
                    <a:pt x="838" y="26"/>
                  </a:cubicBezTo>
                  <a:cubicBezTo>
                    <a:pt x="869" y="26"/>
                    <a:pt x="886" y="26"/>
                    <a:pt x="886" y="18"/>
                  </a:cubicBezTo>
                  <a:lnTo>
                    <a:pt x="836" y="18"/>
                  </a:lnTo>
                  <a:cubicBezTo>
                    <a:pt x="802" y="1"/>
                    <a:pt x="752" y="1"/>
                    <a:pt x="7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852;p60"/>
            <p:cNvSpPr/>
            <p:nvPr/>
          </p:nvSpPr>
          <p:spPr>
            <a:xfrm>
              <a:off x="2766265" y="2603035"/>
              <a:ext cx="23044" cy="1314"/>
            </a:xfrm>
            <a:custGeom>
              <a:avLst/>
              <a:gdLst/>
              <a:ahLst/>
              <a:cxnLst/>
              <a:rect l="l" t="t" r="r" b="b"/>
              <a:pathLst>
                <a:path w="719" h="41" extrusionOk="0">
                  <a:moveTo>
                    <a:pt x="0" y="1"/>
                  </a:moveTo>
                  <a:cubicBezTo>
                    <a:pt x="129" y="28"/>
                    <a:pt x="263" y="41"/>
                    <a:pt x="396" y="41"/>
                  </a:cubicBezTo>
                  <a:cubicBezTo>
                    <a:pt x="505" y="41"/>
                    <a:pt x="614" y="33"/>
                    <a:pt x="719" y="18"/>
                  </a:cubicBezTo>
                  <a:cubicBezTo>
                    <a:pt x="719" y="12"/>
                    <a:pt x="700" y="10"/>
                    <a:pt x="668" y="10"/>
                  </a:cubicBezTo>
                  <a:cubicBezTo>
                    <a:pt x="604" y="10"/>
                    <a:pt x="485" y="18"/>
                    <a:pt x="351" y="18"/>
                  </a:cubicBezTo>
                  <a:cubicBezTo>
                    <a:pt x="151" y="1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853;p60"/>
            <p:cNvSpPr/>
            <p:nvPr/>
          </p:nvSpPr>
          <p:spPr>
            <a:xfrm>
              <a:off x="2802129" y="2603580"/>
              <a:ext cx="3269" cy="4455"/>
            </a:xfrm>
            <a:custGeom>
              <a:avLst/>
              <a:gdLst/>
              <a:ahLst/>
              <a:cxnLst/>
              <a:rect l="l" t="t" r="r" b="b"/>
              <a:pathLst>
                <a:path w="102" h="139" extrusionOk="0">
                  <a:moveTo>
                    <a:pt x="85" y="1"/>
                  </a:moveTo>
                  <a:cubicBezTo>
                    <a:pt x="85" y="1"/>
                    <a:pt x="51" y="17"/>
                    <a:pt x="34" y="67"/>
                  </a:cubicBezTo>
                  <a:cubicBezTo>
                    <a:pt x="1" y="101"/>
                    <a:pt x="18" y="134"/>
                    <a:pt x="18" y="134"/>
                  </a:cubicBezTo>
                  <a:cubicBezTo>
                    <a:pt x="21" y="137"/>
                    <a:pt x="23" y="139"/>
                    <a:pt x="25" y="139"/>
                  </a:cubicBezTo>
                  <a:cubicBezTo>
                    <a:pt x="35" y="139"/>
                    <a:pt x="37" y="109"/>
                    <a:pt x="51" y="67"/>
                  </a:cubicBezTo>
                  <a:cubicBezTo>
                    <a:pt x="68" y="34"/>
                    <a:pt x="101" y="1"/>
                    <a:pt x="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854;p60"/>
            <p:cNvSpPr/>
            <p:nvPr/>
          </p:nvSpPr>
          <p:spPr>
            <a:xfrm>
              <a:off x="2807513" y="2596401"/>
              <a:ext cx="3750" cy="3141"/>
            </a:xfrm>
            <a:custGeom>
              <a:avLst/>
              <a:gdLst/>
              <a:ahLst/>
              <a:cxnLst/>
              <a:rect l="l" t="t" r="r" b="b"/>
              <a:pathLst>
                <a:path w="117" h="98" extrusionOk="0">
                  <a:moveTo>
                    <a:pt x="97" y="1"/>
                  </a:moveTo>
                  <a:cubicBezTo>
                    <a:pt x="90" y="1"/>
                    <a:pt x="75" y="16"/>
                    <a:pt x="50" y="41"/>
                  </a:cubicBezTo>
                  <a:cubicBezTo>
                    <a:pt x="17" y="57"/>
                    <a:pt x="0" y="91"/>
                    <a:pt x="17" y="91"/>
                  </a:cubicBezTo>
                  <a:cubicBezTo>
                    <a:pt x="17" y="95"/>
                    <a:pt x="19" y="97"/>
                    <a:pt x="23" y="97"/>
                  </a:cubicBezTo>
                  <a:cubicBezTo>
                    <a:pt x="33" y="97"/>
                    <a:pt x="55" y="82"/>
                    <a:pt x="67" y="57"/>
                  </a:cubicBezTo>
                  <a:cubicBezTo>
                    <a:pt x="100" y="24"/>
                    <a:pt x="117" y="7"/>
                    <a:pt x="100" y="7"/>
                  </a:cubicBezTo>
                  <a:cubicBezTo>
                    <a:pt x="100" y="3"/>
                    <a:pt x="99" y="1"/>
                    <a:pt x="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855;p60"/>
            <p:cNvSpPr/>
            <p:nvPr/>
          </p:nvSpPr>
          <p:spPr>
            <a:xfrm>
              <a:off x="2814468" y="2592651"/>
              <a:ext cx="4840" cy="2083"/>
            </a:xfrm>
            <a:custGeom>
              <a:avLst/>
              <a:gdLst/>
              <a:ahLst/>
              <a:cxnLst/>
              <a:rect l="l" t="t" r="r" b="b"/>
              <a:pathLst>
                <a:path w="151" h="65" extrusionOk="0">
                  <a:moveTo>
                    <a:pt x="106" y="0"/>
                  </a:moveTo>
                  <a:cubicBezTo>
                    <a:pt x="95" y="0"/>
                    <a:pt x="82" y="2"/>
                    <a:pt x="67" y="7"/>
                  </a:cubicBezTo>
                  <a:cubicBezTo>
                    <a:pt x="34" y="24"/>
                    <a:pt x="0" y="57"/>
                    <a:pt x="17" y="57"/>
                  </a:cubicBezTo>
                  <a:cubicBezTo>
                    <a:pt x="17" y="62"/>
                    <a:pt x="20" y="64"/>
                    <a:pt x="25" y="64"/>
                  </a:cubicBezTo>
                  <a:cubicBezTo>
                    <a:pt x="37" y="64"/>
                    <a:pt x="60" y="53"/>
                    <a:pt x="84" y="41"/>
                  </a:cubicBezTo>
                  <a:cubicBezTo>
                    <a:pt x="117" y="24"/>
                    <a:pt x="151" y="24"/>
                    <a:pt x="151" y="24"/>
                  </a:cubicBezTo>
                  <a:cubicBezTo>
                    <a:pt x="151" y="12"/>
                    <a:pt x="134" y="0"/>
                    <a:pt x="1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856;p60"/>
            <p:cNvSpPr/>
            <p:nvPr/>
          </p:nvSpPr>
          <p:spPr>
            <a:xfrm>
              <a:off x="2823025" y="2591401"/>
              <a:ext cx="2724" cy="1506"/>
            </a:xfrm>
            <a:custGeom>
              <a:avLst/>
              <a:gdLst/>
              <a:ahLst/>
              <a:cxnLst/>
              <a:rect l="l" t="t" r="r" b="b"/>
              <a:pathLst>
                <a:path w="85" h="47" extrusionOk="0">
                  <a:moveTo>
                    <a:pt x="57" y="0"/>
                  </a:moveTo>
                  <a:cubicBezTo>
                    <a:pt x="51" y="0"/>
                    <a:pt x="42" y="5"/>
                    <a:pt x="34" y="13"/>
                  </a:cubicBezTo>
                  <a:cubicBezTo>
                    <a:pt x="17" y="13"/>
                    <a:pt x="1" y="30"/>
                    <a:pt x="1" y="46"/>
                  </a:cubicBezTo>
                  <a:lnTo>
                    <a:pt x="51" y="46"/>
                  </a:lnTo>
                  <a:cubicBezTo>
                    <a:pt x="67" y="30"/>
                    <a:pt x="84" y="13"/>
                    <a:pt x="67" y="13"/>
                  </a:cubicBezTo>
                  <a:cubicBezTo>
                    <a:pt x="67" y="5"/>
                    <a:pt x="63" y="0"/>
                    <a:pt x="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857;p60"/>
            <p:cNvSpPr/>
            <p:nvPr/>
          </p:nvSpPr>
          <p:spPr>
            <a:xfrm>
              <a:off x="2878151" y="2562332"/>
              <a:ext cx="132879" cy="82593"/>
            </a:xfrm>
            <a:custGeom>
              <a:avLst/>
              <a:gdLst/>
              <a:ahLst/>
              <a:cxnLst/>
              <a:rect l="l" t="t" r="r" b="b"/>
              <a:pathLst>
                <a:path w="4146" h="2577" extrusionOk="0">
                  <a:moveTo>
                    <a:pt x="3761" y="1"/>
                  </a:moveTo>
                  <a:lnTo>
                    <a:pt x="1505" y="1070"/>
                  </a:lnTo>
                  <a:lnTo>
                    <a:pt x="1622" y="1304"/>
                  </a:lnTo>
                  <a:cubicBezTo>
                    <a:pt x="1622" y="1304"/>
                    <a:pt x="0" y="2577"/>
                    <a:pt x="418" y="2577"/>
                  </a:cubicBezTo>
                  <a:cubicBezTo>
                    <a:pt x="428" y="2577"/>
                    <a:pt x="440" y="2576"/>
                    <a:pt x="453" y="2574"/>
                  </a:cubicBezTo>
                  <a:cubicBezTo>
                    <a:pt x="921" y="2491"/>
                    <a:pt x="3410" y="1187"/>
                    <a:pt x="4012" y="870"/>
                  </a:cubicBezTo>
                  <a:lnTo>
                    <a:pt x="4145" y="786"/>
                  </a:lnTo>
                  <a:lnTo>
                    <a:pt x="3761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858;p60"/>
            <p:cNvSpPr/>
            <p:nvPr/>
          </p:nvSpPr>
          <p:spPr>
            <a:xfrm>
              <a:off x="2982602" y="2566626"/>
              <a:ext cx="27883" cy="32691"/>
            </a:xfrm>
            <a:custGeom>
              <a:avLst/>
              <a:gdLst/>
              <a:ahLst/>
              <a:cxnLst/>
              <a:rect l="l" t="t" r="r" b="b"/>
              <a:pathLst>
                <a:path w="870" h="1020" extrusionOk="0">
                  <a:moveTo>
                    <a:pt x="569" y="1"/>
                  </a:moveTo>
                  <a:cubicBezTo>
                    <a:pt x="368" y="67"/>
                    <a:pt x="218" y="218"/>
                    <a:pt x="118" y="418"/>
                  </a:cubicBezTo>
                  <a:cubicBezTo>
                    <a:pt x="34" y="602"/>
                    <a:pt x="1" y="819"/>
                    <a:pt x="68" y="1020"/>
                  </a:cubicBezTo>
                  <a:lnTo>
                    <a:pt x="870" y="619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859;p60"/>
            <p:cNvSpPr/>
            <p:nvPr/>
          </p:nvSpPr>
          <p:spPr>
            <a:xfrm>
              <a:off x="2885683" y="2585920"/>
              <a:ext cx="125348" cy="59004"/>
            </a:xfrm>
            <a:custGeom>
              <a:avLst/>
              <a:gdLst/>
              <a:ahLst/>
              <a:cxnLst/>
              <a:rect l="l" t="t" r="r" b="b"/>
              <a:pathLst>
                <a:path w="3911" h="1841" extrusionOk="0">
                  <a:moveTo>
                    <a:pt x="3877" y="0"/>
                  </a:moveTo>
                  <a:lnTo>
                    <a:pt x="903" y="1454"/>
                  </a:lnTo>
                  <a:cubicBezTo>
                    <a:pt x="903" y="1454"/>
                    <a:pt x="737" y="1247"/>
                    <a:pt x="607" y="1247"/>
                  </a:cubicBezTo>
                  <a:cubicBezTo>
                    <a:pt x="593" y="1247"/>
                    <a:pt x="581" y="1249"/>
                    <a:pt x="569" y="1253"/>
                  </a:cubicBezTo>
                  <a:cubicBezTo>
                    <a:pt x="569" y="1253"/>
                    <a:pt x="0" y="1771"/>
                    <a:pt x="134" y="1838"/>
                  </a:cubicBezTo>
                  <a:cubicBezTo>
                    <a:pt x="138" y="1840"/>
                    <a:pt x="143" y="1841"/>
                    <a:pt x="150" y="1841"/>
                  </a:cubicBezTo>
                  <a:cubicBezTo>
                    <a:pt x="402" y="1841"/>
                    <a:pt x="2853" y="668"/>
                    <a:pt x="3910" y="50"/>
                  </a:cubicBezTo>
                  <a:lnTo>
                    <a:pt x="3877" y="0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860;p60"/>
            <p:cNvSpPr/>
            <p:nvPr/>
          </p:nvSpPr>
          <p:spPr>
            <a:xfrm>
              <a:off x="2889433" y="2585376"/>
              <a:ext cx="121598" cy="58395"/>
            </a:xfrm>
            <a:custGeom>
              <a:avLst/>
              <a:gdLst/>
              <a:ahLst/>
              <a:cxnLst/>
              <a:rect l="l" t="t" r="r" b="b"/>
              <a:pathLst>
                <a:path w="3794" h="1822" extrusionOk="0">
                  <a:moveTo>
                    <a:pt x="3793" y="0"/>
                  </a:moveTo>
                  <a:cubicBezTo>
                    <a:pt x="3793" y="0"/>
                    <a:pt x="3777" y="17"/>
                    <a:pt x="3760" y="17"/>
                  </a:cubicBezTo>
                  <a:lnTo>
                    <a:pt x="3643" y="67"/>
                  </a:lnTo>
                  <a:lnTo>
                    <a:pt x="3242" y="284"/>
                  </a:lnTo>
                  <a:cubicBezTo>
                    <a:pt x="2908" y="452"/>
                    <a:pt x="2440" y="685"/>
                    <a:pt x="1905" y="936"/>
                  </a:cubicBezTo>
                  <a:cubicBezTo>
                    <a:pt x="1387" y="1187"/>
                    <a:pt x="903" y="1404"/>
                    <a:pt x="552" y="1571"/>
                  </a:cubicBezTo>
                  <a:lnTo>
                    <a:pt x="151" y="1755"/>
                  </a:lnTo>
                  <a:lnTo>
                    <a:pt x="569" y="1588"/>
                  </a:lnTo>
                  <a:cubicBezTo>
                    <a:pt x="919" y="1437"/>
                    <a:pt x="1404" y="1220"/>
                    <a:pt x="1922" y="970"/>
                  </a:cubicBezTo>
                  <a:cubicBezTo>
                    <a:pt x="2457" y="719"/>
                    <a:pt x="2924" y="468"/>
                    <a:pt x="3259" y="301"/>
                  </a:cubicBezTo>
                  <a:lnTo>
                    <a:pt x="3660" y="84"/>
                  </a:lnTo>
                  <a:lnTo>
                    <a:pt x="3760" y="34"/>
                  </a:lnTo>
                  <a:cubicBezTo>
                    <a:pt x="3777" y="17"/>
                    <a:pt x="3793" y="17"/>
                    <a:pt x="3793" y="0"/>
                  </a:cubicBezTo>
                  <a:close/>
                  <a:moveTo>
                    <a:pt x="34" y="1805"/>
                  </a:moveTo>
                  <a:cubicBezTo>
                    <a:pt x="17" y="1805"/>
                    <a:pt x="17" y="1822"/>
                    <a:pt x="0" y="1822"/>
                  </a:cubicBezTo>
                  <a:cubicBezTo>
                    <a:pt x="17" y="1822"/>
                    <a:pt x="17" y="1822"/>
                    <a:pt x="34" y="18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861;p60"/>
            <p:cNvSpPr/>
            <p:nvPr/>
          </p:nvSpPr>
          <p:spPr>
            <a:xfrm>
              <a:off x="2903343" y="2625534"/>
              <a:ext cx="11826" cy="8077"/>
            </a:xfrm>
            <a:custGeom>
              <a:avLst/>
              <a:gdLst/>
              <a:ahLst/>
              <a:cxnLst/>
              <a:rect l="l" t="t" r="r" b="b"/>
              <a:pathLst>
                <a:path w="369" h="252" extrusionOk="0">
                  <a:moveTo>
                    <a:pt x="1" y="1"/>
                  </a:moveTo>
                  <a:cubicBezTo>
                    <a:pt x="68" y="34"/>
                    <a:pt x="135" y="51"/>
                    <a:pt x="201" y="101"/>
                  </a:cubicBezTo>
                  <a:cubicBezTo>
                    <a:pt x="268" y="134"/>
                    <a:pt x="318" y="201"/>
                    <a:pt x="368" y="251"/>
                  </a:cubicBezTo>
                  <a:cubicBezTo>
                    <a:pt x="318" y="101"/>
                    <a:pt x="15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862;p60"/>
            <p:cNvSpPr/>
            <p:nvPr/>
          </p:nvSpPr>
          <p:spPr>
            <a:xfrm>
              <a:off x="2924784" y="2608387"/>
              <a:ext cx="6987" cy="4487"/>
            </a:xfrm>
            <a:custGeom>
              <a:avLst/>
              <a:gdLst/>
              <a:ahLst/>
              <a:cxnLst/>
              <a:rect l="l" t="t" r="r" b="b"/>
              <a:pathLst>
                <a:path w="218" h="140" extrusionOk="0">
                  <a:moveTo>
                    <a:pt x="0" y="1"/>
                  </a:moveTo>
                  <a:cubicBezTo>
                    <a:pt x="0" y="18"/>
                    <a:pt x="34" y="51"/>
                    <a:pt x="100" y="84"/>
                  </a:cubicBezTo>
                  <a:cubicBezTo>
                    <a:pt x="141" y="112"/>
                    <a:pt x="182" y="139"/>
                    <a:pt x="196" y="139"/>
                  </a:cubicBezTo>
                  <a:cubicBezTo>
                    <a:pt x="199" y="139"/>
                    <a:pt x="201" y="138"/>
                    <a:pt x="201" y="135"/>
                  </a:cubicBezTo>
                  <a:cubicBezTo>
                    <a:pt x="217" y="135"/>
                    <a:pt x="167" y="101"/>
                    <a:pt x="117" y="68"/>
                  </a:cubicBezTo>
                  <a:cubicBezTo>
                    <a:pt x="50" y="1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863;p60"/>
            <p:cNvSpPr/>
            <p:nvPr/>
          </p:nvSpPr>
          <p:spPr>
            <a:xfrm>
              <a:off x="2929047" y="2604958"/>
              <a:ext cx="7019" cy="2083"/>
            </a:xfrm>
            <a:custGeom>
              <a:avLst/>
              <a:gdLst/>
              <a:ahLst/>
              <a:cxnLst/>
              <a:rect l="l" t="t" r="r" b="b"/>
              <a:pathLst>
                <a:path w="219" h="65" extrusionOk="0">
                  <a:moveTo>
                    <a:pt x="26" y="1"/>
                  </a:moveTo>
                  <a:cubicBezTo>
                    <a:pt x="20" y="1"/>
                    <a:pt x="18" y="3"/>
                    <a:pt x="18" y="8"/>
                  </a:cubicBezTo>
                  <a:cubicBezTo>
                    <a:pt x="1" y="8"/>
                    <a:pt x="51" y="24"/>
                    <a:pt x="101" y="41"/>
                  </a:cubicBezTo>
                  <a:cubicBezTo>
                    <a:pt x="148" y="53"/>
                    <a:pt x="179" y="65"/>
                    <a:pt x="199" y="65"/>
                  </a:cubicBezTo>
                  <a:cubicBezTo>
                    <a:pt x="207" y="65"/>
                    <a:pt x="213" y="63"/>
                    <a:pt x="218" y="58"/>
                  </a:cubicBezTo>
                  <a:cubicBezTo>
                    <a:pt x="218" y="58"/>
                    <a:pt x="168" y="41"/>
                    <a:pt x="118" y="24"/>
                  </a:cubicBezTo>
                  <a:cubicBezTo>
                    <a:pt x="71" y="13"/>
                    <a:pt x="40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864;p60"/>
            <p:cNvSpPr/>
            <p:nvPr/>
          </p:nvSpPr>
          <p:spPr>
            <a:xfrm>
              <a:off x="2928534" y="2598228"/>
              <a:ext cx="8045" cy="3782"/>
            </a:xfrm>
            <a:custGeom>
              <a:avLst/>
              <a:gdLst/>
              <a:ahLst/>
              <a:cxnLst/>
              <a:rect l="l" t="t" r="r" b="b"/>
              <a:pathLst>
                <a:path w="251" h="118" extrusionOk="0">
                  <a:moveTo>
                    <a:pt x="234" y="0"/>
                  </a:moveTo>
                  <a:lnTo>
                    <a:pt x="234" y="0"/>
                  </a:lnTo>
                  <a:cubicBezTo>
                    <a:pt x="201" y="17"/>
                    <a:pt x="151" y="17"/>
                    <a:pt x="117" y="51"/>
                  </a:cubicBezTo>
                  <a:cubicBezTo>
                    <a:pt x="50" y="84"/>
                    <a:pt x="0" y="117"/>
                    <a:pt x="0" y="117"/>
                  </a:cubicBezTo>
                  <a:cubicBezTo>
                    <a:pt x="50" y="117"/>
                    <a:pt x="100" y="101"/>
                    <a:pt x="134" y="84"/>
                  </a:cubicBezTo>
                  <a:cubicBezTo>
                    <a:pt x="201" y="51"/>
                    <a:pt x="251" y="17"/>
                    <a:pt x="2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865;p60"/>
            <p:cNvSpPr/>
            <p:nvPr/>
          </p:nvSpPr>
          <p:spPr>
            <a:xfrm>
              <a:off x="2926931" y="2592875"/>
              <a:ext cx="8589" cy="4840"/>
            </a:xfrm>
            <a:custGeom>
              <a:avLst/>
              <a:gdLst/>
              <a:ahLst/>
              <a:cxnLst/>
              <a:rect l="l" t="t" r="r" b="b"/>
              <a:pathLst>
                <a:path w="268" h="151" extrusionOk="0">
                  <a:moveTo>
                    <a:pt x="251" y="0"/>
                  </a:moveTo>
                  <a:cubicBezTo>
                    <a:pt x="167" y="50"/>
                    <a:pt x="84" y="101"/>
                    <a:pt x="0" y="151"/>
                  </a:cubicBezTo>
                  <a:cubicBezTo>
                    <a:pt x="50" y="151"/>
                    <a:pt x="100" y="134"/>
                    <a:pt x="150" y="101"/>
                  </a:cubicBezTo>
                  <a:cubicBezTo>
                    <a:pt x="217" y="67"/>
                    <a:pt x="267" y="17"/>
                    <a:pt x="2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866;p60"/>
            <p:cNvSpPr/>
            <p:nvPr/>
          </p:nvSpPr>
          <p:spPr>
            <a:xfrm>
              <a:off x="2910329" y="2604638"/>
              <a:ext cx="15544" cy="6698"/>
            </a:xfrm>
            <a:custGeom>
              <a:avLst/>
              <a:gdLst/>
              <a:ahLst/>
              <a:cxnLst/>
              <a:rect l="l" t="t" r="r" b="b"/>
              <a:pathLst>
                <a:path w="485" h="209" extrusionOk="0">
                  <a:moveTo>
                    <a:pt x="248" y="27"/>
                  </a:moveTo>
                  <a:cubicBezTo>
                    <a:pt x="288" y="27"/>
                    <a:pt x="332" y="39"/>
                    <a:pt x="368" y="51"/>
                  </a:cubicBezTo>
                  <a:cubicBezTo>
                    <a:pt x="390" y="62"/>
                    <a:pt x="420" y="81"/>
                    <a:pt x="447" y="107"/>
                  </a:cubicBezTo>
                  <a:lnTo>
                    <a:pt x="447" y="107"/>
                  </a:lnTo>
                  <a:cubicBezTo>
                    <a:pt x="422" y="118"/>
                    <a:pt x="385" y="135"/>
                    <a:pt x="334" y="151"/>
                  </a:cubicBezTo>
                  <a:cubicBezTo>
                    <a:pt x="284" y="151"/>
                    <a:pt x="234" y="168"/>
                    <a:pt x="167" y="168"/>
                  </a:cubicBezTo>
                  <a:cubicBezTo>
                    <a:pt x="134" y="185"/>
                    <a:pt x="100" y="185"/>
                    <a:pt x="67" y="185"/>
                  </a:cubicBezTo>
                  <a:cubicBezTo>
                    <a:pt x="34" y="168"/>
                    <a:pt x="17" y="151"/>
                    <a:pt x="34" y="118"/>
                  </a:cubicBezTo>
                  <a:cubicBezTo>
                    <a:pt x="67" y="68"/>
                    <a:pt x="134" y="34"/>
                    <a:pt x="201" y="34"/>
                  </a:cubicBezTo>
                  <a:cubicBezTo>
                    <a:pt x="215" y="29"/>
                    <a:pt x="231" y="27"/>
                    <a:pt x="248" y="27"/>
                  </a:cubicBezTo>
                  <a:close/>
                  <a:moveTo>
                    <a:pt x="239" y="0"/>
                  </a:moveTo>
                  <a:cubicBezTo>
                    <a:pt x="153" y="0"/>
                    <a:pt x="66" y="41"/>
                    <a:pt x="0" y="118"/>
                  </a:cubicBezTo>
                  <a:cubicBezTo>
                    <a:pt x="0" y="135"/>
                    <a:pt x="0" y="168"/>
                    <a:pt x="17" y="185"/>
                  </a:cubicBezTo>
                  <a:cubicBezTo>
                    <a:pt x="34" y="201"/>
                    <a:pt x="50" y="201"/>
                    <a:pt x="67" y="201"/>
                  </a:cubicBezTo>
                  <a:cubicBezTo>
                    <a:pt x="78" y="207"/>
                    <a:pt x="89" y="209"/>
                    <a:pt x="100" y="209"/>
                  </a:cubicBezTo>
                  <a:cubicBezTo>
                    <a:pt x="123" y="209"/>
                    <a:pt x="145" y="201"/>
                    <a:pt x="167" y="201"/>
                  </a:cubicBezTo>
                  <a:cubicBezTo>
                    <a:pt x="234" y="201"/>
                    <a:pt x="284" y="185"/>
                    <a:pt x="351" y="168"/>
                  </a:cubicBezTo>
                  <a:cubicBezTo>
                    <a:pt x="389" y="156"/>
                    <a:pt x="426" y="134"/>
                    <a:pt x="457" y="116"/>
                  </a:cubicBezTo>
                  <a:lnTo>
                    <a:pt x="457" y="116"/>
                  </a:lnTo>
                  <a:cubicBezTo>
                    <a:pt x="467" y="127"/>
                    <a:pt x="476" y="139"/>
                    <a:pt x="485" y="151"/>
                  </a:cubicBezTo>
                  <a:cubicBezTo>
                    <a:pt x="485" y="151"/>
                    <a:pt x="485" y="137"/>
                    <a:pt x="471" y="108"/>
                  </a:cubicBezTo>
                  <a:lnTo>
                    <a:pt x="471" y="108"/>
                  </a:lnTo>
                  <a:cubicBezTo>
                    <a:pt x="476" y="106"/>
                    <a:pt x="480" y="103"/>
                    <a:pt x="485" y="101"/>
                  </a:cubicBezTo>
                  <a:cubicBezTo>
                    <a:pt x="485" y="98"/>
                    <a:pt x="483" y="97"/>
                    <a:pt x="480" y="97"/>
                  </a:cubicBezTo>
                  <a:cubicBezTo>
                    <a:pt x="476" y="97"/>
                    <a:pt x="472" y="98"/>
                    <a:pt x="466" y="100"/>
                  </a:cubicBezTo>
                  <a:lnTo>
                    <a:pt x="466" y="100"/>
                  </a:lnTo>
                  <a:cubicBezTo>
                    <a:pt x="433" y="83"/>
                    <a:pt x="400" y="51"/>
                    <a:pt x="368" y="34"/>
                  </a:cubicBezTo>
                  <a:cubicBezTo>
                    <a:pt x="328" y="11"/>
                    <a:pt x="283" y="0"/>
                    <a:pt x="2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867;p60"/>
            <p:cNvSpPr/>
            <p:nvPr/>
          </p:nvSpPr>
          <p:spPr>
            <a:xfrm>
              <a:off x="2922092" y="2597170"/>
              <a:ext cx="5929" cy="11250"/>
            </a:xfrm>
            <a:custGeom>
              <a:avLst/>
              <a:gdLst/>
              <a:ahLst/>
              <a:cxnLst/>
              <a:rect l="l" t="t" r="r" b="b"/>
              <a:pathLst>
                <a:path w="185" h="351" extrusionOk="0">
                  <a:moveTo>
                    <a:pt x="101" y="0"/>
                  </a:moveTo>
                  <a:cubicBezTo>
                    <a:pt x="51" y="33"/>
                    <a:pt x="17" y="84"/>
                    <a:pt x="17" y="134"/>
                  </a:cubicBezTo>
                  <a:cubicBezTo>
                    <a:pt x="1" y="184"/>
                    <a:pt x="17" y="217"/>
                    <a:pt x="17" y="267"/>
                  </a:cubicBezTo>
                  <a:cubicBezTo>
                    <a:pt x="34" y="301"/>
                    <a:pt x="51" y="334"/>
                    <a:pt x="84" y="351"/>
                  </a:cubicBezTo>
                  <a:cubicBezTo>
                    <a:pt x="68" y="317"/>
                    <a:pt x="51" y="284"/>
                    <a:pt x="51" y="251"/>
                  </a:cubicBezTo>
                  <a:cubicBezTo>
                    <a:pt x="34" y="217"/>
                    <a:pt x="34" y="184"/>
                    <a:pt x="34" y="134"/>
                  </a:cubicBezTo>
                  <a:cubicBezTo>
                    <a:pt x="51" y="100"/>
                    <a:pt x="68" y="50"/>
                    <a:pt x="101" y="33"/>
                  </a:cubicBezTo>
                  <a:cubicBezTo>
                    <a:pt x="106" y="32"/>
                    <a:pt x="111" y="31"/>
                    <a:pt x="116" y="31"/>
                  </a:cubicBezTo>
                  <a:cubicBezTo>
                    <a:pt x="151" y="31"/>
                    <a:pt x="151" y="87"/>
                    <a:pt x="151" y="117"/>
                  </a:cubicBezTo>
                  <a:cubicBezTo>
                    <a:pt x="151" y="167"/>
                    <a:pt x="151" y="201"/>
                    <a:pt x="134" y="234"/>
                  </a:cubicBezTo>
                  <a:cubicBezTo>
                    <a:pt x="118" y="301"/>
                    <a:pt x="101" y="351"/>
                    <a:pt x="101" y="351"/>
                  </a:cubicBezTo>
                  <a:cubicBezTo>
                    <a:pt x="118" y="317"/>
                    <a:pt x="151" y="284"/>
                    <a:pt x="151" y="251"/>
                  </a:cubicBezTo>
                  <a:cubicBezTo>
                    <a:pt x="168" y="201"/>
                    <a:pt x="184" y="167"/>
                    <a:pt x="184" y="134"/>
                  </a:cubicBezTo>
                  <a:cubicBezTo>
                    <a:pt x="184" y="100"/>
                    <a:pt x="184" y="84"/>
                    <a:pt x="168" y="50"/>
                  </a:cubicBezTo>
                  <a:cubicBezTo>
                    <a:pt x="168" y="17"/>
                    <a:pt x="134" y="0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868;p60"/>
            <p:cNvSpPr/>
            <p:nvPr/>
          </p:nvSpPr>
          <p:spPr>
            <a:xfrm>
              <a:off x="2981545" y="2566626"/>
              <a:ext cx="18781" cy="32178"/>
            </a:xfrm>
            <a:custGeom>
              <a:avLst/>
              <a:gdLst/>
              <a:ahLst/>
              <a:cxnLst/>
              <a:rect l="l" t="t" r="r" b="b"/>
              <a:pathLst>
                <a:path w="586" h="1004" extrusionOk="0">
                  <a:moveTo>
                    <a:pt x="535" y="1"/>
                  </a:moveTo>
                  <a:cubicBezTo>
                    <a:pt x="502" y="17"/>
                    <a:pt x="451" y="34"/>
                    <a:pt x="418" y="67"/>
                  </a:cubicBezTo>
                  <a:cubicBezTo>
                    <a:pt x="151" y="218"/>
                    <a:pt x="0" y="519"/>
                    <a:pt x="34" y="836"/>
                  </a:cubicBezTo>
                  <a:cubicBezTo>
                    <a:pt x="50" y="869"/>
                    <a:pt x="67" y="920"/>
                    <a:pt x="67" y="970"/>
                  </a:cubicBezTo>
                  <a:cubicBezTo>
                    <a:pt x="84" y="986"/>
                    <a:pt x="84" y="1003"/>
                    <a:pt x="101" y="1003"/>
                  </a:cubicBezTo>
                  <a:cubicBezTo>
                    <a:pt x="101" y="1003"/>
                    <a:pt x="67" y="936"/>
                    <a:pt x="67" y="836"/>
                  </a:cubicBezTo>
                  <a:cubicBezTo>
                    <a:pt x="34" y="535"/>
                    <a:pt x="167" y="235"/>
                    <a:pt x="418" y="84"/>
                  </a:cubicBezTo>
                  <a:cubicBezTo>
                    <a:pt x="518" y="17"/>
                    <a:pt x="585" y="1"/>
                    <a:pt x="5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869;p60"/>
            <p:cNvSpPr/>
            <p:nvPr/>
          </p:nvSpPr>
          <p:spPr>
            <a:xfrm>
              <a:off x="2951001" y="2596625"/>
              <a:ext cx="21474" cy="10192"/>
            </a:xfrm>
            <a:custGeom>
              <a:avLst/>
              <a:gdLst/>
              <a:ahLst/>
              <a:cxnLst/>
              <a:rect l="l" t="t" r="r" b="b"/>
              <a:pathLst>
                <a:path w="670" h="318" extrusionOk="0">
                  <a:moveTo>
                    <a:pt x="669" y="0"/>
                  </a:moveTo>
                  <a:cubicBezTo>
                    <a:pt x="653" y="0"/>
                    <a:pt x="519" y="84"/>
                    <a:pt x="335" y="167"/>
                  </a:cubicBezTo>
                  <a:cubicBezTo>
                    <a:pt x="168" y="251"/>
                    <a:pt x="1" y="318"/>
                    <a:pt x="18" y="318"/>
                  </a:cubicBezTo>
                  <a:cubicBezTo>
                    <a:pt x="252" y="251"/>
                    <a:pt x="469" y="15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870;p60"/>
            <p:cNvSpPr/>
            <p:nvPr/>
          </p:nvSpPr>
          <p:spPr>
            <a:xfrm>
              <a:off x="2985294" y="2590183"/>
              <a:ext cx="1635" cy="4872"/>
            </a:xfrm>
            <a:custGeom>
              <a:avLst/>
              <a:gdLst/>
              <a:ahLst/>
              <a:cxnLst/>
              <a:rect l="l" t="t" r="r" b="b"/>
              <a:pathLst>
                <a:path w="51" h="152" extrusionOk="0">
                  <a:moveTo>
                    <a:pt x="34" y="1"/>
                  </a:moveTo>
                  <a:cubicBezTo>
                    <a:pt x="34" y="1"/>
                    <a:pt x="0" y="34"/>
                    <a:pt x="17" y="68"/>
                  </a:cubicBezTo>
                  <a:cubicBezTo>
                    <a:pt x="17" y="118"/>
                    <a:pt x="34" y="151"/>
                    <a:pt x="34" y="151"/>
                  </a:cubicBezTo>
                  <a:cubicBezTo>
                    <a:pt x="50" y="151"/>
                    <a:pt x="34" y="118"/>
                    <a:pt x="34" y="68"/>
                  </a:cubicBezTo>
                  <a:cubicBezTo>
                    <a:pt x="34" y="34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871;p60"/>
            <p:cNvSpPr/>
            <p:nvPr/>
          </p:nvSpPr>
          <p:spPr>
            <a:xfrm>
              <a:off x="2986897" y="2580953"/>
              <a:ext cx="2179" cy="3910"/>
            </a:xfrm>
            <a:custGeom>
              <a:avLst/>
              <a:gdLst/>
              <a:ahLst/>
              <a:cxnLst/>
              <a:rect l="l" t="t" r="r" b="b"/>
              <a:pathLst>
                <a:path w="68" h="122" extrusionOk="0">
                  <a:moveTo>
                    <a:pt x="49" y="0"/>
                  </a:moveTo>
                  <a:cubicBezTo>
                    <a:pt x="44" y="0"/>
                    <a:pt x="31" y="28"/>
                    <a:pt x="17" y="55"/>
                  </a:cubicBezTo>
                  <a:cubicBezTo>
                    <a:pt x="0" y="88"/>
                    <a:pt x="0" y="122"/>
                    <a:pt x="0" y="122"/>
                  </a:cubicBezTo>
                  <a:cubicBezTo>
                    <a:pt x="17" y="122"/>
                    <a:pt x="34" y="105"/>
                    <a:pt x="51" y="72"/>
                  </a:cubicBezTo>
                  <a:cubicBezTo>
                    <a:pt x="51" y="38"/>
                    <a:pt x="67" y="5"/>
                    <a:pt x="51" y="5"/>
                  </a:cubicBezTo>
                  <a:cubicBezTo>
                    <a:pt x="51" y="2"/>
                    <a:pt x="50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872;p60"/>
            <p:cNvSpPr/>
            <p:nvPr/>
          </p:nvSpPr>
          <p:spPr>
            <a:xfrm>
              <a:off x="2991192" y="2574126"/>
              <a:ext cx="3782" cy="3397"/>
            </a:xfrm>
            <a:custGeom>
              <a:avLst/>
              <a:gdLst/>
              <a:ahLst/>
              <a:cxnLst/>
              <a:rect l="l" t="t" r="r" b="b"/>
              <a:pathLst>
                <a:path w="118" h="106" extrusionOk="0">
                  <a:moveTo>
                    <a:pt x="117" y="1"/>
                  </a:moveTo>
                  <a:cubicBezTo>
                    <a:pt x="100" y="1"/>
                    <a:pt x="67" y="1"/>
                    <a:pt x="34" y="34"/>
                  </a:cubicBezTo>
                  <a:cubicBezTo>
                    <a:pt x="0" y="67"/>
                    <a:pt x="0" y="101"/>
                    <a:pt x="0" y="101"/>
                  </a:cubicBezTo>
                  <a:cubicBezTo>
                    <a:pt x="3" y="104"/>
                    <a:pt x="6" y="105"/>
                    <a:pt x="9" y="105"/>
                  </a:cubicBezTo>
                  <a:cubicBezTo>
                    <a:pt x="23" y="105"/>
                    <a:pt x="37" y="78"/>
                    <a:pt x="50" y="51"/>
                  </a:cubicBezTo>
                  <a:cubicBezTo>
                    <a:pt x="84" y="34"/>
                    <a:pt x="117" y="17"/>
                    <a:pt x="1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873;p60"/>
            <p:cNvSpPr/>
            <p:nvPr/>
          </p:nvSpPr>
          <p:spPr>
            <a:xfrm>
              <a:off x="2997602" y="2570152"/>
              <a:ext cx="2179" cy="2083"/>
            </a:xfrm>
            <a:custGeom>
              <a:avLst/>
              <a:gdLst/>
              <a:ahLst/>
              <a:cxnLst/>
              <a:rect l="l" t="t" r="r" b="b"/>
              <a:pathLst>
                <a:path w="68" h="65" extrusionOk="0">
                  <a:moveTo>
                    <a:pt x="47" y="1"/>
                  </a:moveTo>
                  <a:cubicBezTo>
                    <a:pt x="41" y="1"/>
                    <a:pt x="29" y="12"/>
                    <a:pt x="17" y="24"/>
                  </a:cubicBezTo>
                  <a:cubicBezTo>
                    <a:pt x="1" y="41"/>
                    <a:pt x="1" y="58"/>
                    <a:pt x="1" y="58"/>
                  </a:cubicBezTo>
                  <a:cubicBezTo>
                    <a:pt x="1" y="63"/>
                    <a:pt x="2" y="65"/>
                    <a:pt x="4" y="65"/>
                  </a:cubicBezTo>
                  <a:cubicBezTo>
                    <a:pt x="10" y="65"/>
                    <a:pt x="22" y="53"/>
                    <a:pt x="34" y="41"/>
                  </a:cubicBezTo>
                  <a:cubicBezTo>
                    <a:pt x="51" y="24"/>
                    <a:pt x="67" y="8"/>
                    <a:pt x="51" y="8"/>
                  </a:cubicBezTo>
                  <a:cubicBezTo>
                    <a:pt x="51" y="3"/>
                    <a:pt x="49" y="1"/>
                    <a:pt x="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874;p60"/>
            <p:cNvSpPr/>
            <p:nvPr/>
          </p:nvSpPr>
          <p:spPr>
            <a:xfrm>
              <a:off x="2648449" y="1526476"/>
              <a:ext cx="352390" cy="780033"/>
            </a:xfrm>
            <a:custGeom>
              <a:avLst/>
              <a:gdLst/>
              <a:ahLst/>
              <a:cxnLst/>
              <a:rect l="l" t="t" r="r" b="b"/>
              <a:pathLst>
                <a:path w="10995" h="24338" extrusionOk="0">
                  <a:moveTo>
                    <a:pt x="5977" y="0"/>
                  </a:moveTo>
                  <a:cubicBezTo>
                    <a:pt x="5917" y="0"/>
                    <a:pt x="5858" y="2"/>
                    <a:pt x="5798" y="7"/>
                  </a:cubicBezTo>
                  <a:lnTo>
                    <a:pt x="3676" y="140"/>
                  </a:lnTo>
                  <a:cubicBezTo>
                    <a:pt x="3676" y="140"/>
                    <a:pt x="3624" y="129"/>
                    <a:pt x="3524" y="129"/>
                  </a:cubicBezTo>
                  <a:cubicBezTo>
                    <a:pt x="3179" y="129"/>
                    <a:pt x="2276" y="260"/>
                    <a:pt x="1070" y="1427"/>
                  </a:cubicBezTo>
                  <a:lnTo>
                    <a:pt x="1" y="2413"/>
                  </a:lnTo>
                  <a:lnTo>
                    <a:pt x="1354" y="4986"/>
                  </a:lnTo>
                  <a:lnTo>
                    <a:pt x="1421" y="6139"/>
                  </a:lnTo>
                  <a:lnTo>
                    <a:pt x="2390" y="9313"/>
                  </a:lnTo>
                  <a:lnTo>
                    <a:pt x="2123" y="10717"/>
                  </a:lnTo>
                  <a:cubicBezTo>
                    <a:pt x="2022" y="11786"/>
                    <a:pt x="585" y="24017"/>
                    <a:pt x="786" y="24201"/>
                  </a:cubicBezTo>
                  <a:cubicBezTo>
                    <a:pt x="800" y="24215"/>
                    <a:pt x="826" y="24222"/>
                    <a:pt x="864" y="24222"/>
                  </a:cubicBezTo>
                  <a:cubicBezTo>
                    <a:pt x="1288" y="24222"/>
                    <a:pt x="3120" y="23382"/>
                    <a:pt x="4146" y="23382"/>
                  </a:cubicBezTo>
                  <a:cubicBezTo>
                    <a:pt x="4380" y="23382"/>
                    <a:pt x="4572" y="23426"/>
                    <a:pt x="4696" y="23532"/>
                  </a:cubicBezTo>
                  <a:cubicBezTo>
                    <a:pt x="5255" y="24001"/>
                    <a:pt x="6260" y="24337"/>
                    <a:pt x="7072" y="24337"/>
                  </a:cubicBezTo>
                  <a:cubicBezTo>
                    <a:pt x="7303" y="24337"/>
                    <a:pt x="7518" y="24310"/>
                    <a:pt x="7703" y="24251"/>
                  </a:cubicBezTo>
                  <a:cubicBezTo>
                    <a:pt x="8320" y="24049"/>
                    <a:pt x="9173" y="23071"/>
                    <a:pt x="10085" y="23071"/>
                  </a:cubicBezTo>
                  <a:cubicBezTo>
                    <a:pt x="10384" y="23071"/>
                    <a:pt x="10689" y="23176"/>
                    <a:pt x="10995" y="23449"/>
                  </a:cubicBezTo>
                  <a:cubicBezTo>
                    <a:pt x="10995" y="23449"/>
                    <a:pt x="10594" y="12605"/>
                    <a:pt x="7987" y="8896"/>
                  </a:cubicBezTo>
                  <a:cubicBezTo>
                    <a:pt x="6935" y="7091"/>
                    <a:pt x="6667" y="7292"/>
                    <a:pt x="7018" y="6239"/>
                  </a:cubicBezTo>
                  <a:lnTo>
                    <a:pt x="8054" y="2814"/>
                  </a:lnTo>
                  <a:lnTo>
                    <a:pt x="7620" y="658"/>
                  </a:lnTo>
                  <a:cubicBezTo>
                    <a:pt x="7178" y="232"/>
                    <a:pt x="6584" y="0"/>
                    <a:pt x="59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875;p60"/>
            <p:cNvSpPr/>
            <p:nvPr/>
          </p:nvSpPr>
          <p:spPr>
            <a:xfrm>
              <a:off x="2806968" y="1530963"/>
              <a:ext cx="130700" cy="147302"/>
            </a:xfrm>
            <a:custGeom>
              <a:avLst/>
              <a:gdLst/>
              <a:ahLst/>
              <a:cxnLst/>
              <a:rect l="l" t="t" r="r" b="b"/>
              <a:pathLst>
                <a:path w="4078" h="4596" extrusionOk="0">
                  <a:moveTo>
                    <a:pt x="1855" y="0"/>
                  </a:moveTo>
                  <a:lnTo>
                    <a:pt x="0" y="3409"/>
                  </a:lnTo>
                  <a:lnTo>
                    <a:pt x="2523" y="4595"/>
                  </a:lnTo>
                  <a:cubicBezTo>
                    <a:pt x="2523" y="4595"/>
                    <a:pt x="3593" y="2974"/>
                    <a:pt x="3760" y="2189"/>
                  </a:cubicBezTo>
                  <a:cubicBezTo>
                    <a:pt x="4077" y="602"/>
                    <a:pt x="1855" y="0"/>
                    <a:pt x="18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876;p60"/>
            <p:cNvSpPr/>
            <p:nvPr/>
          </p:nvSpPr>
          <p:spPr>
            <a:xfrm>
              <a:off x="2703607" y="1827970"/>
              <a:ext cx="119450" cy="199095"/>
            </a:xfrm>
            <a:custGeom>
              <a:avLst/>
              <a:gdLst/>
              <a:ahLst/>
              <a:cxnLst/>
              <a:rect l="l" t="t" r="r" b="b"/>
              <a:pathLst>
                <a:path w="3727" h="6212" extrusionOk="0">
                  <a:moveTo>
                    <a:pt x="579" y="535"/>
                  </a:moveTo>
                  <a:lnTo>
                    <a:pt x="569" y="541"/>
                  </a:lnTo>
                  <a:cubicBezTo>
                    <a:pt x="569" y="542"/>
                    <a:pt x="569" y="543"/>
                    <a:pt x="569" y="544"/>
                  </a:cubicBezTo>
                  <a:lnTo>
                    <a:pt x="569" y="544"/>
                  </a:lnTo>
                  <a:cubicBezTo>
                    <a:pt x="572" y="541"/>
                    <a:pt x="576" y="538"/>
                    <a:pt x="579" y="535"/>
                  </a:cubicBezTo>
                  <a:close/>
                  <a:moveTo>
                    <a:pt x="569" y="544"/>
                  </a:moveTo>
                  <a:lnTo>
                    <a:pt x="569" y="544"/>
                  </a:lnTo>
                  <a:cubicBezTo>
                    <a:pt x="563" y="549"/>
                    <a:pt x="557" y="553"/>
                    <a:pt x="552" y="558"/>
                  </a:cubicBezTo>
                  <a:cubicBezTo>
                    <a:pt x="552" y="558"/>
                    <a:pt x="567" y="558"/>
                    <a:pt x="569" y="544"/>
                  </a:cubicBezTo>
                  <a:close/>
                  <a:moveTo>
                    <a:pt x="1" y="4969"/>
                  </a:moveTo>
                  <a:cubicBezTo>
                    <a:pt x="1" y="4977"/>
                    <a:pt x="4" y="4981"/>
                    <a:pt x="8" y="4983"/>
                  </a:cubicBezTo>
                  <a:lnTo>
                    <a:pt x="8" y="4983"/>
                  </a:lnTo>
                  <a:cubicBezTo>
                    <a:pt x="3" y="4978"/>
                    <a:pt x="1" y="4974"/>
                    <a:pt x="1" y="4969"/>
                  </a:cubicBezTo>
                  <a:close/>
                  <a:moveTo>
                    <a:pt x="1976" y="0"/>
                  </a:moveTo>
                  <a:cubicBezTo>
                    <a:pt x="1600" y="0"/>
                    <a:pt x="1241" y="101"/>
                    <a:pt x="920" y="291"/>
                  </a:cubicBezTo>
                  <a:cubicBezTo>
                    <a:pt x="796" y="368"/>
                    <a:pt x="687" y="445"/>
                    <a:pt x="579" y="535"/>
                  </a:cubicBezTo>
                  <a:lnTo>
                    <a:pt x="579" y="535"/>
                  </a:lnTo>
                  <a:lnTo>
                    <a:pt x="652" y="491"/>
                  </a:lnTo>
                  <a:cubicBezTo>
                    <a:pt x="736" y="441"/>
                    <a:pt x="836" y="374"/>
                    <a:pt x="936" y="324"/>
                  </a:cubicBezTo>
                  <a:cubicBezTo>
                    <a:pt x="1277" y="138"/>
                    <a:pt x="1662" y="38"/>
                    <a:pt x="2049" y="38"/>
                  </a:cubicBezTo>
                  <a:cubicBezTo>
                    <a:pt x="2079" y="38"/>
                    <a:pt x="2109" y="39"/>
                    <a:pt x="2139" y="40"/>
                  </a:cubicBezTo>
                  <a:cubicBezTo>
                    <a:pt x="2423" y="57"/>
                    <a:pt x="2691" y="140"/>
                    <a:pt x="2941" y="291"/>
                  </a:cubicBezTo>
                  <a:cubicBezTo>
                    <a:pt x="3225" y="458"/>
                    <a:pt x="3443" y="725"/>
                    <a:pt x="3560" y="1026"/>
                  </a:cubicBezTo>
                  <a:cubicBezTo>
                    <a:pt x="3626" y="1193"/>
                    <a:pt x="3660" y="1360"/>
                    <a:pt x="3643" y="1527"/>
                  </a:cubicBezTo>
                  <a:cubicBezTo>
                    <a:pt x="3626" y="1711"/>
                    <a:pt x="3576" y="1895"/>
                    <a:pt x="3493" y="2062"/>
                  </a:cubicBezTo>
                  <a:cubicBezTo>
                    <a:pt x="3309" y="2379"/>
                    <a:pt x="3025" y="2680"/>
                    <a:pt x="2841" y="3031"/>
                  </a:cubicBezTo>
                  <a:cubicBezTo>
                    <a:pt x="2741" y="3215"/>
                    <a:pt x="2674" y="3415"/>
                    <a:pt x="2657" y="3616"/>
                  </a:cubicBezTo>
                  <a:cubicBezTo>
                    <a:pt x="2641" y="3816"/>
                    <a:pt x="2641" y="4000"/>
                    <a:pt x="2657" y="4200"/>
                  </a:cubicBezTo>
                  <a:cubicBezTo>
                    <a:pt x="2707" y="4568"/>
                    <a:pt x="2707" y="4919"/>
                    <a:pt x="2657" y="5286"/>
                  </a:cubicBezTo>
                  <a:cubicBezTo>
                    <a:pt x="2624" y="5454"/>
                    <a:pt x="2557" y="5604"/>
                    <a:pt x="2473" y="5754"/>
                  </a:cubicBezTo>
                  <a:cubicBezTo>
                    <a:pt x="2390" y="5888"/>
                    <a:pt x="2290" y="6005"/>
                    <a:pt x="2139" y="6072"/>
                  </a:cubicBezTo>
                  <a:cubicBezTo>
                    <a:pt x="2042" y="6127"/>
                    <a:pt x="1923" y="6160"/>
                    <a:pt x="1799" y="6160"/>
                  </a:cubicBezTo>
                  <a:cubicBezTo>
                    <a:pt x="1773" y="6160"/>
                    <a:pt x="1747" y="6158"/>
                    <a:pt x="1722" y="6155"/>
                  </a:cubicBezTo>
                  <a:cubicBezTo>
                    <a:pt x="1588" y="6122"/>
                    <a:pt x="1471" y="6088"/>
                    <a:pt x="1354" y="6005"/>
                  </a:cubicBezTo>
                  <a:cubicBezTo>
                    <a:pt x="1153" y="5871"/>
                    <a:pt x="970" y="5721"/>
                    <a:pt x="803" y="5554"/>
                  </a:cubicBezTo>
                  <a:cubicBezTo>
                    <a:pt x="669" y="5437"/>
                    <a:pt x="535" y="5320"/>
                    <a:pt x="402" y="5203"/>
                  </a:cubicBezTo>
                  <a:cubicBezTo>
                    <a:pt x="301" y="5136"/>
                    <a:pt x="201" y="5069"/>
                    <a:pt x="101" y="5019"/>
                  </a:cubicBezTo>
                  <a:cubicBezTo>
                    <a:pt x="84" y="5002"/>
                    <a:pt x="51" y="5002"/>
                    <a:pt x="17" y="4986"/>
                  </a:cubicBezTo>
                  <a:cubicBezTo>
                    <a:pt x="17" y="4986"/>
                    <a:pt x="13" y="4986"/>
                    <a:pt x="8" y="4983"/>
                  </a:cubicBezTo>
                  <a:lnTo>
                    <a:pt x="8" y="4983"/>
                  </a:lnTo>
                  <a:cubicBezTo>
                    <a:pt x="22" y="4996"/>
                    <a:pt x="53" y="5012"/>
                    <a:pt x="101" y="5036"/>
                  </a:cubicBezTo>
                  <a:cubicBezTo>
                    <a:pt x="201" y="5086"/>
                    <a:pt x="285" y="5153"/>
                    <a:pt x="385" y="5220"/>
                  </a:cubicBezTo>
                  <a:cubicBezTo>
                    <a:pt x="519" y="5337"/>
                    <a:pt x="652" y="5454"/>
                    <a:pt x="786" y="5587"/>
                  </a:cubicBezTo>
                  <a:cubicBezTo>
                    <a:pt x="936" y="5754"/>
                    <a:pt x="1120" y="5921"/>
                    <a:pt x="1321" y="6055"/>
                  </a:cubicBezTo>
                  <a:cubicBezTo>
                    <a:pt x="1438" y="6122"/>
                    <a:pt x="1571" y="6172"/>
                    <a:pt x="1722" y="6205"/>
                  </a:cubicBezTo>
                  <a:cubicBezTo>
                    <a:pt x="1755" y="6209"/>
                    <a:pt x="1790" y="6211"/>
                    <a:pt x="1825" y="6211"/>
                  </a:cubicBezTo>
                  <a:cubicBezTo>
                    <a:pt x="1945" y="6211"/>
                    <a:pt x="2069" y="6187"/>
                    <a:pt x="2173" y="6122"/>
                  </a:cubicBezTo>
                  <a:cubicBezTo>
                    <a:pt x="2323" y="6038"/>
                    <a:pt x="2440" y="5921"/>
                    <a:pt x="2524" y="5788"/>
                  </a:cubicBezTo>
                  <a:cubicBezTo>
                    <a:pt x="2624" y="5637"/>
                    <a:pt x="2674" y="5470"/>
                    <a:pt x="2724" y="5303"/>
                  </a:cubicBezTo>
                  <a:cubicBezTo>
                    <a:pt x="2774" y="4936"/>
                    <a:pt x="2774" y="4568"/>
                    <a:pt x="2724" y="4200"/>
                  </a:cubicBezTo>
                  <a:cubicBezTo>
                    <a:pt x="2657" y="3816"/>
                    <a:pt x="2724" y="3415"/>
                    <a:pt x="2891" y="3064"/>
                  </a:cubicBezTo>
                  <a:cubicBezTo>
                    <a:pt x="3092" y="2713"/>
                    <a:pt x="3359" y="2429"/>
                    <a:pt x="3543" y="2078"/>
                  </a:cubicBezTo>
                  <a:cubicBezTo>
                    <a:pt x="3643" y="1911"/>
                    <a:pt x="3693" y="1728"/>
                    <a:pt x="3710" y="1544"/>
                  </a:cubicBezTo>
                  <a:cubicBezTo>
                    <a:pt x="3727" y="1360"/>
                    <a:pt x="3693" y="1176"/>
                    <a:pt x="3626" y="1009"/>
                  </a:cubicBezTo>
                  <a:cubicBezTo>
                    <a:pt x="3493" y="692"/>
                    <a:pt x="3259" y="424"/>
                    <a:pt x="2975" y="241"/>
                  </a:cubicBezTo>
                  <a:cubicBezTo>
                    <a:pt x="2724" y="90"/>
                    <a:pt x="2423" y="7"/>
                    <a:pt x="2139" y="7"/>
                  </a:cubicBezTo>
                  <a:cubicBezTo>
                    <a:pt x="2085" y="2"/>
                    <a:pt x="2030" y="0"/>
                    <a:pt x="197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877;p60"/>
            <p:cNvSpPr/>
            <p:nvPr/>
          </p:nvSpPr>
          <p:spPr>
            <a:xfrm>
              <a:off x="2827833" y="1916524"/>
              <a:ext cx="160154" cy="261368"/>
            </a:xfrm>
            <a:custGeom>
              <a:avLst/>
              <a:gdLst/>
              <a:ahLst/>
              <a:cxnLst/>
              <a:rect l="l" t="t" r="r" b="b"/>
              <a:pathLst>
                <a:path w="4997" h="8155" extrusionOk="0">
                  <a:moveTo>
                    <a:pt x="3526" y="1"/>
                  </a:moveTo>
                  <a:cubicBezTo>
                    <a:pt x="3393" y="17"/>
                    <a:pt x="3259" y="51"/>
                    <a:pt x="3142" y="84"/>
                  </a:cubicBezTo>
                  <a:cubicBezTo>
                    <a:pt x="2942" y="151"/>
                    <a:pt x="2741" y="251"/>
                    <a:pt x="2574" y="368"/>
                  </a:cubicBezTo>
                  <a:cubicBezTo>
                    <a:pt x="2056" y="752"/>
                    <a:pt x="1755" y="1337"/>
                    <a:pt x="1772" y="1972"/>
                  </a:cubicBezTo>
                  <a:cubicBezTo>
                    <a:pt x="1772" y="2356"/>
                    <a:pt x="1755" y="2741"/>
                    <a:pt x="1705" y="3125"/>
                  </a:cubicBezTo>
                  <a:cubicBezTo>
                    <a:pt x="1655" y="3325"/>
                    <a:pt x="1572" y="3526"/>
                    <a:pt x="1455" y="3676"/>
                  </a:cubicBezTo>
                  <a:cubicBezTo>
                    <a:pt x="1304" y="3843"/>
                    <a:pt x="1154" y="3994"/>
                    <a:pt x="970" y="4128"/>
                  </a:cubicBezTo>
                  <a:cubicBezTo>
                    <a:pt x="803" y="4261"/>
                    <a:pt x="619" y="4412"/>
                    <a:pt x="469" y="4579"/>
                  </a:cubicBezTo>
                  <a:cubicBezTo>
                    <a:pt x="302" y="4762"/>
                    <a:pt x="201" y="4963"/>
                    <a:pt x="135" y="5197"/>
                  </a:cubicBezTo>
                  <a:cubicBezTo>
                    <a:pt x="1" y="5648"/>
                    <a:pt x="51" y="6133"/>
                    <a:pt x="235" y="6567"/>
                  </a:cubicBezTo>
                  <a:cubicBezTo>
                    <a:pt x="419" y="6968"/>
                    <a:pt x="703" y="7302"/>
                    <a:pt x="1070" y="7536"/>
                  </a:cubicBezTo>
                  <a:cubicBezTo>
                    <a:pt x="1404" y="7753"/>
                    <a:pt x="1755" y="7920"/>
                    <a:pt x="2140" y="8021"/>
                  </a:cubicBezTo>
                  <a:cubicBezTo>
                    <a:pt x="2474" y="8104"/>
                    <a:pt x="2808" y="8138"/>
                    <a:pt x="3142" y="8154"/>
                  </a:cubicBezTo>
                  <a:cubicBezTo>
                    <a:pt x="3627" y="8154"/>
                    <a:pt x="4128" y="8121"/>
                    <a:pt x="4613" y="8054"/>
                  </a:cubicBezTo>
                  <a:cubicBezTo>
                    <a:pt x="4780" y="8037"/>
                    <a:pt x="4913" y="8004"/>
                    <a:pt x="4997" y="7987"/>
                  </a:cubicBezTo>
                  <a:lnTo>
                    <a:pt x="4997" y="7987"/>
                  </a:lnTo>
                  <a:lnTo>
                    <a:pt x="4596" y="8021"/>
                  </a:lnTo>
                  <a:cubicBezTo>
                    <a:pt x="4194" y="8076"/>
                    <a:pt x="3793" y="8108"/>
                    <a:pt x="3392" y="8108"/>
                  </a:cubicBezTo>
                  <a:cubicBezTo>
                    <a:pt x="3308" y="8108"/>
                    <a:pt x="3225" y="8107"/>
                    <a:pt x="3142" y="8104"/>
                  </a:cubicBezTo>
                  <a:cubicBezTo>
                    <a:pt x="2808" y="8087"/>
                    <a:pt x="2474" y="8037"/>
                    <a:pt x="2156" y="7954"/>
                  </a:cubicBezTo>
                  <a:cubicBezTo>
                    <a:pt x="1772" y="7870"/>
                    <a:pt x="1421" y="7703"/>
                    <a:pt x="1104" y="7486"/>
                  </a:cubicBezTo>
                  <a:cubicBezTo>
                    <a:pt x="753" y="7252"/>
                    <a:pt x="469" y="6918"/>
                    <a:pt x="302" y="6534"/>
                  </a:cubicBezTo>
                  <a:cubicBezTo>
                    <a:pt x="118" y="6116"/>
                    <a:pt x="85" y="5665"/>
                    <a:pt x="185" y="5214"/>
                  </a:cubicBezTo>
                  <a:cubicBezTo>
                    <a:pt x="252" y="4996"/>
                    <a:pt x="369" y="4796"/>
                    <a:pt x="519" y="4629"/>
                  </a:cubicBezTo>
                  <a:cubicBezTo>
                    <a:pt x="669" y="4462"/>
                    <a:pt x="836" y="4311"/>
                    <a:pt x="1020" y="4178"/>
                  </a:cubicBezTo>
                  <a:cubicBezTo>
                    <a:pt x="1204" y="4044"/>
                    <a:pt x="1354" y="3894"/>
                    <a:pt x="1505" y="3727"/>
                  </a:cubicBezTo>
                  <a:cubicBezTo>
                    <a:pt x="1638" y="3543"/>
                    <a:pt x="1722" y="3359"/>
                    <a:pt x="1772" y="3142"/>
                  </a:cubicBezTo>
                  <a:cubicBezTo>
                    <a:pt x="1822" y="2757"/>
                    <a:pt x="1839" y="2373"/>
                    <a:pt x="1822" y="1972"/>
                  </a:cubicBezTo>
                  <a:cubicBezTo>
                    <a:pt x="1805" y="1354"/>
                    <a:pt x="2106" y="769"/>
                    <a:pt x="2608" y="402"/>
                  </a:cubicBezTo>
                  <a:cubicBezTo>
                    <a:pt x="2758" y="285"/>
                    <a:pt x="2958" y="184"/>
                    <a:pt x="3142" y="117"/>
                  </a:cubicBezTo>
                  <a:cubicBezTo>
                    <a:pt x="3326" y="51"/>
                    <a:pt x="3493" y="17"/>
                    <a:pt x="367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878;p60"/>
            <p:cNvSpPr/>
            <p:nvPr/>
          </p:nvSpPr>
          <p:spPr>
            <a:xfrm>
              <a:off x="2680595" y="2183533"/>
              <a:ext cx="118906" cy="93426"/>
            </a:xfrm>
            <a:custGeom>
              <a:avLst/>
              <a:gdLst/>
              <a:ahLst/>
              <a:cxnLst/>
              <a:rect l="l" t="t" r="r" b="b"/>
              <a:pathLst>
                <a:path w="3710" h="2915" extrusionOk="0">
                  <a:moveTo>
                    <a:pt x="962" y="0"/>
                  </a:moveTo>
                  <a:cubicBezTo>
                    <a:pt x="869" y="0"/>
                    <a:pt x="776" y="8"/>
                    <a:pt x="685" y="24"/>
                  </a:cubicBezTo>
                  <a:cubicBezTo>
                    <a:pt x="485" y="74"/>
                    <a:pt x="301" y="157"/>
                    <a:pt x="150" y="274"/>
                  </a:cubicBezTo>
                  <a:cubicBezTo>
                    <a:pt x="117" y="308"/>
                    <a:pt x="67" y="358"/>
                    <a:pt x="34" y="391"/>
                  </a:cubicBezTo>
                  <a:cubicBezTo>
                    <a:pt x="17" y="425"/>
                    <a:pt x="0" y="441"/>
                    <a:pt x="0" y="441"/>
                  </a:cubicBezTo>
                  <a:cubicBezTo>
                    <a:pt x="17" y="441"/>
                    <a:pt x="67" y="391"/>
                    <a:pt x="167" y="308"/>
                  </a:cubicBezTo>
                  <a:cubicBezTo>
                    <a:pt x="318" y="191"/>
                    <a:pt x="501" y="107"/>
                    <a:pt x="702" y="74"/>
                  </a:cubicBezTo>
                  <a:cubicBezTo>
                    <a:pt x="783" y="64"/>
                    <a:pt x="867" y="58"/>
                    <a:pt x="952" y="58"/>
                  </a:cubicBezTo>
                  <a:cubicBezTo>
                    <a:pt x="1148" y="58"/>
                    <a:pt x="1351" y="88"/>
                    <a:pt x="1537" y="157"/>
                  </a:cubicBezTo>
                  <a:cubicBezTo>
                    <a:pt x="1871" y="274"/>
                    <a:pt x="2172" y="458"/>
                    <a:pt x="2423" y="709"/>
                  </a:cubicBezTo>
                  <a:cubicBezTo>
                    <a:pt x="2673" y="943"/>
                    <a:pt x="2891" y="1227"/>
                    <a:pt x="3074" y="1528"/>
                  </a:cubicBezTo>
                  <a:cubicBezTo>
                    <a:pt x="3242" y="1795"/>
                    <a:pt x="3392" y="2062"/>
                    <a:pt x="3509" y="2279"/>
                  </a:cubicBezTo>
                  <a:cubicBezTo>
                    <a:pt x="3559" y="2363"/>
                    <a:pt x="3609" y="2463"/>
                    <a:pt x="3643" y="2563"/>
                  </a:cubicBezTo>
                  <a:cubicBezTo>
                    <a:pt x="3676" y="2664"/>
                    <a:pt x="3693" y="2747"/>
                    <a:pt x="3643" y="2797"/>
                  </a:cubicBezTo>
                  <a:cubicBezTo>
                    <a:pt x="3609" y="2831"/>
                    <a:pt x="3576" y="2864"/>
                    <a:pt x="3526" y="2881"/>
                  </a:cubicBezTo>
                  <a:cubicBezTo>
                    <a:pt x="3492" y="2898"/>
                    <a:pt x="3475" y="2914"/>
                    <a:pt x="3475" y="2914"/>
                  </a:cubicBezTo>
                  <a:cubicBezTo>
                    <a:pt x="3492" y="2914"/>
                    <a:pt x="3509" y="2898"/>
                    <a:pt x="3526" y="2898"/>
                  </a:cubicBezTo>
                  <a:cubicBezTo>
                    <a:pt x="3576" y="2881"/>
                    <a:pt x="3626" y="2848"/>
                    <a:pt x="3676" y="2814"/>
                  </a:cubicBezTo>
                  <a:cubicBezTo>
                    <a:pt x="3693" y="2781"/>
                    <a:pt x="3709" y="2731"/>
                    <a:pt x="3709" y="2697"/>
                  </a:cubicBezTo>
                  <a:cubicBezTo>
                    <a:pt x="3709" y="2647"/>
                    <a:pt x="3693" y="2597"/>
                    <a:pt x="3693" y="2563"/>
                  </a:cubicBezTo>
                  <a:cubicBezTo>
                    <a:pt x="3643" y="2446"/>
                    <a:pt x="3609" y="2346"/>
                    <a:pt x="3542" y="2246"/>
                  </a:cubicBezTo>
                  <a:cubicBezTo>
                    <a:pt x="3425" y="2029"/>
                    <a:pt x="3292" y="1778"/>
                    <a:pt x="3125" y="1494"/>
                  </a:cubicBezTo>
                  <a:cubicBezTo>
                    <a:pt x="2941" y="1193"/>
                    <a:pt x="2724" y="909"/>
                    <a:pt x="2456" y="659"/>
                  </a:cubicBezTo>
                  <a:cubicBezTo>
                    <a:pt x="2206" y="408"/>
                    <a:pt x="1888" y="208"/>
                    <a:pt x="1554" y="91"/>
                  </a:cubicBezTo>
                  <a:cubicBezTo>
                    <a:pt x="1361" y="34"/>
                    <a:pt x="1160" y="0"/>
                    <a:pt x="96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879;p60"/>
            <p:cNvSpPr/>
            <p:nvPr/>
          </p:nvSpPr>
          <p:spPr>
            <a:xfrm>
              <a:off x="2843922" y="1741948"/>
              <a:ext cx="40191" cy="46825"/>
            </a:xfrm>
            <a:custGeom>
              <a:avLst/>
              <a:gdLst/>
              <a:ahLst/>
              <a:cxnLst/>
              <a:rect l="l" t="t" r="r" b="b"/>
              <a:pathLst>
                <a:path w="1254" h="1461" extrusionOk="0">
                  <a:moveTo>
                    <a:pt x="100" y="1"/>
                  </a:moveTo>
                  <a:cubicBezTo>
                    <a:pt x="67" y="101"/>
                    <a:pt x="34" y="218"/>
                    <a:pt x="34" y="335"/>
                  </a:cubicBezTo>
                  <a:cubicBezTo>
                    <a:pt x="0" y="619"/>
                    <a:pt x="67" y="903"/>
                    <a:pt x="217" y="1137"/>
                  </a:cubicBezTo>
                  <a:cubicBezTo>
                    <a:pt x="318" y="1254"/>
                    <a:pt x="435" y="1354"/>
                    <a:pt x="585" y="1421"/>
                  </a:cubicBezTo>
                  <a:cubicBezTo>
                    <a:pt x="671" y="1445"/>
                    <a:pt x="765" y="1461"/>
                    <a:pt x="856" y="1461"/>
                  </a:cubicBezTo>
                  <a:cubicBezTo>
                    <a:pt x="889" y="1461"/>
                    <a:pt x="921" y="1459"/>
                    <a:pt x="953" y="1454"/>
                  </a:cubicBezTo>
                  <a:cubicBezTo>
                    <a:pt x="1036" y="1437"/>
                    <a:pt x="1120" y="1404"/>
                    <a:pt x="1187" y="1337"/>
                  </a:cubicBezTo>
                  <a:cubicBezTo>
                    <a:pt x="1237" y="1304"/>
                    <a:pt x="1253" y="1287"/>
                    <a:pt x="1253" y="1270"/>
                  </a:cubicBezTo>
                  <a:lnTo>
                    <a:pt x="1253" y="1270"/>
                  </a:lnTo>
                  <a:cubicBezTo>
                    <a:pt x="1153" y="1337"/>
                    <a:pt x="1053" y="1371"/>
                    <a:pt x="953" y="1404"/>
                  </a:cubicBezTo>
                  <a:cubicBezTo>
                    <a:pt x="923" y="1408"/>
                    <a:pt x="894" y="1410"/>
                    <a:pt x="865" y="1410"/>
                  </a:cubicBezTo>
                  <a:cubicBezTo>
                    <a:pt x="777" y="1410"/>
                    <a:pt x="689" y="1392"/>
                    <a:pt x="602" y="1354"/>
                  </a:cubicBezTo>
                  <a:cubicBezTo>
                    <a:pt x="468" y="1304"/>
                    <a:pt x="351" y="1204"/>
                    <a:pt x="284" y="1087"/>
                  </a:cubicBezTo>
                  <a:cubicBezTo>
                    <a:pt x="134" y="869"/>
                    <a:pt x="67" y="602"/>
                    <a:pt x="84" y="335"/>
                  </a:cubicBezTo>
                  <a:cubicBezTo>
                    <a:pt x="84" y="134"/>
                    <a:pt x="117" y="1"/>
                    <a:pt x="1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880;p60"/>
            <p:cNvSpPr/>
            <p:nvPr/>
          </p:nvSpPr>
          <p:spPr>
            <a:xfrm>
              <a:off x="2855171" y="1544648"/>
              <a:ext cx="36954" cy="118072"/>
            </a:xfrm>
            <a:custGeom>
              <a:avLst/>
              <a:gdLst/>
              <a:ahLst/>
              <a:cxnLst/>
              <a:rect l="l" t="t" r="r" b="b"/>
              <a:pathLst>
                <a:path w="1153" h="3684" extrusionOk="0">
                  <a:moveTo>
                    <a:pt x="1003" y="0"/>
                  </a:moveTo>
                  <a:cubicBezTo>
                    <a:pt x="986" y="0"/>
                    <a:pt x="969" y="2"/>
                    <a:pt x="952" y="8"/>
                  </a:cubicBezTo>
                  <a:cubicBezTo>
                    <a:pt x="769" y="8"/>
                    <a:pt x="585" y="108"/>
                    <a:pt x="468" y="242"/>
                  </a:cubicBezTo>
                  <a:cubicBezTo>
                    <a:pt x="384" y="342"/>
                    <a:pt x="334" y="476"/>
                    <a:pt x="318" y="609"/>
                  </a:cubicBezTo>
                  <a:cubicBezTo>
                    <a:pt x="301" y="760"/>
                    <a:pt x="334" y="910"/>
                    <a:pt x="418" y="1044"/>
                  </a:cubicBezTo>
                  <a:cubicBezTo>
                    <a:pt x="501" y="1161"/>
                    <a:pt x="568" y="1311"/>
                    <a:pt x="602" y="1461"/>
                  </a:cubicBezTo>
                  <a:cubicBezTo>
                    <a:pt x="618" y="1528"/>
                    <a:pt x="602" y="1612"/>
                    <a:pt x="568" y="1679"/>
                  </a:cubicBezTo>
                  <a:cubicBezTo>
                    <a:pt x="518" y="1762"/>
                    <a:pt x="485" y="1829"/>
                    <a:pt x="418" y="1879"/>
                  </a:cubicBezTo>
                  <a:cubicBezTo>
                    <a:pt x="301" y="2013"/>
                    <a:pt x="184" y="2146"/>
                    <a:pt x="100" y="2297"/>
                  </a:cubicBezTo>
                  <a:cubicBezTo>
                    <a:pt x="34" y="2447"/>
                    <a:pt x="0" y="2614"/>
                    <a:pt x="0" y="2765"/>
                  </a:cubicBezTo>
                  <a:cubicBezTo>
                    <a:pt x="17" y="2915"/>
                    <a:pt x="50" y="3065"/>
                    <a:pt x="117" y="3199"/>
                  </a:cubicBezTo>
                  <a:cubicBezTo>
                    <a:pt x="184" y="3316"/>
                    <a:pt x="267" y="3400"/>
                    <a:pt x="384" y="3483"/>
                  </a:cubicBezTo>
                  <a:cubicBezTo>
                    <a:pt x="518" y="3600"/>
                    <a:pt x="702" y="3667"/>
                    <a:pt x="886" y="3684"/>
                  </a:cubicBezTo>
                  <a:cubicBezTo>
                    <a:pt x="936" y="3684"/>
                    <a:pt x="986" y="3684"/>
                    <a:pt x="1036" y="3667"/>
                  </a:cubicBezTo>
                  <a:lnTo>
                    <a:pt x="1086" y="3667"/>
                  </a:lnTo>
                  <a:cubicBezTo>
                    <a:pt x="1086" y="3659"/>
                    <a:pt x="1069" y="3659"/>
                    <a:pt x="1036" y="3659"/>
                  </a:cubicBezTo>
                  <a:cubicBezTo>
                    <a:pt x="1003" y="3659"/>
                    <a:pt x="952" y="3659"/>
                    <a:pt x="886" y="3650"/>
                  </a:cubicBezTo>
                  <a:cubicBezTo>
                    <a:pt x="719" y="3634"/>
                    <a:pt x="551" y="3550"/>
                    <a:pt x="401" y="3450"/>
                  </a:cubicBezTo>
                  <a:cubicBezTo>
                    <a:pt x="201" y="3283"/>
                    <a:pt x="67" y="3032"/>
                    <a:pt x="67" y="2765"/>
                  </a:cubicBezTo>
                  <a:cubicBezTo>
                    <a:pt x="67" y="2614"/>
                    <a:pt x="100" y="2464"/>
                    <a:pt x="167" y="2330"/>
                  </a:cubicBezTo>
                  <a:cubicBezTo>
                    <a:pt x="251" y="2180"/>
                    <a:pt x="351" y="2046"/>
                    <a:pt x="468" y="1929"/>
                  </a:cubicBezTo>
                  <a:cubicBezTo>
                    <a:pt x="535" y="1862"/>
                    <a:pt x="585" y="1796"/>
                    <a:pt x="618" y="1712"/>
                  </a:cubicBezTo>
                  <a:cubicBezTo>
                    <a:pt x="668" y="1629"/>
                    <a:pt x="685" y="1545"/>
                    <a:pt x="668" y="1445"/>
                  </a:cubicBezTo>
                  <a:cubicBezTo>
                    <a:pt x="618" y="1294"/>
                    <a:pt x="551" y="1144"/>
                    <a:pt x="468" y="1010"/>
                  </a:cubicBezTo>
                  <a:cubicBezTo>
                    <a:pt x="334" y="776"/>
                    <a:pt x="351" y="492"/>
                    <a:pt x="501" y="275"/>
                  </a:cubicBezTo>
                  <a:cubicBezTo>
                    <a:pt x="618" y="141"/>
                    <a:pt x="785" y="41"/>
                    <a:pt x="952" y="24"/>
                  </a:cubicBezTo>
                  <a:lnTo>
                    <a:pt x="1153" y="24"/>
                  </a:lnTo>
                  <a:cubicBezTo>
                    <a:pt x="1136" y="24"/>
                    <a:pt x="1120" y="8"/>
                    <a:pt x="1103" y="8"/>
                  </a:cubicBezTo>
                  <a:cubicBezTo>
                    <a:pt x="1069" y="8"/>
                    <a:pt x="1036" y="0"/>
                    <a:pt x="10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881;p60"/>
            <p:cNvSpPr/>
            <p:nvPr/>
          </p:nvSpPr>
          <p:spPr>
            <a:xfrm>
              <a:off x="2681108" y="1575929"/>
              <a:ext cx="50927" cy="127495"/>
            </a:xfrm>
            <a:custGeom>
              <a:avLst/>
              <a:gdLst/>
              <a:ahLst/>
              <a:cxnLst/>
              <a:rect l="l" t="t" r="r" b="b"/>
              <a:pathLst>
                <a:path w="1589" h="3978" extrusionOk="0">
                  <a:moveTo>
                    <a:pt x="51" y="1"/>
                  </a:moveTo>
                  <a:cubicBezTo>
                    <a:pt x="34" y="18"/>
                    <a:pt x="18" y="18"/>
                    <a:pt x="1" y="18"/>
                  </a:cubicBezTo>
                  <a:cubicBezTo>
                    <a:pt x="68" y="18"/>
                    <a:pt x="134" y="18"/>
                    <a:pt x="201" y="34"/>
                  </a:cubicBezTo>
                  <a:cubicBezTo>
                    <a:pt x="402" y="68"/>
                    <a:pt x="569" y="151"/>
                    <a:pt x="686" y="302"/>
                  </a:cubicBezTo>
                  <a:cubicBezTo>
                    <a:pt x="769" y="419"/>
                    <a:pt x="820" y="536"/>
                    <a:pt x="836" y="669"/>
                  </a:cubicBezTo>
                  <a:cubicBezTo>
                    <a:pt x="836" y="820"/>
                    <a:pt x="836" y="970"/>
                    <a:pt x="803" y="1120"/>
                  </a:cubicBezTo>
                  <a:cubicBezTo>
                    <a:pt x="769" y="1271"/>
                    <a:pt x="736" y="1438"/>
                    <a:pt x="719" y="1622"/>
                  </a:cubicBezTo>
                  <a:cubicBezTo>
                    <a:pt x="686" y="1805"/>
                    <a:pt x="719" y="2006"/>
                    <a:pt x="803" y="2173"/>
                  </a:cubicBezTo>
                  <a:cubicBezTo>
                    <a:pt x="903" y="2323"/>
                    <a:pt x="1037" y="2457"/>
                    <a:pt x="1187" y="2574"/>
                  </a:cubicBezTo>
                  <a:cubicBezTo>
                    <a:pt x="1321" y="2674"/>
                    <a:pt x="1404" y="2825"/>
                    <a:pt x="1438" y="2975"/>
                  </a:cubicBezTo>
                  <a:cubicBezTo>
                    <a:pt x="1521" y="3259"/>
                    <a:pt x="1438" y="3543"/>
                    <a:pt x="1237" y="3744"/>
                  </a:cubicBezTo>
                  <a:cubicBezTo>
                    <a:pt x="1087" y="3877"/>
                    <a:pt x="903" y="3944"/>
                    <a:pt x="719" y="3961"/>
                  </a:cubicBezTo>
                  <a:cubicBezTo>
                    <a:pt x="636" y="3961"/>
                    <a:pt x="569" y="3961"/>
                    <a:pt x="502" y="3944"/>
                  </a:cubicBezTo>
                  <a:lnTo>
                    <a:pt x="502" y="3944"/>
                  </a:lnTo>
                  <a:cubicBezTo>
                    <a:pt x="519" y="3961"/>
                    <a:pt x="535" y="3961"/>
                    <a:pt x="552" y="3961"/>
                  </a:cubicBezTo>
                  <a:cubicBezTo>
                    <a:pt x="602" y="3978"/>
                    <a:pt x="669" y="3978"/>
                    <a:pt x="719" y="3978"/>
                  </a:cubicBezTo>
                  <a:cubicBezTo>
                    <a:pt x="920" y="3978"/>
                    <a:pt x="1104" y="3911"/>
                    <a:pt x="1254" y="3777"/>
                  </a:cubicBezTo>
                  <a:cubicBezTo>
                    <a:pt x="1488" y="3577"/>
                    <a:pt x="1588" y="3259"/>
                    <a:pt x="1505" y="2958"/>
                  </a:cubicBezTo>
                  <a:cubicBezTo>
                    <a:pt x="1471" y="2791"/>
                    <a:pt x="1371" y="2641"/>
                    <a:pt x="1237" y="2524"/>
                  </a:cubicBezTo>
                  <a:cubicBezTo>
                    <a:pt x="1087" y="2407"/>
                    <a:pt x="970" y="2290"/>
                    <a:pt x="853" y="2140"/>
                  </a:cubicBezTo>
                  <a:cubicBezTo>
                    <a:pt x="786" y="1972"/>
                    <a:pt x="753" y="1805"/>
                    <a:pt x="786" y="1622"/>
                  </a:cubicBezTo>
                  <a:cubicBezTo>
                    <a:pt x="803" y="1455"/>
                    <a:pt x="836" y="1287"/>
                    <a:pt x="870" y="1120"/>
                  </a:cubicBezTo>
                  <a:cubicBezTo>
                    <a:pt x="903" y="970"/>
                    <a:pt x="903" y="820"/>
                    <a:pt x="886" y="653"/>
                  </a:cubicBezTo>
                  <a:cubicBezTo>
                    <a:pt x="870" y="519"/>
                    <a:pt x="820" y="385"/>
                    <a:pt x="719" y="285"/>
                  </a:cubicBezTo>
                  <a:cubicBezTo>
                    <a:pt x="602" y="118"/>
                    <a:pt x="419" y="18"/>
                    <a:pt x="2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882;p60"/>
            <p:cNvSpPr/>
            <p:nvPr/>
          </p:nvSpPr>
          <p:spPr>
            <a:xfrm>
              <a:off x="2659154" y="1319401"/>
              <a:ext cx="237266" cy="196114"/>
            </a:xfrm>
            <a:custGeom>
              <a:avLst/>
              <a:gdLst/>
              <a:ahLst/>
              <a:cxnLst/>
              <a:rect l="l" t="t" r="r" b="b"/>
              <a:pathLst>
                <a:path w="7403" h="6119" extrusionOk="0">
                  <a:moveTo>
                    <a:pt x="4751" y="1"/>
                  </a:moveTo>
                  <a:cubicBezTo>
                    <a:pt x="4645" y="1"/>
                    <a:pt x="4537" y="12"/>
                    <a:pt x="4429" y="35"/>
                  </a:cubicBezTo>
                  <a:lnTo>
                    <a:pt x="2006" y="453"/>
                  </a:lnTo>
                  <a:cubicBezTo>
                    <a:pt x="1722" y="586"/>
                    <a:pt x="1354" y="1104"/>
                    <a:pt x="1237" y="1388"/>
                  </a:cubicBezTo>
                  <a:cubicBezTo>
                    <a:pt x="1170" y="1606"/>
                    <a:pt x="1070" y="2057"/>
                    <a:pt x="970" y="2257"/>
                  </a:cubicBezTo>
                  <a:cubicBezTo>
                    <a:pt x="853" y="2491"/>
                    <a:pt x="619" y="2658"/>
                    <a:pt x="452" y="2859"/>
                  </a:cubicBezTo>
                  <a:cubicBezTo>
                    <a:pt x="1" y="3443"/>
                    <a:pt x="218" y="4312"/>
                    <a:pt x="886" y="4613"/>
                  </a:cubicBezTo>
                  <a:cubicBezTo>
                    <a:pt x="652" y="4964"/>
                    <a:pt x="686" y="5448"/>
                    <a:pt x="1003" y="5766"/>
                  </a:cubicBezTo>
                  <a:cubicBezTo>
                    <a:pt x="1233" y="5996"/>
                    <a:pt x="1551" y="6119"/>
                    <a:pt x="1875" y="6119"/>
                  </a:cubicBezTo>
                  <a:cubicBezTo>
                    <a:pt x="1975" y="6119"/>
                    <a:pt x="2075" y="6107"/>
                    <a:pt x="2173" y="6083"/>
                  </a:cubicBezTo>
                  <a:cubicBezTo>
                    <a:pt x="2591" y="5983"/>
                    <a:pt x="2958" y="5766"/>
                    <a:pt x="3259" y="5465"/>
                  </a:cubicBezTo>
                  <a:cubicBezTo>
                    <a:pt x="3459" y="5281"/>
                    <a:pt x="3660" y="5064"/>
                    <a:pt x="3927" y="5031"/>
                  </a:cubicBezTo>
                  <a:cubicBezTo>
                    <a:pt x="4004" y="5019"/>
                    <a:pt x="4104" y="5007"/>
                    <a:pt x="4201" y="5007"/>
                  </a:cubicBezTo>
                  <a:cubicBezTo>
                    <a:pt x="4380" y="5007"/>
                    <a:pt x="4551" y="5047"/>
                    <a:pt x="4562" y="5198"/>
                  </a:cubicBezTo>
                  <a:cubicBezTo>
                    <a:pt x="4618" y="5767"/>
                    <a:pt x="5100" y="6013"/>
                    <a:pt x="5635" y="6013"/>
                  </a:cubicBezTo>
                  <a:cubicBezTo>
                    <a:pt x="5744" y="6013"/>
                    <a:pt x="5855" y="6003"/>
                    <a:pt x="5966" y="5983"/>
                  </a:cubicBezTo>
                  <a:cubicBezTo>
                    <a:pt x="6450" y="5900"/>
                    <a:pt x="7319" y="5749"/>
                    <a:pt x="6968" y="4496"/>
                  </a:cubicBezTo>
                  <a:cubicBezTo>
                    <a:pt x="6918" y="4245"/>
                    <a:pt x="6952" y="3995"/>
                    <a:pt x="7052" y="3761"/>
                  </a:cubicBezTo>
                  <a:cubicBezTo>
                    <a:pt x="7102" y="3611"/>
                    <a:pt x="7219" y="3477"/>
                    <a:pt x="7286" y="3310"/>
                  </a:cubicBezTo>
                  <a:cubicBezTo>
                    <a:pt x="7403" y="2992"/>
                    <a:pt x="7269" y="2625"/>
                    <a:pt x="6968" y="2458"/>
                  </a:cubicBezTo>
                  <a:cubicBezTo>
                    <a:pt x="6801" y="2391"/>
                    <a:pt x="6634" y="2324"/>
                    <a:pt x="6484" y="2224"/>
                  </a:cubicBezTo>
                  <a:cubicBezTo>
                    <a:pt x="6317" y="2040"/>
                    <a:pt x="6350" y="1739"/>
                    <a:pt x="6333" y="1489"/>
                  </a:cubicBezTo>
                  <a:cubicBezTo>
                    <a:pt x="6274" y="647"/>
                    <a:pt x="5562" y="1"/>
                    <a:pt x="47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883;p60"/>
            <p:cNvSpPr/>
            <p:nvPr/>
          </p:nvSpPr>
          <p:spPr>
            <a:xfrm>
              <a:off x="2714312" y="1338534"/>
              <a:ext cx="124290" cy="201018"/>
            </a:xfrm>
            <a:custGeom>
              <a:avLst/>
              <a:gdLst/>
              <a:ahLst/>
              <a:cxnLst/>
              <a:rect l="l" t="t" r="r" b="b"/>
              <a:pathLst>
                <a:path w="3878" h="6272" extrusionOk="0">
                  <a:moveTo>
                    <a:pt x="1714" y="1"/>
                  </a:moveTo>
                  <a:cubicBezTo>
                    <a:pt x="1123" y="1"/>
                    <a:pt x="532" y="147"/>
                    <a:pt x="1" y="440"/>
                  </a:cubicBezTo>
                  <a:cubicBezTo>
                    <a:pt x="1" y="440"/>
                    <a:pt x="51" y="2780"/>
                    <a:pt x="151" y="3799"/>
                  </a:cubicBezTo>
                  <a:cubicBezTo>
                    <a:pt x="251" y="4818"/>
                    <a:pt x="1287" y="4885"/>
                    <a:pt x="1287" y="4885"/>
                  </a:cubicBezTo>
                  <a:cubicBezTo>
                    <a:pt x="1287" y="4885"/>
                    <a:pt x="1371" y="5988"/>
                    <a:pt x="1421" y="6272"/>
                  </a:cubicBezTo>
                  <a:lnTo>
                    <a:pt x="3877" y="6238"/>
                  </a:lnTo>
                  <a:lnTo>
                    <a:pt x="3760" y="641"/>
                  </a:lnTo>
                  <a:lnTo>
                    <a:pt x="3593" y="541"/>
                  </a:lnTo>
                  <a:cubicBezTo>
                    <a:pt x="3022" y="181"/>
                    <a:pt x="2368" y="1"/>
                    <a:pt x="1714" y="1"/>
                  </a:cubicBezTo>
                  <a:close/>
                </a:path>
              </a:pathLst>
            </a:custGeom>
            <a:solidFill>
              <a:srgbClr val="D89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884;p60"/>
            <p:cNvSpPr/>
            <p:nvPr/>
          </p:nvSpPr>
          <p:spPr>
            <a:xfrm>
              <a:off x="2741105" y="1399750"/>
              <a:ext cx="11794" cy="40415"/>
            </a:xfrm>
            <a:custGeom>
              <a:avLst/>
              <a:gdLst/>
              <a:ahLst/>
              <a:cxnLst/>
              <a:rect l="l" t="t" r="r" b="b"/>
              <a:pathLst>
                <a:path w="368" h="1261" extrusionOk="0">
                  <a:moveTo>
                    <a:pt x="334" y="1"/>
                  </a:moveTo>
                  <a:lnTo>
                    <a:pt x="334" y="1"/>
                  </a:lnTo>
                  <a:cubicBezTo>
                    <a:pt x="234" y="251"/>
                    <a:pt x="151" y="502"/>
                    <a:pt x="100" y="753"/>
                  </a:cubicBezTo>
                  <a:cubicBezTo>
                    <a:pt x="67" y="853"/>
                    <a:pt x="34" y="953"/>
                    <a:pt x="17" y="1053"/>
                  </a:cubicBezTo>
                  <a:cubicBezTo>
                    <a:pt x="0" y="1104"/>
                    <a:pt x="0" y="1154"/>
                    <a:pt x="17" y="1204"/>
                  </a:cubicBezTo>
                  <a:cubicBezTo>
                    <a:pt x="17" y="1237"/>
                    <a:pt x="50" y="1254"/>
                    <a:pt x="84" y="1254"/>
                  </a:cubicBezTo>
                  <a:lnTo>
                    <a:pt x="134" y="1254"/>
                  </a:lnTo>
                  <a:cubicBezTo>
                    <a:pt x="158" y="1259"/>
                    <a:pt x="183" y="1261"/>
                    <a:pt x="207" y="1261"/>
                  </a:cubicBezTo>
                  <a:cubicBezTo>
                    <a:pt x="265" y="1261"/>
                    <a:pt x="321" y="1249"/>
                    <a:pt x="368" y="1237"/>
                  </a:cubicBezTo>
                  <a:cubicBezTo>
                    <a:pt x="301" y="1204"/>
                    <a:pt x="217" y="1204"/>
                    <a:pt x="134" y="1204"/>
                  </a:cubicBezTo>
                  <a:cubicBezTo>
                    <a:pt x="100" y="1204"/>
                    <a:pt x="67" y="1204"/>
                    <a:pt x="67" y="1170"/>
                  </a:cubicBezTo>
                  <a:cubicBezTo>
                    <a:pt x="67" y="1137"/>
                    <a:pt x="67" y="1104"/>
                    <a:pt x="84" y="1070"/>
                  </a:cubicBezTo>
                  <a:lnTo>
                    <a:pt x="167" y="769"/>
                  </a:lnTo>
                  <a:cubicBezTo>
                    <a:pt x="251" y="519"/>
                    <a:pt x="301" y="268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885;p60"/>
            <p:cNvSpPr/>
            <p:nvPr/>
          </p:nvSpPr>
          <p:spPr>
            <a:xfrm>
              <a:off x="2755560" y="1478465"/>
              <a:ext cx="41248" cy="24678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287" y="1"/>
                  </a:moveTo>
                  <a:cubicBezTo>
                    <a:pt x="919" y="285"/>
                    <a:pt x="468" y="469"/>
                    <a:pt x="0" y="502"/>
                  </a:cubicBezTo>
                  <a:lnTo>
                    <a:pt x="17" y="770"/>
                  </a:lnTo>
                  <a:cubicBezTo>
                    <a:pt x="1053" y="753"/>
                    <a:pt x="1287" y="1"/>
                    <a:pt x="1287" y="1"/>
                  </a:cubicBez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886;p60"/>
            <p:cNvSpPr/>
            <p:nvPr/>
          </p:nvSpPr>
          <p:spPr>
            <a:xfrm>
              <a:off x="2769470" y="1401352"/>
              <a:ext cx="8077" cy="8077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18" y="1"/>
                  </a:moveTo>
                  <a:cubicBezTo>
                    <a:pt x="51" y="1"/>
                    <a:pt x="1" y="51"/>
                    <a:pt x="1" y="135"/>
                  </a:cubicBezTo>
                  <a:cubicBezTo>
                    <a:pt x="1" y="201"/>
                    <a:pt x="51" y="252"/>
                    <a:pt x="134" y="252"/>
                  </a:cubicBezTo>
                  <a:cubicBezTo>
                    <a:pt x="201" y="252"/>
                    <a:pt x="251" y="185"/>
                    <a:pt x="251" y="118"/>
                  </a:cubicBezTo>
                  <a:cubicBezTo>
                    <a:pt x="251" y="51"/>
                    <a:pt x="185" y="1"/>
                    <a:pt x="1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887;p60"/>
            <p:cNvSpPr/>
            <p:nvPr/>
          </p:nvSpPr>
          <p:spPr>
            <a:xfrm>
              <a:off x="2767867" y="1396000"/>
              <a:ext cx="16634" cy="4936"/>
            </a:xfrm>
            <a:custGeom>
              <a:avLst/>
              <a:gdLst/>
              <a:ahLst/>
              <a:cxnLst/>
              <a:rect l="l" t="t" r="r" b="b"/>
              <a:pathLst>
                <a:path w="519" h="154" extrusionOk="0">
                  <a:moveTo>
                    <a:pt x="268" y="1"/>
                  </a:moveTo>
                  <a:cubicBezTo>
                    <a:pt x="201" y="1"/>
                    <a:pt x="118" y="18"/>
                    <a:pt x="67" y="68"/>
                  </a:cubicBezTo>
                  <a:cubicBezTo>
                    <a:pt x="17" y="101"/>
                    <a:pt x="1" y="118"/>
                    <a:pt x="1" y="134"/>
                  </a:cubicBezTo>
                  <a:cubicBezTo>
                    <a:pt x="2" y="136"/>
                    <a:pt x="6" y="137"/>
                    <a:pt x="10" y="137"/>
                  </a:cubicBezTo>
                  <a:cubicBezTo>
                    <a:pt x="44" y="137"/>
                    <a:pt x="149" y="84"/>
                    <a:pt x="268" y="84"/>
                  </a:cubicBezTo>
                  <a:cubicBezTo>
                    <a:pt x="389" y="84"/>
                    <a:pt x="483" y="153"/>
                    <a:pt x="512" y="153"/>
                  </a:cubicBezTo>
                  <a:cubicBezTo>
                    <a:pt x="515" y="153"/>
                    <a:pt x="517" y="153"/>
                    <a:pt x="519" y="151"/>
                  </a:cubicBezTo>
                  <a:cubicBezTo>
                    <a:pt x="519" y="134"/>
                    <a:pt x="502" y="101"/>
                    <a:pt x="468" y="68"/>
                  </a:cubicBezTo>
                  <a:cubicBezTo>
                    <a:pt x="402" y="34"/>
                    <a:pt x="335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888;p60"/>
            <p:cNvSpPr/>
            <p:nvPr/>
          </p:nvSpPr>
          <p:spPr>
            <a:xfrm>
              <a:off x="2723959" y="1401288"/>
              <a:ext cx="8077" cy="7692"/>
            </a:xfrm>
            <a:custGeom>
              <a:avLst/>
              <a:gdLst/>
              <a:ahLst/>
              <a:cxnLst/>
              <a:rect l="l" t="t" r="r" b="b"/>
              <a:pathLst>
                <a:path w="252" h="240" extrusionOk="0">
                  <a:moveTo>
                    <a:pt x="139" y="0"/>
                  </a:moveTo>
                  <a:cubicBezTo>
                    <a:pt x="132" y="0"/>
                    <a:pt x="125" y="1"/>
                    <a:pt x="117" y="3"/>
                  </a:cubicBezTo>
                  <a:cubicBezTo>
                    <a:pt x="51" y="3"/>
                    <a:pt x="1" y="53"/>
                    <a:pt x="1" y="120"/>
                  </a:cubicBezTo>
                  <a:cubicBezTo>
                    <a:pt x="1" y="180"/>
                    <a:pt x="41" y="239"/>
                    <a:pt x="109" y="239"/>
                  </a:cubicBezTo>
                  <a:cubicBezTo>
                    <a:pt x="117" y="239"/>
                    <a:pt x="125" y="239"/>
                    <a:pt x="134" y="237"/>
                  </a:cubicBezTo>
                  <a:cubicBezTo>
                    <a:pt x="201" y="237"/>
                    <a:pt x="251" y="187"/>
                    <a:pt x="251" y="120"/>
                  </a:cubicBezTo>
                  <a:cubicBezTo>
                    <a:pt x="251" y="60"/>
                    <a:pt x="198" y="0"/>
                    <a:pt x="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889;p60"/>
            <p:cNvSpPr/>
            <p:nvPr/>
          </p:nvSpPr>
          <p:spPr>
            <a:xfrm>
              <a:off x="2721266" y="1396545"/>
              <a:ext cx="17179" cy="4936"/>
            </a:xfrm>
            <a:custGeom>
              <a:avLst/>
              <a:gdLst/>
              <a:ahLst/>
              <a:cxnLst/>
              <a:rect l="l" t="t" r="r" b="b"/>
              <a:pathLst>
                <a:path w="536" h="154" extrusionOk="0">
                  <a:moveTo>
                    <a:pt x="268" y="1"/>
                  </a:moveTo>
                  <a:cubicBezTo>
                    <a:pt x="201" y="1"/>
                    <a:pt x="135" y="34"/>
                    <a:pt x="68" y="67"/>
                  </a:cubicBezTo>
                  <a:cubicBezTo>
                    <a:pt x="18" y="101"/>
                    <a:pt x="1" y="134"/>
                    <a:pt x="18" y="134"/>
                  </a:cubicBezTo>
                  <a:cubicBezTo>
                    <a:pt x="20" y="136"/>
                    <a:pt x="22" y="137"/>
                    <a:pt x="26" y="137"/>
                  </a:cubicBezTo>
                  <a:cubicBezTo>
                    <a:pt x="57" y="137"/>
                    <a:pt x="149" y="84"/>
                    <a:pt x="268" y="84"/>
                  </a:cubicBezTo>
                  <a:cubicBezTo>
                    <a:pt x="390" y="84"/>
                    <a:pt x="484" y="153"/>
                    <a:pt x="512" y="153"/>
                  </a:cubicBezTo>
                  <a:cubicBezTo>
                    <a:pt x="515" y="153"/>
                    <a:pt x="517" y="152"/>
                    <a:pt x="519" y="151"/>
                  </a:cubicBezTo>
                  <a:cubicBezTo>
                    <a:pt x="536" y="134"/>
                    <a:pt x="519" y="117"/>
                    <a:pt x="469" y="84"/>
                  </a:cubicBezTo>
                  <a:cubicBezTo>
                    <a:pt x="419" y="34"/>
                    <a:pt x="352" y="17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890;p60"/>
            <p:cNvSpPr/>
            <p:nvPr/>
          </p:nvSpPr>
          <p:spPr>
            <a:xfrm>
              <a:off x="2759823" y="1439396"/>
              <a:ext cx="15576" cy="13397"/>
            </a:xfrm>
            <a:custGeom>
              <a:avLst/>
              <a:gdLst/>
              <a:ahLst/>
              <a:cxnLst/>
              <a:rect l="l" t="t" r="r" b="b"/>
              <a:pathLst>
                <a:path w="486" h="418" extrusionOk="0">
                  <a:moveTo>
                    <a:pt x="302" y="0"/>
                  </a:moveTo>
                  <a:cubicBezTo>
                    <a:pt x="252" y="0"/>
                    <a:pt x="201" y="17"/>
                    <a:pt x="168" y="50"/>
                  </a:cubicBezTo>
                  <a:cubicBezTo>
                    <a:pt x="151" y="84"/>
                    <a:pt x="151" y="134"/>
                    <a:pt x="135" y="151"/>
                  </a:cubicBezTo>
                  <a:cubicBezTo>
                    <a:pt x="118" y="159"/>
                    <a:pt x="105" y="159"/>
                    <a:pt x="93" y="159"/>
                  </a:cubicBezTo>
                  <a:cubicBezTo>
                    <a:pt x="80" y="159"/>
                    <a:pt x="68" y="159"/>
                    <a:pt x="51" y="167"/>
                  </a:cubicBezTo>
                  <a:cubicBezTo>
                    <a:pt x="18" y="184"/>
                    <a:pt x="1" y="217"/>
                    <a:pt x="1" y="251"/>
                  </a:cubicBezTo>
                  <a:cubicBezTo>
                    <a:pt x="1" y="284"/>
                    <a:pt x="1" y="318"/>
                    <a:pt x="18" y="351"/>
                  </a:cubicBezTo>
                  <a:lnTo>
                    <a:pt x="18" y="368"/>
                  </a:lnTo>
                  <a:cubicBezTo>
                    <a:pt x="18" y="385"/>
                    <a:pt x="18" y="401"/>
                    <a:pt x="34" y="401"/>
                  </a:cubicBezTo>
                  <a:cubicBezTo>
                    <a:pt x="51" y="401"/>
                    <a:pt x="68" y="418"/>
                    <a:pt x="85" y="418"/>
                  </a:cubicBezTo>
                  <a:cubicBezTo>
                    <a:pt x="151" y="418"/>
                    <a:pt x="201" y="418"/>
                    <a:pt x="268" y="401"/>
                  </a:cubicBezTo>
                  <a:cubicBezTo>
                    <a:pt x="318" y="401"/>
                    <a:pt x="369" y="385"/>
                    <a:pt x="419" y="351"/>
                  </a:cubicBezTo>
                  <a:cubicBezTo>
                    <a:pt x="452" y="318"/>
                    <a:pt x="486" y="268"/>
                    <a:pt x="486" y="217"/>
                  </a:cubicBezTo>
                  <a:cubicBezTo>
                    <a:pt x="486" y="167"/>
                    <a:pt x="452" y="117"/>
                    <a:pt x="419" y="84"/>
                  </a:cubicBezTo>
                  <a:cubicBezTo>
                    <a:pt x="385" y="50"/>
                    <a:pt x="335" y="17"/>
                    <a:pt x="302" y="0"/>
                  </a:cubicBez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891;p60"/>
            <p:cNvSpPr/>
            <p:nvPr/>
          </p:nvSpPr>
          <p:spPr>
            <a:xfrm>
              <a:off x="2757162" y="1438851"/>
              <a:ext cx="17179" cy="12339"/>
            </a:xfrm>
            <a:custGeom>
              <a:avLst/>
              <a:gdLst/>
              <a:ahLst/>
              <a:cxnLst/>
              <a:rect l="l" t="t" r="r" b="b"/>
              <a:pathLst>
                <a:path w="536" h="385" extrusionOk="0">
                  <a:moveTo>
                    <a:pt x="535" y="1"/>
                  </a:moveTo>
                  <a:lnTo>
                    <a:pt x="0" y="385"/>
                  </a:lnTo>
                  <a:cubicBezTo>
                    <a:pt x="234" y="368"/>
                    <a:pt x="435" y="218"/>
                    <a:pt x="535" y="1"/>
                  </a:cubicBez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892;p60"/>
            <p:cNvSpPr/>
            <p:nvPr/>
          </p:nvSpPr>
          <p:spPr>
            <a:xfrm>
              <a:off x="2757162" y="1438819"/>
              <a:ext cx="17179" cy="12403"/>
            </a:xfrm>
            <a:custGeom>
              <a:avLst/>
              <a:gdLst/>
              <a:ahLst/>
              <a:cxnLst/>
              <a:rect l="l" t="t" r="r" b="b"/>
              <a:pathLst>
                <a:path w="536" h="387" extrusionOk="0">
                  <a:moveTo>
                    <a:pt x="532" y="0"/>
                  </a:moveTo>
                  <a:cubicBezTo>
                    <a:pt x="511" y="0"/>
                    <a:pt x="444" y="140"/>
                    <a:pt x="301" y="235"/>
                  </a:cubicBezTo>
                  <a:cubicBezTo>
                    <a:pt x="201" y="286"/>
                    <a:pt x="101" y="352"/>
                    <a:pt x="0" y="386"/>
                  </a:cubicBezTo>
                  <a:cubicBezTo>
                    <a:pt x="12" y="387"/>
                    <a:pt x="24" y="387"/>
                    <a:pt x="35" y="387"/>
                  </a:cubicBezTo>
                  <a:cubicBezTo>
                    <a:pt x="272" y="387"/>
                    <a:pt x="487" y="225"/>
                    <a:pt x="535" y="2"/>
                  </a:cubicBezTo>
                  <a:cubicBezTo>
                    <a:pt x="534" y="1"/>
                    <a:pt x="533" y="0"/>
                    <a:pt x="5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893;p60"/>
            <p:cNvSpPr/>
            <p:nvPr/>
          </p:nvSpPr>
          <p:spPr>
            <a:xfrm>
              <a:off x="2721811" y="1387411"/>
              <a:ext cx="12339" cy="1667"/>
            </a:xfrm>
            <a:custGeom>
              <a:avLst/>
              <a:gdLst/>
              <a:ahLst/>
              <a:cxnLst/>
              <a:rect l="l" t="t" r="r" b="b"/>
              <a:pathLst>
                <a:path w="385" h="52" extrusionOk="0">
                  <a:moveTo>
                    <a:pt x="244" y="1"/>
                  </a:moveTo>
                  <a:cubicBezTo>
                    <a:pt x="159" y="1"/>
                    <a:pt x="76" y="19"/>
                    <a:pt x="1" y="52"/>
                  </a:cubicBezTo>
                  <a:lnTo>
                    <a:pt x="385" y="18"/>
                  </a:lnTo>
                  <a:cubicBezTo>
                    <a:pt x="338" y="6"/>
                    <a:pt x="290" y="1"/>
                    <a:pt x="244" y="1"/>
                  </a:cubicBez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894;p60"/>
            <p:cNvSpPr/>
            <p:nvPr/>
          </p:nvSpPr>
          <p:spPr>
            <a:xfrm>
              <a:off x="2721266" y="1385231"/>
              <a:ext cx="12884" cy="4743"/>
            </a:xfrm>
            <a:custGeom>
              <a:avLst/>
              <a:gdLst/>
              <a:ahLst/>
              <a:cxnLst/>
              <a:rect l="l" t="t" r="r" b="b"/>
              <a:pathLst>
                <a:path w="402" h="148" extrusionOk="0">
                  <a:moveTo>
                    <a:pt x="238" y="0"/>
                  </a:moveTo>
                  <a:cubicBezTo>
                    <a:pt x="226" y="0"/>
                    <a:pt x="214" y="1"/>
                    <a:pt x="201" y="3"/>
                  </a:cubicBezTo>
                  <a:cubicBezTo>
                    <a:pt x="68" y="19"/>
                    <a:pt x="1" y="86"/>
                    <a:pt x="18" y="120"/>
                  </a:cubicBezTo>
                  <a:cubicBezTo>
                    <a:pt x="27" y="139"/>
                    <a:pt x="60" y="147"/>
                    <a:pt x="106" y="147"/>
                  </a:cubicBezTo>
                  <a:cubicBezTo>
                    <a:pt x="138" y="147"/>
                    <a:pt x="177" y="143"/>
                    <a:pt x="218" y="136"/>
                  </a:cubicBezTo>
                  <a:cubicBezTo>
                    <a:pt x="302" y="136"/>
                    <a:pt x="385" y="120"/>
                    <a:pt x="402" y="86"/>
                  </a:cubicBezTo>
                  <a:cubicBezTo>
                    <a:pt x="402" y="56"/>
                    <a:pt x="336" y="0"/>
                    <a:pt x="2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895;p60"/>
            <p:cNvSpPr/>
            <p:nvPr/>
          </p:nvSpPr>
          <p:spPr>
            <a:xfrm>
              <a:off x="2767867" y="1388276"/>
              <a:ext cx="17179" cy="2404"/>
            </a:xfrm>
            <a:custGeom>
              <a:avLst/>
              <a:gdLst/>
              <a:ahLst/>
              <a:cxnLst/>
              <a:rect l="l" t="t" r="r" b="b"/>
              <a:pathLst>
                <a:path w="536" h="75" extrusionOk="0">
                  <a:moveTo>
                    <a:pt x="222" y="0"/>
                  </a:moveTo>
                  <a:cubicBezTo>
                    <a:pt x="146" y="0"/>
                    <a:pt x="70" y="13"/>
                    <a:pt x="1" y="41"/>
                  </a:cubicBezTo>
                  <a:lnTo>
                    <a:pt x="535" y="75"/>
                  </a:lnTo>
                  <a:cubicBezTo>
                    <a:pt x="438" y="26"/>
                    <a:pt x="329" y="0"/>
                    <a:pt x="222" y="0"/>
                  </a:cubicBezTo>
                  <a:close/>
                </a:path>
              </a:pathLst>
            </a:custGeom>
            <a:solidFill>
              <a:srgbClr val="BF7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896;p60"/>
            <p:cNvSpPr/>
            <p:nvPr/>
          </p:nvSpPr>
          <p:spPr>
            <a:xfrm>
              <a:off x="2767386" y="1386289"/>
              <a:ext cx="18172" cy="4872"/>
            </a:xfrm>
            <a:custGeom>
              <a:avLst/>
              <a:gdLst/>
              <a:ahLst/>
              <a:cxnLst/>
              <a:rect l="l" t="t" r="r" b="b"/>
              <a:pathLst>
                <a:path w="567" h="152" extrusionOk="0">
                  <a:moveTo>
                    <a:pt x="239" y="1"/>
                  </a:moveTo>
                  <a:cubicBezTo>
                    <a:pt x="96" y="1"/>
                    <a:pt x="0" y="73"/>
                    <a:pt x="16" y="103"/>
                  </a:cubicBezTo>
                  <a:cubicBezTo>
                    <a:pt x="16" y="137"/>
                    <a:pt x="133" y="137"/>
                    <a:pt x="283" y="137"/>
                  </a:cubicBezTo>
                  <a:cubicBezTo>
                    <a:pt x="372" y="137"/>
                    <a:pt x="454" y="152"/>
                    <a:pt x="503" y="152"/>
                  </a:cubicBezTo>
                  <a:cubicBezTo>
                    <a:pt x="528" y="152"/>
                    <a:pt x="545" y="148"/>
                    <a:pt x="550" y="137"/>
                  </a:cubicBezTo>
                  <a:cubicBezTo>
                    <a:pt x="567" y="103"/>
                    <a:pt x="450" y="3"/>
                    <a:pt x="283" y="3"/>
                  </a:cubicBezTo>
                  <a:cubicBezTo>
                    <a:pt x="268" y="2"/>
                    <a:pt x="254" y="1"/>
                    <a:pt x="2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897;p60"/>
            <p:cNvSpPr/>
            <p:nvPr/>
          </p:nvSpPr>
          <p:spPr>
            <a:xfrm>
              <a:off x="2700402" y="1310555"/>
              <a:ext cx="134963" cy="74580"/>
            </a:xfrm>
            <a:custGeom>
              <a:avLst/>
              <a:gdLst/>
              <a:ahLst/>
              <a:cxnLst/>
              <a:rect l="l" t="t" r="r" b="b"/>
              <a:pathLst>
                <a:path w="4211" h="2327" extrusionOk="0">
                  <a:moveTo>
                    <a:pt x="1887" y="1"/>
                  </a:moveTo>
                  <a:cubicBezTo>
                    <a:pt x="1283" y="1"/>
                    <a:pt x="699" y="295"/>
                    <a:pt x="335" y="795"/>
                  </a:cubicBezTo>
                  <a:cubicBezTo>
                    <a:pt x="117" y="1113"/>
                    <a:pt x="0" y="1564"/>
                    <a:pt x="201" y="1898"/>
                  </a:cubicBezTo>
                  <a:cubicBezTo>
                    <a:pt x="340" y="2118"/>
                    <a:pt x="565" y="2222"/>
                    <a:pt x="789" y="2222"/>
                  </a:cubicBezTo>
                  <a:cubicBezTo>
                    <a:pt x="1076" y="2222"/>
                    <a:pt x="1360" y="2050"/>
                    <a:pt x="1454" y="1731"/>
                  </a:cubicBezTo>
                  <a:cubicBezTo>
                    <a:pt x="1454" y="2111"/>
                    <a:pt x="1736" y="2296"/>
                    <a:pt x="2019" y="2296"/>
                  </a:cubicBezTo>
                  <a:cubicBezTo>
                    <a:pt x="2321" y="2296"/>
                    <a:pt x="2625" y="2086"/>
                    <a:pt x="2590" y="1681"/>
                  </a:cubicBezTo>
                  <a:lnTo>
                    <a:pt x="2590" y="1681"/>
                  </a:lnTo>
                  <a:cubicBezTo>
                    <a:pt x="2657" y="1882"/>
                    <a:pt x="2791" y="2065"/>
                    <a:pt x="2958" y="2199"/>
                  </a:cubicBezTo>
                  <a:cubicBezTo>
                    <a:pt x="3028" y="2250"/>
                    <a:pt x="3109" y="2275"/>
                    <a:pt x="3188" y="2275"/>
                  </a:cubicBezTo>
                  <a:cubicBezTo>
                    <a:pt x="3317" y="2275"/>
                    <a:pt x="3443" y="2212"/>
                    <a:pt x="3526" y="2099"/>
                  </a:cubicBezTo>
                  <a:cubicBezTo>
                    <a:pt x="3626" y="2213"/>
                    <a:pt x="3750" y="2327"/>
                    <a:pt x="3898" y="2327"/>
                  </a:cubicBezTo>
                  <a:cubicBezTo>
                    <a:pt x="3924" y="2327"/>
                    <a:pt x="3950" y="2323"/>
                    <a:pt x="3977" y="2316"/>
                  </a:cubicBezTo>
                  <a:cubicBezTo>
                    <a:pt x="4127" y="2266"/>
                    <a:pt x="4211" y="2132"/>
                    <a:pt x="4211" y="1965"/>
                  </a:cubicBezTo>
                  <a:cubicBezTo>
                    <a:pt x="4194" y="1815"/>
                    <a:pt x="4144" y="1681"/>
                    <a:pt x="4061" y="1547"/>
                  </a:cubicBezTo>
                  <a:cubicBezTo>
                    <a:pt x="3739" y="985"/>
                    <a:pt x="3263" y="468"/>
                    <a:pt x="2647" y="266"/>
                  </a:cubicBezTo>
                  <a:lnTo>
                    <a:pt x="2647" y="266"/>
                  </a:lnTo>
                  <a:cubicBezTo>
                    <a:pt x="2498" y="106"/>
                    <a:pt x="2301" y="10"/>
                    <a:pt x="2072" y="10"/>
                  </a:cubicBezTo>
                  <a:cubicBezTo>
                    <a:pt x="2011" y="4"/>
                    <a:pt x="1949" y="1"/>
                    <a:pt x="188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898;p60"/>
            <p:cNvSpPr/>
            <p:nvPr/>
          </p:nvSpPr>
          <p:spPr>
            <a:xfrm>
              <a:off x="2800013" y="1345137"/>
              <a:ext cx="71792" cy="167942"/>
            </a:xfrm>
            <a:custGeom>
              <a:avLst/>
              <a:gdLst/>
              <a:ahLst/>
              <a:cxnLst/>
              <a:rect l="l" t="t" r="r" b="b"/>
              <a:pathLst>
                <a:path w="2240" h="5240" extrusionOk="0">
                  <a:moveTo>
                    <a:pt x="1103" y="1"/>
                  </a:moveTo>
                  <a:lnTo>
                    <a:pt x="334" y="585"/>
                  </a:lnTo>
                  <a:cubicBezTo>
                    <a:pt x="652" y="1137"/>
                    <a:pt x="652" y="1805"/>
                    <a:pt x="351" y="2373"/>
                  </a:cubicBezTo>
                  <a:cubicBezTo>
                    <a:pt x="234" y="2523"/>
                    <a:pt x="151" y="2707"/>
                    <a:pt x="67" y="2874"/>
                  </a:cubicBezTo>
                  <a:cubicBezTo>
                    <a:pt x="0" y="3058"/>
                    <a:pt x="50" y="3275"/>
                    <a:pt x="184" y="3409"/>
                  </a:cubicBezTo>
                  <a:cubicBezTo>
                    <a:pt x="284" y="3493"/>
                    <a:pt x="435" y="3526"/>
                    <a:pt x="451" y="3643"/>
                  </a:cubicBezTo>
                  <a:cubicBezTo>
                    <a:pt x="451" y="3693"/>
                    <a:pt x="451" y="3760"/>
                    <a:pt x="418" y="3810"/>
                  </a:cubicBezTo>
                  <a:cubicBezTo>
                    <a:pt x="334" y="4044"/>
                    <a:pt x="318" y="4311"/>
                    <a:pt x="384" y="4545"/>
                  </a:cubicBezTo>
                  <a:cubicBezTo>
                    <a:pt x="418" y="4796"/>
                    <a:pt x="585" y="4996"/>
                    <a:pt x="819" y="5080"/>
                  </a:cubicBezTo>
                  <a:cubicBezTo>
                    <a:pt x="967" y="5142"/>
                    <a:pt x="1060" y="5240"/>
                    <a:pt x="1261" y="5240"/>
                  </a:cubicBezTo>
                  <a:cubicBezTo>
                    <a:pt x="1331" y="5240"/>
                    <a:pt x="1416" y="5227"/>
                    <a:pt x="1521" y="5197"/>
                  </a:cubicBezTo>
                  <a:cubicBezTo>
                    <a:pt x="2239" y="5013"/>
                    <a:pt x="1988" y="3409"/>
                    <a:pt x="1922" y="2674"/>
                  </a:cubicBezTo>
                  <a:cubicBezTo>
                    <a:pt x="1855" y="1939"/>
                    <a:pt x="1504" y="619"/>
                    <a:pt x="1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899;p60"/>
            <p:cNvSpPr/>
            <p:nvPr/>
          </p:nvSpPr>
          <p:spPr>
            <a:xfrm>
              <a:off x="2736298" y="1510066"/>
              <a:ext cx="102304" cy="96470"/>
            </a:xfrm>
            <a:custGeom>
              <a:avLst/>
              <a:gdLst/>
              <a:ahLst/>
              <a:cxnLst/>
              <a:rect l="l" t="t" r="r" b="b"/>
              <a:pathLst>
                <a:path w="3192" h="3010" extrusionOk="0">
                  <a:moveTo>
                    <a:pt x="2022" y="1"/>
                  </a:moveTo>
                  <a:lnTo>
                    <a:pt x="685" y="485"/>
                  </a:lnTo>
                  <a:cubicBezTo>
                    <a:pt x="685" y="485"/>
                    <a:pt x="1" y="3010"/>
                    <a:pt x="358" y="3010"/>
                  </a:cubicBezTo>
                  <a:cubicBezTo>
                    <a:pt x="376" y="3010"/>
                    <a:pt x="395" y="3004"/>
                    <a:pt x="418" y="2992"/>
                  </a:cubicBezTo>
                  <a:cubicBezTo>
                    <a:pt x="885" y="2708"/>
                    <a:pt x="3191" y="886"/>
                    <a:pt x="3191" y="886"/>
                  </a:cubicBezTo>
                  <a:lnTo>
                    <a:pt x="2022" y="1"/>
                  </a:lnTo>
                  <a:close/>
                </a:path>
              </a:pathLst>
            </a:custGeom>
            <a:solidFill>
              <a:srgbClr val="D89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00;p60"/>
            <p:cNvSpPr/>
            <p:nvPr/>
          </p:nvSpPr>
          <p:spPr>
            <a:xfrm>
              <a:off x="2497974" y="1619741"/>
              <a:ext cx="390946" cy="174576"/>
            </a:xfrm>
            <a:custGeom>
              <a:avLst/>
              <a:gdLst/>
              <a:ahLst/>
              <a:cxnLst/>
              <a:rect l="l" t="t" r="r" b="b"/>
              <a:pathLst>
                <a:path w="12198" h="5447" extrusionOk="0">
                  <a:moveTo>
                    <a:pt x="2740" y="1"/>
                  </a:moveTo>
                  <a:cubicBezTo>
                    <a:pt x="2706" y="1"/>
                    <a:pt x="2671" y="12"/>
                    <a:pt x="2640" y="37"/>
                  </a:cubicBezTo>
                  <a:cubicBezTo>
                    <a:pt x="2540" y="121"/>
                    <a:pt x="2457" y="472"/>
                    <a:pt x="2540" y="906"/>
                  </a:cubicBezTo>
                  <a:cubicBezTo>
                    <a:pt x="2540" y="923"/>
                    <a:pt x="2540" y="923"/>
                    <a:pt x="2540" y="923"/>
                  </a:cubicBezTo>
                  <a:cubicBezTo>
                    <a:pt x="2560" y="1059"/>
                    <a:pt x="2529" y="1110"/>
                    <a:pt x="2469" y="1110"/>
                  </a:cubicBezTo>
                  <a:cubicBezTo>
                    <a:pt x="2332" y="1110"/>
                    <a:pt x="2045" y="839"/>
                    <a:pt x="1905" y="722"/>
                  </a:cubicBezTo>
                  <a:cubicBezTo>
                    <a:pt x="1724" y="558"/>
                    <a:pt x="1140" y="70"/>
                    <a:pt x="1025" y="70"/>
                  </a:cubicBezTo>
                  <a:cubicBezTo>
                    <a:pt x="1023" y="70"/>
                    <a:pt x="1021" y="71"/>
                    <a:pt x="1020" y="71"/>
                  </a:cubicBezTo>
                  <a:cubicBezTo>
                    <a:pt x="886" y="104"/>
                    <a:pt x="886" y="255"/>
                    <a:pt x="1070" y="422"/>
                  </a:cubicBezTo>
                  <a:cubicBezTo>
                    <a:pt x="1270" y="589"/>
                    <a:pt x="1805" y="1123"/>
                    <a:pt x="1705" y="1224"/>
                  </a:cubicBezTo>
                  <a:cubicBezTo>
                    <a:pt x="1700" y="1229"/>
                    <a:pt x="1693" y="1232"/>
                    <a:pt x="1684" y="1232"/>
                  </a:cubicBezTo>
                  <a:cubicBezTo>
                    <a:pt x="1524" y="1232"/>
                    <a:pt x="686" y="438"/>
                    <a:pt x="686" y="438"/>
                  </a:cubicBezTo>
                  <a:cubicBezTo>
                    <a:pt x="686" y="438"/>
                    <a:pt x="571" y="304"/>
                    <a:pt x="474" y="304"/>
                  </a:cubicBezTo>
                  <a:cubicBezTo>
                    <a:pt x="448" y="304"/>
                    <a:pt x="423" y="313"/>
                    <a:pt x="401" y="338"/>
                  </a:cubicBezTo>
                  <a:cubicBezTo>
                    <a:pt x="201" y="522"/>
                    <a:pt x="1270" y="1391"/>
                    <a:pt x="1371" y="1458"/>
                  </a:cubicBezTo>
                  <a:cubicBezTo>
                    <a:pt x="1422" y="1509"/>
                    <a:pt x="1385" y="1580"/>
                    <a:pt x="1327" y="1580"/>
                  </a:cubicBezTo>
                  <a:cubicBezTo>
                    <a:pt x="1309" y="1580"/>
                    <a:pt x="1290" y="1573"/>
                    <a:pt x="1270" y="1558"/>
                  </a:cubicBezTo>
                  <a:cubicBezTo>
                    <a:pt x="1211" y="1513"/>
                    <a:pt x="524" y="842"/>
                    <a:pt x="236" y="842"/>
                  </a:cubicBezTo>
                  <a:cubicBezTo>
                    <a:pt x="201" y="842"/>
                    <a:pt x="172" y="851"/>
                    <a:pt x="151" y="873"/>
                  </a:cubicBezTo>
                  <a:cubicBezTo>
                    <a:pt x="0" y="1023"/>
                    <a:pt x="1020" y="1575"/>
                    <a:pt x="1103" y="1859"/>
                  </a:cubicBezTo>
                  <a:cubicBezTo>
                    <a:pt x="1116" y="1898"/>
                    <a:pt x="1108" y="1915"/>
                    <a:pt x="1086" y="1915"/>
                  </a:cubicBezTo>
                  <a:cubicBezTo>
                    <a:pt x="973" y="1915"/>
                    <a:pt x="468" y="1472"/>
                    <a:pt x="272" y="1472"/>
                  </a:cubicBezTo>
                  <a:cubicBezTo>
                    <a:pt x="250" y="1472"/>
                    <a:pt x="231" y="1478"/>
                    <a:pt x="218" y="1491"/>
                  </a:cubicBezTo>
                  <a:cubicBezTo>
                    <a:pt x="168" y="1558"/>
                    <a:pt x="134" y="1608"/>
                    <a:pt x="669" y="1976"/>
                  </a:cubicBezTo>
                  <a:cubicBezTo>
                    <a:pt x="1120" y="2260"/>
                    <a:pt x="1571" y="2527"/>
                    <a:pt x="2039" y="2761"/>
                  </a:cubicBezTo>
                  <a:lnTo>
                    <a:pt x="2106" y="2778"/>
                  </a:lnTo>
                  <a:cubicBezTo>
                    <a:pt x="2106" y="2778"/>
                    <a:pt x="5784" y="5447"/>
                    <a:pt x="8386" y="5447"/>
                  </a:cubicBezTo>
                  <a:cubicBezTo>
                    <a:pt x="9167" y="5447"/>
                    <a:pt x="9851" y="5207"/>
                    <a:pt x="10310" y="4582"/>
                  </a:cubicBezTo>
                  <a:cubicBezTo>
                    <a:pt x="11011" y="3646"/>
                    <a:pt x="11646" y="2661"/>
                    <a:pt x="12198" y="1625"/>
                  </a:cubicBezTo>
                  <a:lnTo>
                    <a:pt x="9842" y="505"/>
                  </a:lnTo>
                  <a:cubicBezTo>
                    <a:pt x="9842" y="505"/>
                    <a:pt x="8275" y="2978"/>
                    <a:pt x="7894" y="2978"/>
                  </a:cubicBezTo>
                  <a:cubicBezTo>
                    <a:pt x="7892" y="2978"/>
                    <a:pt x="7889" y="2978"/>
                    <a:pt x="7887" y="2978"/>
                  </a:cubicBezTo>
                  <a:cubicBezTo>
                    <a:pt x="5899" y="2828"/>
                    <a:pt x="3927" y="1809"/>
                    <a:pt x="3225" y="1424"/>
                  </a:cubicBezTo>
                  <a:cubicBezTo>
                    <a:pt x="3175" y="1341"/>
                    <a:pt x="3108" y="1224"/>
                    <a:pt x="3025" y="1073"/>
                  </a:cubicBezTo>
                  <a:cubicBezTo>
                    <a:pt x="2975" y="956"/>
                    <a:pt x="2924" y="823"/>
                    <a:pt x="2908" y="689"/>
                  </a:cubicBezTo>
                  <a:cubicBezTo>
                    <a:pt x="2874" y="555"/>
                    <a:pt x="2874" y="405"/>
                    <a:pt x="2874" y="255"/>
                  </a:cubicBezTo>
                  <a:cubicBezTo>
                    <a:pt x="2874" y="238"/>
                    <a:pt x="2874" y="221"/>
                    <a:pt x="2891" y="221"/>
                  </a:cubicBezTo>
                  <a:cubicBezTo>
                    <a:pt x="2891" y="188"/>
                    <a:pt x="2891" y="171"/>
                    <a:pt x="2891" y="154"/>
                  </a:cubicBezTo>
                  <a:cubicBezTo>
                    <a:pt x="2891" y="61"/>
                    <a:pt x="2818" y="1"/>
                    <a:pt x="2740" y="1"/>
                  </a:cubicBezTo>
                  <a:close/>
                </a:path>
              </a:pathLst>
            </a:custGeom>
            <a:solidFill>
              <a:srgbClr val="D89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01;p60"/>
            <p:cNvSpPr/>
            <p:nvPr/>
          </p:nvSpPr>
          <p:spPr>
            <a:xfrm>
              <a:off x="1321451" y="2568229"/>
              <a:ext cx="119995" cy="52883"/>
            </a:xfrm>
            <a:custGeom>
              <a:avLst/>
              <a:gdLst/>
              <a:ahLst/>
              <a:cxnLst/>
              <a:rect l="l" t="t" r="r" b="b"/>
              <a:pathLst>
                <a:path w="3744" h="1650" extrusionOk="0">
                  <a:moveTo>
                    <a:pt x="2006" y="1"/>
                  </a:moveTo>
                  <a:lnTo>
                    <a:pt x="1" y="17"/>
                  </a:lnTo>
                  <a:lnTo>
                    <a:pt x="1" y="1588"/>
                  </a:lnTo>
                  <a:lnTo>
                    <a:pt x="118" y="1605"/>
                  </a:lnTo>
                  <a:cubicBezTo>
                    <a:pt x="451" y="1615"/>
                    <a:pt x="1416" y="1649"/>
                    <a:pt x="2211" y="1649"/>
                  </a:cubicBezTo>
                  <a:cubicBezTo>
                    <a:pt x="2732" y="1649"/>
                    <a:pt x="3180" y="1634"/>
                    <a:pt x="3326" y="1588"/>
                  </a:cubicBezTo>
                  <a:cubicBezTo>
                    <a:pt x="3743" y="1454"/>
                    <a:pt x="2022" y="1087"/>
                    <a:pt x="2022" y="1087"/>
                  </a:cubicBezTo>
                  <a:lnTo>
                    <a:pt x="200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902;p60"/>
            <p:cNvSpPr/>
            <p:nvPr/>
          </p:nvSpPr>
          <p:spPr>
            <a:xfrm>
              <a:off x="1320393" y="2616977"/>
              <a:ext cx="109803" cy="2179"/>
            </a:xfrm>
            <a:custGeom>
              <a:avLst/>
              <a:gdLst/>
              <a:ahLst/>
              <a:cxnLst/>
              <a:rect l="l" t="t" r="r" b="b"/>
              <a:pathLst>
                <a:path w="3426" h="68" extrusionOk="0">
                  <a:moveTo>
                    <a:pt x="3392" y="0"/>
                  </a:moveTo>
                  <a:lnTo>
                    <a:pt x="3292" y="17"/>
                  </a:lnTo>
                  <a:lnTo>
                    <a:pt x="3392" y="17"/>
                  </a:lnTo>
                  <a:cubicBezTo>
                    <a:pt x="3392" y="17"/>
                    <a:pt x="3409" y="17"/>
                    <a:pt x="3426" y="0"/>
                  </a:cubicBezTo>
                  <a:close/>
                  <a:moveTo>
                    <a:pt x="0" y="17"/>
                  </a:moveTo>
                  <a:cubicBezTo>
                    <a:pt x="17" y="17"/>
                    <a:pt x="17" y="17"/>
                    <a:pt x="34" y="34"/>
                  </a:cubicBezTo>
                  <a:lnTo>
                    <a:pt x="134" y="34"/>
                  </a:lnTo>
                  <a:lnTo>
                    <a:pt x="502" y="50"/>
                  </a:lnTo>
                  <a:cubicBezTo>
                    <a:pt x="802" y="50"/>
                    <a:pt x="1237" y="67"/>
                    <a:pt x="1705" y="67"/>
                  </a:cubicBezTo>
                  <a:cubicBezTo>
                    <a:pt x="2189" y="67"/>
                    <a:pt x="2607" y="50"/>
                    <a:pt x="2924" y="34"/>
                  </a:cubicBezTo>
                  <a:lnTo>
                    <a:pt x="3292" y="17"/>
                  </a:lnTo>
                  <a:lnTo>
                    <a:pt x="2924" y="17"/>
                  </a:lnTo>
                  <a:cubicBezTo>
                    <a:pt x="2607" y="34"/>
                    <a:pt x="2189" y="34"/>
                    <a:pt x="1705" y="34"/>
                  </a:cubicBezTo>
                  <a:lnTo>
                    <a:pt x="502" y="34"/>
                  </a:lnTo>
                  <a:lnTo>
                    <a:pt x="134" y="1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903;p60"/>
            <p:cNvSpPr/>
            <p:nvPr/>
          </p:nvSpPr>
          <p:spPr>
            <a:xfrm>
              <a:off x="1407152" y="2608932"/>
              <a:ext cx="6442" cy="10224"/>
            </a:xfrm>
            <a:custGeom>
              <a:avLst/>
              <a:gdLst/>
              <a:ahLst/>
              <a:cxnLst/>
              <a:rect l="l" t="t" r="r" b="b"/>
              <a:pathLst>
                <a:path w="201" h="319" extrusionOk="0">
                  <a:moveTo>
                    <a:pt x="201" y="1"/>
                  </a:moveTo>
                  <a:cubicBezTo>
                    <a:pt x="84" y="51"/>
                    <a:pt x="0" y="184"/>
                    <a:pt x="0" y="318"/>
                  </a:cubicBezTo>
                  <a:cubicBezTo>
                    <a:pt x="17" y="251"/>
                    <a:pt x="50" y="201"/>
                    <a:pt x="67" y="134"/>
                  </a:cubicBezTo>
                  <a:cubicBezTo>
                    <a:pt x="117" y="84"/>
                    <a:pt x="151" y="34"/>
                    <a:pt x="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904;p60"/>
            <p:cNvSpPr/>
            <p:nvPr/>
          </p:nvSpPr>
          <p:spPr>
            <a:xfrm>
              <a:off x="1387858" y="2604125"/>
              <a:ext cx="3782" cy="5384"/>
            </a:xfrm>
            <a:custGeom>
              <a:avLst/>
              <a:gdLst/>
              <a:ahLst/>
              <a:cxnLst/>
              <a:rect l="l" t="t" r="r" b="b"/>
              <a:pathLst>
                <a:path w="118" h="168" extrusionOk="0">
                  <a:moveTo>
                    <a:pt x="118" y="0"/>
                  </a:moveTo>
                  <a:cubicBezTo>
                    <a:pt x="118" y="0"/>
                    <a:pt x="84" y="34"/>
                    <a:pt x="51" y="84"/>
                  </a:cubicBezTo>
                  <a:cubicBezTo>
                    <a:pt x="34" y="117"/>
                    <a:pt x="1" y="167"/>
                    <a:pt x="17" y="167"/>
                  </a:cubicBezTo>
                  <a:cubicBezTo>
                    <a:pt x="17" y="167"/>
                    <a:pt x="51" y="134"/>
                    <a:pt x="84" y="84"/>
                  </a:cubicBezTo>
                  <a:cubicBezTo>
                    <a:pt x="101" y="50"/>
                    <a:pt x="118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905;p60"/>
            <p:cNvSpPr/>
            <p:nvPr/>
          </p:nvSpPr>
          <p:spPr>
            <a:xfrm>
              <a:off x="1383051" y="2603035"/>
              <a:ext cx="4295" cy="3782"/>
            </a:xfrm>
            <a:custGeom>
              <a:avLst/>
              <a:gdLst/>
              <a:ahLst/>
              <a:cxnLst/>
              <a:rect l="l" t="t" r="r" b="b"/>
              <a:pathLst>
                <a:path w="134" h="118" extrusionOk="0">
                  <a:moveTo>
                    <a:pt x="117" y="1"/>
                  </a:moveTo>
                  <a:cubicBezTo>
                    <a:pt x="117" y="1"/>
                    <a:pt x="84" y="18"/>
                    <a:pt x="50" y="51"/>
                  </a:cubicBezTo>
                  <a:cubicBezTo>
                    <a:pt x="17" y="84"/>
                    <a:pt x="0" y="118"/>
                    <a:pt x="0" y="118"/>
                  </a:cubicBezTo>
                  <a:cubicBezTo>
                    <a:pt x="0" y="118"/>
                    <a:pt x="34" y="101"/>
                    <a:pt x="67" y="68"/>
                  </a:cubicBezTo>
                  <a:cubicBezTo>
                    <a:pt x="100" y="34"/>
                    <a:pt x="134" y="1"/>
                    <a:pt x="1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906;p60"/>
            <p:cNvSpPr/>
            <p:nvPr/>
          </p:nvSpPr>
          <p:spPr>
            <a:xfrm>
              <a:off x="1378756" y="2596080"/>
              <a:ext cx="7532" cy="1314"/>
            </a:xfrm>
            <a:custGeom>
              <a:avLst/>
              <a:gdLst/>
              <a:ahLst/>
              <a:cxnLst/>
              <a:rect l="l" t="t" r="r" b="b"/>
              <a:pathLst>
                <a:path w="235" h="41" extrusionOk="0">
                  <a:moveTo>
                    <a:pt x="1" y="1"/>
                  </a:moveTo>
                  <a:cubicBezTo>
                    <a:pt x="37" y="28"/>
                    <a:pt x="79" y="41"/>
                    <a:pt x="123" y="41"/>
                  </a:cubicBezTo>
                  <a:cubicBezTo>
                    <a:pt x="159" y="41"/>
                    <a:pt x="197" y="32"/>
                    <a:pt x="234" y="17"/>
                  </a:cubicBezTo>
                  <a:cubicBezTo>
                    <a:pt x="151" y="17"/>
                    <a:pt x="67" y="1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07;p60"/>
            <p:cNvSpPr/>
            <p:nvPr/>
          </p:nvSpPr>
          <p:spPr>
            <a:xfrm>
              <a:off x="1390550" y="2598003"/>
              <a:ext cx="12339" cy="7211"/>
            </a:xfrm>
            <a:custGeom>
              <a:avLst/>
              <a:gdLst/>
              <a:ahLst/>
              <a:cxnLst/>
              <a:rect l="l" t="t" r="r" b="b"/>
              <a:pathLst>
                <a:path w="385" h="225" extrusionOk="0">
                  <a:moveTo>
                    <a:pt x="259" y="28"/>
                  </a:moveTo>
                  <a:cubicBezTo>
                    <a:pt x="284" y="28"/>
                    <a:pt x="309" y="33"/>
                    <a:pt x="334" y="41"/>
                  </a:cubicBezTo>
                  <a:cubicBezTo>
                    <a:pt x="368" y="58"/>
                    <a:pt x="351" y="74"/>
                    <a:pt x="334" y="91"/>
                  </a:cubicBezTo>
                  <a:cubicBezTo>
                    <a:pt x="301" y="108"/>
                    <a:pt x="284" y="124"/>
                    <a:pt x="251" y="124"/>
                  </a:cubicBezTo>
                  <a:cubicBezTo>
                    <a:pt x="217" y="141"/>
                    <a:pt x="167" y="158"/>
                    <a:pt x="117" y="158"/>
                  </a:cubicBezTo>
                  <a:cubicBezTo>
                    <a:pt x="85" y="166"/>
                    <a:pt x="57" y="170"/>
                    <a:pt x="37" y="172"/>
                  </a:cubicBezTo>
                  <a:lnTo>
                    <a:pt x="37" y="172"/>
                  </a:lnTo>
                  <a:cubicBezTo>
                    <a:pt x="47" y="148"/>
                    <a:pt x="57" y="128"/>
                    <a:pt x="67" y="108"/>
                  </a:cubicBezTo>
                  <a:cubicBezTo>
                    <a:pt x="100" y="74"/>
                    <a:pt x="151" y="41"/>
                    <a:pt x="184" y="41"/>
                  </a:cubicBezTo>
                  <a:cubicBezTo>
                    <a:pt x="209" y="33"/>
                    <a:pt x="234" y="28"/>
                    <a:pt x="259" y="28"/>
                  </a:cubicBezTo>
                  <a:close/>
                  <a:moveTo>
                    <a:pt x="252" y="1"/>
                  </a:moveTo>
                  <a:cubicBezTo>
                    <a:pt x="181" y="1"/>
                    <a:pt x="112" y="34"/>
                    <a:pt x="67" y="91"/>
                  </a:cubicBezTo>
                  <a:cubicBezTo>
                    <a:pt x="34" y="124"/>
                    <a:pt x="34" y="157"/>
                    <a:pt x="18" y="174"/>
                  </a:cubicBezTo>
                  <a:lnTo>
                    <a:pt x="18" y="174"/>
                  </a:lnTo>
                  <a:cubicBezTo>
                    <a:pt x="6" y="175"/>
                    <a:pt x="0" y="175"/>
                    <a:pt x="0" y="175"/>
                  </a:cubicBezTo>
                  <a:cubicBezTo>
                    <a:pt x="5" y="177"/>
                    <a:pt x="11" y="179"/>
                    <a:pt x="17" y="181"/>
                  </a:cubicBezTo>
                  <a:lnTo>
                    <a:pt x="17" y="181"/>
                  </a:lnTo>
                  <a:cubicBezTo>
                    <a:pt x="17" y="196"/>
                    <a:pt x="17" y="210"/>
                    <a:pt x="17" y="225"/>
                  </a:cubicBezTo>
                  <a:cubicBezTo>
                    <a:pt x="22" y="210"/>
                    <a:pt x="27" y="197"/>
                    <a:pt x="32" y="185"/>
                  </a:cubicBezTo>
                  <a:lnTo>
                    <a:pt x="32" y="185"/>
                  </a:lnTo>
                  <a:cubicBezTo>
                    <a:pt x="41" y="186"/>
                    <a:pt x="51" y="187"/>
                    <a:pt x="61" y="187"/>
                  </a:cubicBezTo>
                  <a:cubicBezTo>
                    <a:pt x="84" y="187"/>
                    <a:pt x="109" y="183"/>
                    <a:pt x="134" y="175"/>
                  </a:cubicBezTo>
                  <a:cubicBezTo>
                    <a:pt x="167" y="175"/>
                    <a:pt x="217" y="158"/>
                    <a:pt x="268" y="141"/>
                  </a:cubicBezTo>
                  <a:cubicBezTo>
                    <a:pt x="284" y="141"/>
                    <a:pt x="318" y="124"/>
                    <a:pt x="351" y="124"/>
                  </a:cubicBezTo>
                  <a:cubicBezTo>
                    <a:pt x="351" y="108"/>
                    <a:pt x="368" y="91"/>
                    <a:pt x="368" y="74"/>
                  </a:cubicBezTo>
                  <a:cubicBezTo>
                    <a:pt x="384" y="58"/>
                    <a:pt x="368" y="41"/>
                    <a:pt x="351" y="24"/>
                  </a:cubicBezTo>
                  <a:cubicBezTo>
                    <a:pt x="319" y="8"/>
                    <a:pt x="285" y="1"/>
                    <a:pt x="2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08;p60"/>
            <p:cNvSpPr/>
            <p:nvPr/>
          </p:nvSpPr>
          <p:spPr>
            <a:xfrm>
              <a:off x="1385711" y="2596080"/>
              <a:ext cx="6474" cy="8077"/>
            </a:xfrm>
            <a:custGeom>
              <a:avLst/>
              <a:gdLst/>
              <a:ahLst/>
              <a:cxnLst/>
              <a:rect l="l" t="t" r="r" b="b"/>
              <a:pathLst>
                <a:path w="202" h="252" extrusionOk="0">
                  <a:moveTo>
                    <a:pt x="51" y="1"/>
                  </a:moveTo>
                  <a:cubicBezTo>
                    <a:pt x="17" y="1"/>
                    <a:pt x="1" y="34"/>
                    <a:pt x="17" y="51"/>
                  </a:cubicBezTo>
                  <a:cubicBezTo>
                    <a:pt x="17" y="84"/>
                    <a:pt x="17" y="101"/>
                    <a:pt x="34" y="118"/>
                  </a:cubicBezTo>
                  <a:cubicBezTo>
                    <a:pt x="51" y="151"/>
                    <a:pt x="68" y="168"/>
                    <a:pt x="101" y="201"/>
                  </a:cubicBezTo>
                  <a:cubicBezTo>
                    <a:pt x="118" y="218"/>
                    <a:pt x="134" y="235"/>
                    <a:pt x="168" y="251"/>
                  </a:cubicBezTo>
                  <a:cubicBezTo>
                    <a:pt x="168" y="235"/>
                    <a:pt x="151" y="218"/>
                    <a:pt x="101" y="184"/>
                  </a:cubicBezTo>
                  <a:cubicBezTo>
                    <a:pt x="84" y="151"/>
                    <a:pt x="68" y="134"/>
                    <a:pt x="51" y="101"/>
                  </a:cubicBezTo>
                  <a:cubicBezTo>
                    <a:pt x="34" y="84"/>
                    <a:pt x="17" y="34"/>
                    <a:pt x="51" y="17"/>
                  </a:cubicBezTo>
                  <a:cubicBezTo>
                    <a:pt x="84" y="17"/>
                    <a:pt x="118" y="51"/>
                    <a:pt x="134" y="84"/>
                  </a:cubicBezTo>
                  <a:cubicBezTo>
                    <a:pt x="151" y="101"/>
                    <a:pt x="168" y="134"/>
                    <a:pt x="185" y="168"/>
                  </a:cubicBezTo>
                  <a:cubicBezTo>
                    <a:pt x="185" y="184"/>
                    <a:pt x="185" y="218"/>
                    <a:pt x="185" y="251"/>
                  </a:cubicBezTo>
                  <a:cubicBezTo>
                    <a:pt x="201" y="218"/>
                    <a:pt x="201" y="184"/>
                    <a:pt x="201" y="151"/>
                  </a:cubicBezTo>
                  <a:cubicBezTo>
                    <a:pt x="185" y="118"/>
                    <a:pt x="185" y="84"/>
                    <a:pt x="151" y="67"/>
                  </a:cubicBezTo>
                  <a:cubicBezTo>
                    <a:pt x="134" y="17"/>
                    <a:pt x="101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09;p60"/>
            <p:cNvSpPr/>
            <p:nvPr/>
          </p:nvSpPr>
          <p:spPr>
            <a:xfrm>
              <a:off x="1321451" y="2599285"/>
              <a:ext cx="23076" cy="18781"/>
            </a:xfrm>
            <a:custGeom>
              <a:avLst/>
              <a:gdLst/>
              <a:ahLst/>
              <a:cxnLst/>
              <a:rect l="l" t="t" r="r" b="b"/>
              <a:pathLst>
                <a:path w="720" h="586" extrusionOk="0">
                  <a:moveTo>
                    <a:pt x="151" y="1"/>
                  </a:moveTo>
                  <a:cubicBezTo>
                    <a:pt x="118" y="1"/>
                    <a:pt x="84" y="1"/>
                    <a:pt x="51" y="18"/>
                  </a:cubicBezTo>
                  <a:lnTo>
                    <a:pt x="1" y="18"/>
                  </a:lnTo>
                  <a:cubicBezTo>
                    <a:pt x="1" y="26"/>
                    <a:pt x="17" y="26"/>
                    <a:pt x="45" y="26"/>
                  </a:cubicBezTo>
                  <a:cubicBezTo>
                    <a:pt x="72" y="26"/>
                    <a:pt x="109" y="26"/>
                    <a:pt x="151" y="34"/>
                  </a:cubicBezTo>
                  <a:cubicBezTo>
                    <a:pt x="402" y="51"/>
                    <a:pt x="602" y="218"/>
                    <a:pt x="686" y="452"/>
                  </a:cubicBezTo>
                  <a:cubicBezTo>
                    <a:pt x="719" y="536"/>
                    <a:pt x="719" y="586"/>
                    <a:pt x="719" y="586"/>
                  </a:cubicBezTo>
                  <a:cubicBezTo>
                    <a:pt x="719" y="569"/>
                    <a:pt x="719" y="552"/>
                    <a:pt x="719" y="552"/>
                  </a:cubicBezTo>
                  <a:cubicBezTo>
                    <a:pt x="719" y="502"/>
                    <a:pt x="703" y="469"/>
                    <a:pt x="703" y="435"/>
                  </a:cubicBezTo>
                  <a:cubicBezTo>
                    <a:pt x="619" y="201"/>
                    <a:pt x="402" y="18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10;p60"/>
            <p:cNvSpPr/>
            <p:nvPr/>
          </p:nvSpPr>
          <p:spPr>
            <a:xfrm>
              <a:off x="1327348" y="2573068"/>
              <a:ext cx="1090" cy="26794"/>
            </a:xfrm>
            <a:custGeom>
              <a:avLst/>
              <a:gdLst/>
              <a:ahLst/>
              <a:cxnLst/>
              <a:rect l="l" t="t" r="r" b="b"/>
              <a:pathLst>
                <a:path w="34" h="836" extrusionOk="0">
                  <a:moveTo>
                    <a:pt x="17" y="0"/>
                  </a:moveTo>
                  <a:cubicBezTo>
                    <a:pt x="17" y="134"/>
                    <a:pt x="1" y="284"/>
                    <a:pt x="17" y="418"/>
                  </a:cubicBezTo>
                  <a:cubicBezTo>
                    <a:pt x="1" y="552"/>
                    <a:pt x="1" y="685"/>
                    <a:pt x="17" y="836"/>
                  </a:cubicBezTo>
                  <a:cubicBezTo>
                    <a:pt x="34" y="552"/>
                    <a:pt x="34" y="284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911;p60"/>
            <p:cNvSpPr/>
            <p:nvPr/>
          </p:nvSpPr>
          <p:spPr>
            <a:xfrm>
              <a:off x="1352507" y="2612137"/>
              <a:ext cx="19326" cy="833"/>
            </a:xfrm>
            <a:custGeom>
              <a:avLst/>
              <a:gdLst/>
              <a:ahLst/>
              <a:cxnLst/>
              <a:rect l="l" t="t" r="r" b="b"/>
              <a:pathLst>
                <a:path w="603" h="26" extrusionOk="0">
                  <a:moveTo>
                    <a:pt x="1" y="1"/>
                  </a:moveTo>
                  <a:cubicBezTo>
                    <a:pt x="101" y="18"/>
                    <a:pt x="201" y="26"/>
                    <a:pt x="302" y="26"/>
                  </a:cubicBezTo>
                  <a:cubicBezTo>
                    <a:pt x="402" y="26"/>
                    <a:pt x="502" y="18"/>
                    <a:pt x="6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912;p60"/>
            <p:cNvSpPr/>
            <p:nvPr/>
          </p:nvSpPr>
          <p:spPr>
            <a:xfrm>
              <a:off x="1340200" y="2612137"/>
              <a:ext cx="2179" cy="3782"/>
            </a:xfrm>
            <a:custGeom>
              <a:avLst/>
              <a:gdLst/>
              <a:ahLst/>
              <a:cxnLst/>
              <a:rect l="l" t="t" r="r" b="b"/>
              <a:pathLst>
                <a:path w="68" h="118" extrusionOk="0">
                  <a:moveTo>
                    <a:pt x="1" y="1"/>
                  </a:moveTo>
                  <a:cubicBezTo>
                    <a:pt x="1" y="1"/>
                    <a:pt x="1" y="34"/>
                    <a:pt x="17" y="68"/>
                  </a:cubicBezTo>
                  <a:cubicBezTo>
                    <a:pt x="34" y="84"/>
                    <a:pt x="51" y="118"/>
                    <a:pt x="51" y="118"/>
                  </a:cubicBezTo>
                  <a:cubicBezTo>
                    <a:pt x="51" y="118"/>
                    <a:pt x="67" y="84"/>
                    <a:pt x="51" y="51"/>
                  </a:cubicBezTo>
                  <a:cubicBezTo>
                    <a:pt x="34" y="1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913;p60"/>
            <p:cNvSpPr/>
            <p:nvPr/>
          </p:nvSpPr>
          <p:spPr>
            <a:xfrm>
              <a:off x="1335392" y="2606272"/>
              <a:ext cx="2692" cy="2692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0" y="0"/>
                  </a:moveTo>
                  <a:cubicBezTo>
                    <a:pt x="0" y="0"/>
                    <a:pt x="0" y="33"/>
                    <a:pt x="34" y="50"/>
                  </a:cubicBezTo>
                  <a:cubicBezTo>
                    <a:pt x="50" y="67"/>
                    <a:pt x="67" y="84"/>
                    <a:pt x="67" y="84"/>
                  </a:cubicBezTo>
                  <a:cubicBezTo>
                    <a:pt x="84" y="67"/>
                    <a:pt x="67" y="50"/>
                    <a:pt x="50" y="33"/>
                  </a:cubicBezTo>
                  <a:cubicBezTo>
                    <a:pt x="17" y="1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914;p60"/>
            <p:cNvSpPr/>
            <p:nvPr/>
          </p:nvSpPr>
          <p:spPr>
            <a:xfrm>
              <a:off x="1328406" y="2603356"/>
              <a:ext cx="3782" cy="1538"/>
            </a:xfrm>
            <a:custGeom>
              <a:avLst/>
              <a:gdLst/>
              <a:ahLst/>
              <a:cxnLst/>
              <a:rect l="l" t="t" r="r" b="b"/>
              <a:pathLst>
                <a:path w="118" h="48" extrusionOk="0">
                  <a:moveTo>
                    <a:pt x="36" y="0"/>
                  </a:moveTo>
                  <a:cubicBezTo>
                    <a:pt x="16" y="0"/>
                    <a:pt x="1" y="8"/>
                    <a:pt x="1" y="8"/>
                  </a:cubicBezTo>
                  <a:cubicBezTo>
                    <a:pt x="1" y="8"/>
                    <a:pt x="34" y="8"/>
                    <a:pt x="68" y="24"/>
                  </a:cubicBezTo>
                  <a:cubicBezTo>
                    <a:pt x="80" y="36"/>
                    <a:pt x="100" y="48"/>
                    <a:pt x="111" y="48"/>
                  </a:cubicBezTo>
                  <a:cubicBezTo>
                    <a:pt x="115" y="48"/>
                    <a:pt x="118" y="46"/>
                    <a:pt x="118" y="41"/>
                  </a:cubicBezTo>
                  <a:cubicBezTo>
                    <a:pt x="118" y="41"/>
                    <a:pt x="101" y="8"/>
                    <a:pt x="68" y="8"/>
                  </a:cubicBezTo>
                  <a:cubicBezTo>
                    <a:pt x="57" y="2"/>
                    <a:pt x="46" y="0"/>
                    <a:pt x="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915;p60"/>
            <p:cNvSpPr/>
            <p:nvPr/>
          </p:nvSpPr>
          <p:spPr>
            <a:xfrm>
              <a:off x="1323598" y="2602106"/>
              <a:ext cx="2179" cy="962"/>
            </a:xfrm>
            <a:custGeom>
              <a:avLst/>
              <a:gdLst/>
              <a:ahLst/>
              <a:cxnLst/>
              <a:rect l="l" t="t" r="r" b="b"/>
              <a:pathLst>
                <a:path w="68" h="30" extrusionOk="0">
                  <a:moveTo>
                    <a:pt x="11" y="1"/>
                  </a:moveTo>
                  <a:cubicBezTo>
                    <a:pt x="5" y="1"/>
                    <a:pt x="1" y="5"/>
                    <a:pt x="1" y="13"/>
                  </a:cubicBezTo>
                  <a:cubicBezTo>
                    <a:pt x="1" y="13"/>
                    <a:pt x="17" y="30"/>
                    <a:pt x="34" y="30"/>
                  </a:cubicBezTo>
                  <a:lnTo>
                    <a:pt x="67" y="30"/>
                  </a:lnTo>
                  <a:cubicBezTo>
                    <a:pt x="67" y="30"/>
                    <a:pt x="51" y="13"/>
                    <a:pt x="34" y="13"/>
                  </a:cubicBezTo>
                  <a:cubicBezTo>
                    <a:pt x="26" y="5"/>
                    <a:pt x="17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16;p60"/>
            <p:cNvSpPr/>
            <p:nvPr/>
          </p:nvSpPr>
          <p:spPr>
            <a:xfrm>
              <a:off x="946594" y="2489514"/>
              <a:ext cx="99900" cy="99900"/>
            </a:xfrm>
            <a:custGeom>
              <a:avLst/>
              <a:gdLst/>
              <a:ahLst/>
              <a:cxnLst/>
              <a:rect l="l" t="t" r="r" b="b"/>
              <a:pathLst>
                <a:path w="3117" h="3117" extrusionOk="0">
                  <a:moveTo>
                    <a:pt x="853" y="1"/>
                  </a:moveTo>
                  <a:lnTo>
                    <a:pt x="1" y="1321"/>
                  </a:lnTo>
                  <a:lnTo>
                    <a:pt x="101" y="1387"/>
                  </a:lnTo>
                  <a:cubicBezTo>
                    <a:pt x="552" y="1722"/>
                    <a:pt x="2424" y="3008"/>
                    <a:pt x="2808" y="3108"/>
                  </a:cubicBezTo>
                  <a:cubicBezTo>
                    <a:pt x="2827" y="3114"/>
                    <a:pt x="2842" y="3116"/>
                    <a:pt x="2855" y="3116"/>
                  </a:cubicBezTo>
                  <a:cubicBezTo>
                    <a:pt x="3116" y="3116"/>
                    <a:pt x="1989" y="1989"/>
                    <a:pt x="1989" y="1989"/>
                  </a:cubicBezTo>
                  <a:lnTo>
                    <a:pt x="2557" y="1070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917;p60"/>
            <p:cNvSpPr/>
            <p:nvPr/>
          </p:nvSpPr>
          <p:spPr>
            <a:xfrm>
              <a:off x="946594" y="2530218"/>
              <a:ext cx="92689" cy="58395"/>
            </a:xfrm>
            <a:custGeom>
              <a:avLst/>
              <a:gdLst/>
              <a:ahLst/>
              <a:cxnLst/>
              <a:rect l="l" t="t" r="r" b="b"/>
              <a:pathLst>
                <a:path w="2892" h="1822" extrusionOk="0">
                  <a:moveTo>
                    <a:pt x="1" y="0"/>
                  </a:moveTo>
                  <a:cubicBezTo>
                    <a:pt x="17" y="0"/>
                    <a:pt x="17" y="17"/>
                    <a:pt x="34" y="17"/>
                  </a:cubicBezTo>
                  <a:cubicBezTo>
                    <a:pt x="17" y="0"/>
                    <a:pt x="17" y="0"/>
                    <a:pt x="1" y="0"/>
                  </a:cubicBezTo>
                  <a:close/>
                  <a:moveTo>
                    <a:pt x="34" y="17"/>
                  </a:moveTo>
                  <a:lnTo>
                    <a:pt x="101" y="67"/>
                  </a:lnTo>
                  <a:lnTo>
                    <a:pt x="418" y="285"/>
                  </a:lnTo>
                  <a:cubicBezTo>
                    <a:pt x="669" y="452"/>
                    <a:pt x="1020" y="702"/>
                    <a:pt x="1421" y="953"/>
                  </a:cubicBezTo>
                  <a:cubicBezTo>
                    <a:pt x="1822" y="1203"/>
                    <a:pt x="2190" y="1421"/>
                    <a:pt x="2457" y="1588"/>
                  </a:cubicBezTo>
                  <a:lnTo>
                    <a:pt x="2774" y="1772"/>
                  </a:lnTo>
                  <a:lnTo>
                    <a:pt x="2858" y="1805"/>
                  </a:lnTo>
                  <a:lnTo>
                    <a:pt x="2774" y="1755"/>
                  </a:lnTo>
                  <a:lnTo>
                    <a:pt x="2457" y="1571"/>
                  </a:lnTo>
                  <a:cubicBezTo>
                    <a:pt x="2190" y="1404"/>
                    <a:pt x="1839" y="1187"/>
                    <a:pt x="1438" y="936"/>
                  </a:cubicBezTo>
                  <a:cubicBezTo>
                    <a:pt x="1037" y="669"/>
                    <a:pt x="686" y="435"/>
                    <a:pt x="418" y="268"/>
                  </a:cubicBezTo>
                  <a:lnTo>
                    <a:pt x="118" y="67"/>
                  </a:lnTo>
                  <a:lnTo>
                    <a:pt x="34" y="17"/>
                  </a:lnTo>
                  <a:close/>
                  <a:moveTo>
                    <a:pt x="2858" y="1805"/>
                  </a:moveTo>
                  <a:cubicBezTo>
                    <a:pt x="2875" y="1822"/>
                    <a:pt x="2875" y="1822"/>
                    <a:pt x="2891" y="1822"/>
                  </a:cubicBezTo>
                  <a:cubicBezTo>
                    <a:pt x="2875" y="1822"/>
                    <a:pt x="2875" y="1805"/>
                    <a:pt x="2858" y="180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918;p60"/>
            <p:cNvSpPr/>
            <p:nvPr/>
          </p:nvSpPr>
          <p:spPr>
            <a:xfrm>
              <a:off x="1019444" y="2572972"/>
              <a:ext cx="10192" cy="5481"/>
            </a:xfrm>
            <a:custGeom>
              <a:avLst/>
              <a:gdLst/>
              <a:ahLst/>
              <a:cxnLst/>
              <a:rect l="l" t="t" r="r" b="b"/>
              <a:pathLst>
                <a:path w="318" h="171" extrusionOk="0">
                  <a:moveTo>
                    <a:pt x="268" y="0"/>
                  </a:moveTo>
                  <a:cubicBezTo>
                    <a:pt x="152" y="0"/>
                    <a:pt x="44" y="53"/>
                    <a:pt x="0" y="170"/>
                  </a:cubicBezTo>
                  <a:cubicBezTo>
                    <a:pt x="84" y="70"/>
                    <a:pt x="201" y="20"/>
                    <a:pt x="318" y="3"/>
                  </a:cubicBezTo>
                  <a:cubicBezTo>
                    <a:pt x="301" y="1"/>
                    <a:pt x="285" y="0"/>
                    <a:pt x="2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919;p60"/>
            <p:cNvSpPr/>
            <p:nvPr/>
          </p:nvSpPr>
          <p:spPr>
            <a:xfrm>
              <a:off x="1008194" y="2556979"/>
              <a:ext cx="5929" cy="2724"/>
            </a:xfrm>
            <a:custGeom>
              <a:avLst/>
              <a:gdLst/>
              <a:ahLst/>
              <a:cxnLst/>
              <a:rect l="l" t="t" r="r" b="b"/>
              <a:pathLst>
                <a:path w="185" h="85" extrusionOk="0">
                  <a:moveTo>
                    <a:pt x="184" y="1"/>
                  </a:moveTo>
                  <a:cubicBezTo>
                    <a:pt x="184" y="1"/>
                    <a:pt x="134" y="18"/>
                    <a:pt x="84" y="34"/>
                  </a:cubicBezTo>
                  <a:cubicBezTo>
                    <a:pt x="34" y="51"/>
                    <a:pt x="0" y="84"/>
                    <a:pt x="0" y="84"/>
                  </a:cubicBezTo>
                  <a:cubicBezTo>
                    <a:pt x="34" y="84"/>
                    <a:pt x="67" y="68"/>
                    <a:pt x="100" y="51"/>
                  </a:cubicBezTo>
                  <a:cubicBezTo>
                    <a:pt x="151" y="34"/>
                    <a:pt x="184" y="18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920;p60"/>
            <p:cNvSpPr/>
            <p:nvPr/>
          </p:nvSpPr>
          <p:spPr>
            <a:xfrm>
              <a:off x="1005502" y="2553774"/>
              <a:ext cx="5384" cy="1122"/>
            </a:xfrm>
            <a:custGeom>
              <a:avLst/>
              <a:gdLst/>
              <a:ahLst/>
              <a:cxnLst/>
              <a:rect l="l" t="t" r="r" b="b"/>
              <a:pathLst>
                <a:path w="168" h="35" extrusionOk="0">
                  <a:moveTo>
                    <a:pt x="68" y="1"/>
                  </a:moveTo>
                  <a:cubicBezTo>
                    <a:pt x="34" y="17"/>
                    <a:pt x="1" y="17"/>
                    <a:pt x="1" y="34"/>
                  </a:cubicBezTo>
                  <a:cubicBezTo>
                    <a:pt x="1" y="34"/>
                    <a:pt x="34" y="34"/>
                    <a:pt x="84" y="17"/>
                  </a:cubicBezTo>
                  <a:cubicBezTo>
                    <a:pt x="134" y="17"/>
                    <a:pt x="168" y="1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921;p60"/>
            <p:cNvSpPr/>
            <p:nvPr/>
          </p:nvSpPr>
          <p:spPr>
            <a:xfrm>
              <a:off x="1005502" y="2547749"/>
              <a:ext cx="5929" cy="3910"/>
            </a:xfrm>
            <a:custGeom>
              <a:avLst/>
              <a:gdLst/>
              <a:ahLst/>
              <a:cxnLst/>
              <a:rect l="l" t="t" r="r" b="b"/>
              <a:pathLst>
                <a:path w="185" h="122" extrusionOk="0">
                  <a:moveTo>
                    <a:pt x="21" y="0"/>
                  </a:moveTo>
                  <a:cubicBezTo>
                    <a:pt x="19" y="0"/>
                    <a:pt x="17" y="2"/>
                    <a:pt x="17" y="5"/>
                  </a:cubicBezTo>
                  <a:cubicBezTo>
                    <a:pt x="1" y="5"/>
                    <a:pt x="34" y="38"/>
                    <a:pt x="84" y="72"/>
                  </a:cubicBezTo>
                  <a:cubicBezTo>
                    <a:pt x="134" y="105"/>
                    <a:pt x="184" y="122"/>
                    <a:pt x="184" y="122"/>
                  </a:cubicBezTo>
                  <a:cubicBezTo>
                    <a:pt x="184" y="105"/>
                    <a:pt x="151" y="72"/>
                    <a:pt x="101" y="55"/>
                  </a:cubicBezTo>
                  <a:cubicBezTo>
                    <a:pt x="60" y="28"/>
                    <a:pt x="30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922;p60"/>
            <p:cNvSpPr/>
            <p:nvPr/>
          </p:nvSpPr>
          <p:spPr>
            <a:xfrm>
              <a:off x="1007104" y="2543614"/>
              <a:ext cx="6474" cy="4295"/>
            </a:xfrm>
            <a:custGeom>
              <a:avLst/>
              <a:gdLst/>
              <a:ahLst/>
              <a:cxnLst/>
              <a:rect l="l" t="t" r="r" b="b"/>
              <a:pathLst>
                <a:path w="202" h="134" extrusionOk="0">
                  <a:moveTo>
                    <a:pt x="1" y="0"/>
                  </a:moveTo>
                  <a:cubicBezTo>
                    <a:pt x="1" y="0"/>
                    <a:pt x="34" y="50"/>
                    <a:pt x="84" y="84"/>
                  </a:cubicBezTo>
                  <a:cubicBezTo>
                    <a:pt x="118" y="117"/>
                    <a:pt x="151" y="134"/>
                    <a:pt x="185" y="134"/>
                  </a:cubicBezTo>
                  <a:cubicBezTo>
                    <a:pt x="201" y="134"/>
                    <a:pt x="151" y="100"/>
                    <a:pt x="101" y="67"/>
                  </a:cubicBezTo>
                  <a:cubicBezTo>
                    <a:pt x="51" y="3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923;p60"/>
            <p:cNvSpPr/>
            <p:nvPr/>
          </p:nvSpPr>
          <p:spPr>
            <a:xfrm>
              <a:off x="1013001" y="2554447"/>
              <a:ext cx="12884" cy="5801"/>
            </a:xfrm>
            <a:custGeom>
              <a:avLst/>
              <a:gdLst/>
              <a:ahLst/>
              <a:cxnLst/>
              <a:rect l="l" t="t" r="r" b="b"/>
              <a:pathLst>
                <a:path w="402" h="181" extrusionOk="0">
                  <a:moveTo>
                    <a:pt x="176" y="17"/>
                  </a:moveTo>
                  <a:cubicBezTo>
                    <a:pt x="197" y="17"/>
                    <a:pt x="218" y="21"/>
                    <a:pt x="235" y="30"/>
                  </a:cubicBezTo>
                  <a:cubicBezTo>
                    <a:pt x="301" y="46"/>
                    <a:pt x="335" y="80"/>
                    <a:pt x="368" y="130"/>
                  </a:cubicBezTo>
                  <a:cubicBezTo>
                    <a:pt x="385" y="147"/>
                    <a:pt x="352" y="163"/>
                    <a:pt x="335" y="163"/>
                  </a:cubicBezTo>
                  <a:cubicBezTo>
                    <a:pt x="301" y="163"/>
                    <a:pt x="285" y="163"/>
                    <a:pt x="251" y="147"/>
                  </a:cubicBezTo>
                  <a:cubicBezTo>
                    <a:pt x="201" y="130"/>
                    <a:pt x="168" y="130"/>
                    <a:pt x="118" y="113"/>
                  </a:cubicBezTo>
                  <a:cubicBezTo>
                    <a:pt x="85" y="97"/>
                    <a:pt x="56" y="80"/>
                    <a:pt x="35" y="68"/>
                  </a:cubicBezTo>
                  <a:lnTo>
                    <a:pt x="35" y="68"/>
                  </a:lnTo>
                  <a:cubicBezTo>
                    <a:pt x="58" y="52"/>
                    <a:pt x="84" y="41"/>
                    <a:pt x="118" y="30"/>
                  </a:cubicBezTo>
                  <a:cubicBezTo>
                    <a:pt x="134" y="21"/>
                    <a:pt x="155" y="17"/>
                    <a:pt x="176" y="17"/>
                  </a:cubicBezTo>
                  <a:close/>
                  <a:moveTo>
                    <a:pt x="188" y="1"/>
                  </a:moveTo>
                  <a:cubicBezTo>
                    <a:pt x="159" y="1"/>
                    <a:pt x="130" y="5"/>
                    <a:pt x="101" y="13"/>
                  </a:cubicBezTo>
                  <a:cubicBezTo>
                    <a:pt x="69" y="29"/>
                    <a:pt x="53" y="45"/>
                    <a:pt x="23" y="60"/>
                  </a:cubicBezTo>
                  <a:lnTo>
                    <a:pt x="23" y="60"/>
                  </a:lnTo>
                  <a:cubicBezTo>
                    <a:pt x="9" y="52"/>
                    <a:pt x="1" y="46"/>
                    <a:pt x="1" y="46"/>
                  </a:cubicBezTo>
                  <a:lnTo>
                    <a:pt x="1" y="63"/>
                  </a:lnTo>
                  <a:cubicBezTo>
                    <a:pt x="4" y="65"/>
                    <a:pt x="8" y="67"/>
                    <a:pt x="12" y="69"/>
                  </a:cubicBezTo>
                  <a:lnTo>
                    <a:pt x="12" y="69"/>
                  </a:lnTo>
                  <a:cubicBezTo>
                    <a:pt x="1" y="84"/>
                    <a:pt x="1" y="97"/>
                    <a:pt x="1" y="97"/>
                  </a:cubicBezTo>
                  <a:cubicBezTo>
                    <a:pt x="8" y="89"/>
                    <a:pt x="16" y="82"/>
                    <a:pt x="23" y="77"/>
                  </a:cubicBezTo>
                  <a:lnTo>
                    <a:pt x="23" y="77"/>
                  </a:lnTo>
                  <a:cubicBezTo>
                    <a:pt x="50" y="94"/>
                    <a:pt x="79" y="117"/>
                    <a:pt x="118" y="130"/>
                  </a:cubicBezTo>
                  <a:cubicBezTo>
                    <a:pt x="151" y="147"/>
                    <a:pt x="201" y="163"/>
                    <a:pt x="251" y="163"/>
                  </a:cubicBezTo>
                  <a:cubicBezTo>
                    <a:pt x="268" y="180"/>
                    <a:pt x="301" y="180"/>
                    <a:pt x="335" y="180"/>
                  </a:cubicBezTo>
                  <a:cubicBezTo>
                    <a:pt x="352" y="180"/>
                    <a:pt x="368" y="180"/>
                    <a:pt x="385" y="163"/>
                  </a:cubicBezTo>
                  <a:cubicBezTo>
                    <a:pt x="385" y="147"/>
                    <a:pt x="402" y="130"/>
                    <a:pt x="385" y="113"/>
                  </a:cubicBezTo>
                  <a:cubicBezTo>
                    <a:pt x="347" y="38"/>
                    <a:pt x="272" y="1"/>
                    <a:pt x="1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924;p60"/>
            <p:cNvSpPr/>
            <p:nvPr/>
          </p:nvSpPr>
          <p:spPr>
            <a:xfrm>
              <a:off x="1012457" y="2547877"/>
              <a:ext cx="4327" cy="9134"/>
            </a:xfrm>
            <a:custGeom>
              <a:avLst/>
              <a:gdLst/>
              <a:ahLst/>
              <a:cxnLst/>
              <a:rect l="l" t="t" r="r" b="b"/>
              <a:pathLst>
                <a:path w="135" h="285" extrusionOk="0">
                  <a:moveTo>
                    <a:pt x="68" y="1"/>
                  </a:moveTo>
                  <a:cubicBezTo>
                    <a:pt x="51" y="1"/>
                    <a:pt x="18" y="1"/>
                    <a:pt x="1" y="34"/>
                  </a:cubicBezTo>
                  <a:cubicBezTo>
                    <a:pt x="1" y="51"/>
                    <a:pt x="1" y="68"/>
                    <a:pt x="1" y="101"/>
                  </a:cubicBezTo>
                  <a:cubicBezTo>
                    <a:pt x="1" y="118"/>
                    <a:pt x="1" y="151"/>
                    <a:pt x="1" y="185"/>
                  </a:cubicBezTo>
                  <a:cubicBezTo>
                    <a:pt x="1" y="218"/>
                    <a:pt x="18" y="251"/>
                    <a:pt x="34" y="268"/>
                  </a:cubicBezTo>
                  <a:cubicBezTo>
                    <a:pt x="34" y="268"/>
                    <a:pt x="34" y="235"/>
                    <a:pt x="18" y="185"/>
                  </a:cubicBezTo>
                  <a:cubicBezTo>
                    <a:pt x="18" y="151"/>
                    <a:pt x="18" y="118"/>
                    <a:pt x="18" y="101"/>
                  </a:cubicBezTo>
                  <a:cubicBezTo>
                    <a:pt x="18" y="68"/>
                    <a:pt x="34" y="18"/>
                    <a:pt x="68" y="18"/>
                  </a:cubicBezTo>
                  <a:cubicBezTo>
                    <a:pt x="101" y="34"/>
                    <a:pt x="101" y="84"/>
                    <a:pt x="101" y="118"/>
                  </a:cubicBezTo>
                  <a:cubicBezTo>
                    <a:pt x="101" y="151"/>
                    <a:pt x="101" y="185"/>
                    <a:pt x="84" y="201"/>
                  </a:cubicBezTo>
                  <a:cubicBezTo>
                    <a:pt x="84" y="235"/>
                    <a:pt x="68" y="251"/>
                    <a:pt x="51" y="285"/>
                  </a:cubicBezTo>
                  <a:cubicBezTo>
                    <a:pt x="51" y="285"/>
                    <a:pt x="84" y="268"/>
                    <a:pt x="101" y="218"/>
                  </a:cubicBezTo>
                  <a:cubicBezTo>
                    <a:pt x="118" y="185"/>
                    <a:pt x="135" y="151"/>
                    <a:pt x="135" y="118"/>
                  </a:cubicBezTo>
                  <a:cubicBezTo>
                    <a:pt x="135" y="68"/>
                    <a:pt x="118" y="34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925;p60"/>
            <p:cNvSpPr/>
            <p:nvPr/>
          </p:nvSpPr>
          <p:spPr>
            <a:xfrm>
              <a:off x="957299" y="2515763"/>
              <a:ext cx="13429" cy="27883"/>
            </a:xfrm>
            <a:custGeom>
              <a:avLst/>
              <a:gdLst/>
              <a:ahLst/>
              <a:cxnLst/>
              <a:rect l="l" t="t" r="r" b="b"/>
              <a:pathLst>
                <a:path w="419" h="870" extrusionOk="0">
                  <a:moveTo>
                    <a:pt x="1" y="0"/>
                  </a:moveTo>
                  <a:cubicBezTo>
                    <a:pt x="1" y="0"/>
                    <a:pt x="51" y="34"/>
                    <a:pt x="118" y="84"/>
                  </a:cubicBezTo>
                  <a:cubicBezTo>
                    <a:pt x="318" y="234"/>
                    <a:pt x="402" y="485"/>
                    <a:pt x="335" y="719"/>
                  </a:cubicBezTo>
                  <a:cubicBezTo>
                    <a:pt x="318" y="819"/>
                    <a:pt x="285" y="869"/>
                    <a:pt x="302" y="869"/>
                  </a:cubicBezTo>
                  <a:cubicBezTo>
                    <a:pt x="302" y="852"/>
                    <a:pt x="318" y="852"/>
                    <a:pt x="318" y="836"/>
                  </a:cubicBezTo>
                  <a:cubicBezTo>
                    <a:pt x="335" y="802"/>
                    <a:pt x="352" y="769"/>
                    <a:pt x="352" y="736"/>
                  </a:cubicBezTo>
                  <a:cubicBezTo>
                    <a:pt x="419" y="485"/>
                    <a:pt x="335" y="218"/>
                    <a:pt x="135" y="67"/>
                  </a:cubicBezTo>
                  <a:cubicBezTo>
                    <a:pt x="101" y="50"/>
                    <a:pt x="68" y="34"/>
                    <a:pt x="34" y="17"/>
                  </a:cubicBezTo>
                  <a:cubicBezTo>
                    <a:pt x="18" y="17"/>
                    <a:pt x="18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926;p60"/>
            <p:cNvSpPr/>
            <p:nvPr/>
          </p:nvSpPr>
          <p:spPr>
            <a:xfrm>
              <a:off x="962683" y="2496469"/>
              <a:ext cx="14487" cy="22531"/>
            </a:xfrm>
            <a:custGeom>
              <a:avLst/>
              <a:gdLst/>
              <a:ahLst/>
              <a:cxnLst/>
              <a:rect l="l" t="t" r="r" b="b"/>
              <a:pathLst>
                <a:path w="452" h="703" extrusionOk="0">
                  <a:moveTo>
                    <a:pt x="451" y="1"/>
                  </a:moveTo>
                  <a:cubicBezTo>
                    <a:pt x="284" y="235"/>
                    <a:pt x="134" y="469"/>
                    <a:pt x="0" y="703"/>
                  </a:cubicBezTo>
                  <a:cubicBezTo>
                    <a:pt x="84" y="602"/>
                    <a:pt x="167" y="485"/>
                    <a:pt x="234" y="368"/>
                  </a:cubicBezTo>
                  <a:cubicBezTo>
                    <a:pt x="317" y="251"/>
                    <a:pt x="384" y="134"/>
                    <a:pt x="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927;p60"/>
            <p:cNvSpPr/>
            <p:nvPr/>
          </p:nvSpPr>
          <p:spPr>
            <a:xfrm>
              <a:off x="977138" y="2543005"/>
              <a:ext cx="15544" cy="10256"/>
            </a:xfrm>
            <a:custGeom>
              <a:avLst/>
              <a:gdLst/>
              <a:ahLst/>
              <a:cxnLst/>
              <a:rect l="l" t="t" r="r" b="b"/>
              <a:pathLst>
                <a:path w="485" h="320" extrusionOk="0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67" y="69"/>
                    <a:pt x="134" y="136"/>
                    <a:pt x="217" y="186"/>
                  </a:cubicBezTo>
                  <a:cubicBezTo>
                    <a:pt x="301" y="236"/>
                    <a:pt x="401" y="287"/>
                    <a:pt x="485" y="320"/>
                  </a:cubicBezTo>
                  <a:cubicBezTo>
                    <a:pt x="485" y="320"/>
                    <a:pt x="368" y="253"/>
                    <a:pt x="234" y="153"/>
                  </a:cubicBezTo>
                  <a:cubicBezTo>
                    <a:pt x="112" y="77"/>
                    <a:pt x="18" y="0"/>
                    <a:pt x="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928;p60"/>
            <p:cNvSpPr/>
            <p:nvPr/>
          </p:nvSpPr>
          <p:spPr>
            <a:xfrm>
              <a:off x="965343" y="2536115"/>
              <a:ext cx="1635" cy="4295"/>
            </a:xfrm>
            <a:custGeom>
              <a:avLst/>
              <a:gdLst/>
              <a:ahLst/>
              <a:cxnLst/>
              <a:rect l="l" t="t" r="r" b="b"/>
              <a:pathLst>
                <a:path w="51" h="134" extrusionOk="0">
                  <a:moveTo>
                    <a:pt x="34" y="0"/>
                  </a:moveTo>
                  <a:cubicBezTo>
                    <a:pt x="17" y="0"/>
                    <a:pt x="17" y="34"/>
                    <a:pt x="17" y="67"/>
                  </a:cubicBezTo>
                  <a:cubicBezTo>
                    <a:pt x="17" y="101"/>
                    <a:pt x="1" y="117"/>
                    <a:pt x="17" y="134"/>
                  </a:cubicBezTo>
                  <a:cubicBezTo>
                    <a:pt x="17" y="134"/>
                    <a:pt x="34" y="101"/>
                    <a:pt x="34" y="67"/>
                  </a:cubicBezTo>
                  <a:cubicBezTo>
                    <a:pt x="51" y="34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929;p60"/>
            <p:cNvSpPr/>
            <p:nvPr/>
          </p:nvSpPr>
          <p:spPr>
            <a:xfrm>
              <a:off x="965343" y="2528615"/>
              <a:ext cx="1090" cy="3237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" y="0"/>
                  </a:moveTo>
                  <a:cubicBezTo>
                    <a:pt x="1" y="0"/>
                    <a:pt x="1" y="34"/>
                    <a:pt x="1" y="50"/>
                  </a:cubicBezTo>
                  <a:cubicBezTo>
                    <a:pt x="1" y="84"/>
                    <a:pt x="17" y="101"/>
                    <a:pt x="17" y="101"/>
                  </a:cubicBezTo>
                  <a:cubicBezTo>
                    <a:pt x="34" y="101"/>
                    <a:pt x="34" y="84"/>
                    <a:pt x="17" y="50"/>
                  </a:cubicBezTo>
                  <a:cubicBezTo>
                    <a:pt x="17" y="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930;p60"/>
            <p:cNvSpPr/>
            <p:nvPr/>
          </p:nvSpPr>
          <p:spPr>
            <a:xfrm>
              <a:off x="961048" y="2522718"/>
              <a:ext cx="2724" cy="2852"/>
            </a:xfrm>
            <a:custGeom>
              <a:avLst/>
              <a:gdLst/>
              <a:ahLst/>
              <a:cxnLst/>
              <a:rect l="l" t="t" r="r" b="b"/>
              <a:pathLst>
                <a:path w="85" h="89" extrusionOk="0">
                  <a:moveTo>
                    <a:pt x="1" y="1"/>
                  </a:moveTo>
                  <a:cubicBezTo>
                    <a:pt x="1" y="1"/>
                    <a:pt x="18" y="17"/>
                    <a:pt x="34" y="51"/>
                  </a:cubicBezTo>
                  <a:cubicBezTo>
                    <a:pt x="48" y="64"/>
                    <a:pt x="61" y="89"/>
                    <a:pt x="66" y="89"/>
                  </a:cubicBezTo>
                  <a:cubicBezTo>
                    <a:pt x="67" y="89"/>
                    <a:pt x="68" y="87"/>
                    <a:pt x="68" y="84"/>
                  </a:cubicBezTo>
                  <a:cubicBezTo>
                    <a:pt x="84" y="84"/>
                    <a:pt x="84" y="51"/>
                    <a:pt x="51" y="34"/>
                  </a:cubicBezTo>
                  <a:cubicBezTo>
                    <a:pt x="34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931;p60"/>
            <p:cNvSpPr/>
            <p:nvPr/>
          </p:nvSpPr>
          <p:spPr>
            <a:xfrm>
              <a:off x="957299" y="2518968"/>
              <a:ext cx="1667" cy="1635"/>
            </a:xfrm>
            <a:custGeom>
              <a:avLst/>
              <a:gdLst/>
              <a:ahLst/>
              <a:cxnLst/>
              <a:rect l="l" t="t" r="r" b="b"/>
              <a:pathLst>
                <a:path w="52" h="51" extrusionOk="0">
                  <a:moveTo>
                    <a:pt x="18" y="1"/>
                  </a:moveTo>
                  <a:cubicBezTo>
                    <a:pt x="1" y="1"/>
                    <a:pt x="1" y="17"/>
                    <a:pt x="18" y="34"/>
                  </a:cubicBezTo>
                  <a:cubicBezTo>
                    <a:pt x="34" y="51"/>
                    <a:pt x="51" y="51"/>
                    <a:pt x="51" y="51"/>
                  </a:cubicBezTo>
                  <a:cubicBezTo>
                    <a:pt x="51" y="51"/>
                    <a:pt x="51" y="34"/>
                    <a:pt x="34" y="17"/>
                  </a:cubicBezTo>
                  <a:cubicBezTo>
                    <a:pt x="34" y="1"/>
                    <a:pt x="18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932;p60"/>
            <p:cNvSpPr/>
            <p:nvPr/>
          </p:nvSpPr>
          <p:spPr>
            <a:xfrm>
              <a:off x="948741" y="1854956"/>
              <a:ext cx="366332" cy="710100"/>
            </a:xfrm>
            <a:custGeom>
              <a:avLst/>
              <a:gdLst/>
              <a:ahLst/>
              <a:cxnLst/>
              <a:rect l="l" t="t" r="r" b="b"/>
              <a:pathLst>
                <a:path w="11430" h="22156" extrusionOk="0">
                  <a:moveTo>
                    <a:pt x="4278" y="0"/>
                  </a:moveTo>
                  <a:cubicBezTo>
                    <a:pt x="4278" y="0"/>
                    <a:pt x="6885" y="11011"/>
                    <a:pt x="6935" y="11211"/>
                  </a:cubicBezTo>
                  <a:cubicBezTo>
                    <a:pt x="6985" y="11429"/>
                    <a:pt x="1" y="20201"/>
                    <a:pt x="1" y="20201"/>
                  </a:cubicBezTo>
                  <a:lnTo>
                    <a:pt x="2958" y="22156"/>
                  </a:lnTo>
                  <a:cubicBezTo>
                    <a:pt x="2958" y="22156"/>
                    <a:pt x="10928" y="13367"/>
                    <a:pt x="11179" y="12832"/>
                  </a:cubicBezTo>
                  <a:cubicBezTo>
                    <a:pt x="11429" y="12281"/>
                    <a:pt x="9725" y="919"/>
                    <a:pt x="9725" y="919"/>
                  </a:cubicBezTo>
                  <a:lnTo>
                    <a:pt x="4278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933;p60"/>
            <p:cNvSpPr/>
            <p:nvPr/>
          </p:nvSpPr>
          <p:spPr>
            <a:xfrm>
              <a:off x="1041911" y="1850117"/>
              <a:ext cx="368479" cy="744522"/>
            </a:xfrm>
            <a:custGeom>
              <a:avLst/>
              <a:gdLst/>
              <a:ahLst/>
              <a:cxnLst/>
              <a:rect l="l" t="t" r="r" b="b"/>
              <a:pathLst>
                <a:path w="11497" h="23230" extrusionOk="0">
                  <a:moveTo>
                    <a:pt x="402" y="1"/>
                  </a:moveTo>
                  <a:lnTo>
                    <a:pt x="302" y="418"/>
                  </a:lnTo>
                  <a:cubicBezTo>
                    <a:pt x="1" y="1655"/>
                    <a:pt x="185" y="2975"/>
                    <a:pt x="820" y="4078"/>
                  </a:cubicBezTo>
                  <a:lnTo>
                    <a:pt x="5465" y="12114"/>
                  </a:lnTo>
                  <a:cubicBezTo>
                    <a:pt x="5799" y="12682"/>
                    <a:pt x="6033" y="13301"/>
                    <a:pt x="6166" y="13952"/>
                  </a:cubicBezTo>
                  <a:lnTo>
                    <a:pt x="8272" y="23225"/>
                  </a:lnTo>
                  <a:lnTo>
                    <a:pt x="11495" y="23225"/>
                  </a:lnTo>
                  <a:cubicBezTo>
                    <a:pt x="11454" y="23033"/>
                    <a:pt x="10650" y="15524"/>
                    <a:pt x="10243" y="12983"/>
                  </a:cubicBezTo>
                  <a:cubicBezTo>
                    <a:pt x="9926" y="11012"/>
                    <a:pt x="7303" y="4913"/>
                    <a:pt x="6033" y="2039"/>
                  </a:cubicBezTo>
                  <a:lnTo>
                    <a:pt x="6818" y="1070"/>
                  </a:lnTo>
                  <a:lnTo>
                    <a:pt x="5448" y="836"/>
                  </a:lnTo>
                  <a:lnTo>
                    <a:pt x="402" y="1"/>
                  </a:lnTo>
                  <a:close/>
                  <a:moveTo>
                    <a:pt x="11495" y="23225"/>
                  </a:moveTo>
                  <a:cubicBezTo>
                    <a:pt x="11495" y="23228"/>
                    <a:pt x="11496" y="23229"/>
                    <a:pt x="11496" y="23229"/>
                  </a:cubicBezTo>
                  <a:cubicBezTo>
                    <a:pt x="11496" y="23229"/>
                    <a:pt x="11496" y="23228"/>
                    <a:pt x="11496" y="23225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934;p60"/>
            <p:cNvSpPr/>
            <p:nvPr/>
          </p:nvSpPr>
          <p:spPr>
            <a:xfrm>
              <a:off x="1237928" y="1914922"/>
              <a:ext cx="43396" cy="110348"/>
            </a:xfrm>
            <a:custGeom>
              <a:avLst/>
              <a:gdLst/>
              <a:ahLst/>
              <a:cxnLst/>
              <a:rect l="l" t="t" r="r" b="b"/>
              <a:pathLst>
                <a:path w="1354" h="3443" extrusionOk="0">
                  <a:moveTo>
                    <a:pt x="0" y="0"/>
                  </a:moveTo>
                  <a:cubicBezTo>
                    <a:pt x="17" y="34"/>
                    <a:pt x="34" y="84"/>
                    <a:pt x="50" y="134"/>
                  </a:cubicBezTo>
                  <a:lnTo>
                    <a:pt x="201" y="502"/>
                  </a:lnTo>
                  <a:cubicBezTo>
                    <a:pt x="334" y="802"/>
                    <a:pt x="501" y="1237"/>
                    <a:pt x="685" y="1721"/>
                  </a:cubicBezTo>
                  <a:cubicBezTo>
                    <a:pt x="886" y="2189"/>
                    <a:pt x="1036" y="2624"/>
                    <a:pt x="1153" y="2941"/>
                  </a:cubicBezTo>
                  <a:cubicBezTo>
                    <a:pt x="1203" y="3091"/>
                    <a:pt x="1253" y="3208"/>
                    <a:pt x="1287" y="3309"/>
                  </a:cubicBezTo>
                  <a:cubicBezTo>
                    <a:pt x="1303" y="3359"/>
                    <a:pt x="1320" y="3409"/>
                    <a:pt x="1354" y="3442"/>
                  </a:cubicBezTo>
                  <a:cubicBezTo>
                    <a:pt x="1354" y="3409"/>
                    <a:pt x="1337" y="3359"/>
                    <a:pt x="1320" y="3309"/>
                  </a:cubicBezTo>
                  <a:cubicBezTo>
                    <a:pt x="1287" y="3208"/>
                    <a:pt x="1253" y="3091"/>
                    <a:pt x="1203" y="2924"/>
                  </a:cubicBezTo>
                  <a:cubicBezTo>
                    <a:pt x="1103" y="2607"/>
                    <a:pt x="936" y="2172"/>
                    <a:pt x="752" y="1688"/>
                  </a:cubicBezTo>
                  <a:cubicBezTo>
                    <a:pt x="568" y="1220"/>
                    <a:pt x="385" y="786"/>
                    <a:pt x="251" y="485"/>
                  </a:cubicBezTo>
                  <a:cubicBezTo>
                    <a:pt x="184" y="335"/>
                    <a:pt x="117" y="201"/>
                    <a:pt x="84" y="117"/>
                  </a:cubicBezTo>
                  <a:cubicBezTo>
                    <a:pt x="67" y="67"/>
                    <a:pt x="34" y="34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935;p60"/>
            <p:cNvSpPr/>
            <p:nvPr/>
          </p:nvSpPr>
          <p:spPr>
            <a:xfrm>
              <a:off x="1128125" y="2084658"/>
              <a:ext cx="122143" cy="261913"/>
            </a:xfrm>
            <a:custGeom>
              <a:avLst/>
              <a:gdLst/>
              <a:ahLst/>
              <a:cxnLst/>
              <a:rect l="l" t="t" r="r" b="b"/>
              <a:pathLst>
                <a:path w="3811" h="8172" extrusionOk="0">
                  <a:moveTo>
                    <a:pt x="1" y="1"/>
                  </a:moveTo>
                  <a:cubicBezTo>
                    <a:pt x="18" y="34"/>
                    <a:pt x="34" y="51"/>
                    <a:pt x="51" y="85"/>
                  </a:cubicBezTo>
                  <a:lnTo>
                    <a:pt x="201" y="302"/>
                  </a:lnTo>
                  <a:lnTo>
                    <a:pt x="736" y="1120"/>
                  </a:lnTo>
                  <a:cubicBezTo>
                    <a:pt x="1321" y="2006"/>
                    <a:pt x="1872" y="2942"/>
                    <a:pt x="2374" y="3894"/>
                  </a:cubicBezTo>
                  <a:cubicBezTo>
                    <a:pt x="2641" y="4445"/>
                    <a:pt x="2892" y="4997"/>
                    <a:pt x="3092" y="5498"/>
                  </a:cubicBezTo>
                  <a:cubicBezTo>
                    <a:pt x="3176" y="5749"/>
                    <a:pt x="3276" y="5999"/>
                    <a:pt x="3343" y="6233"/>
                  </a:cubicBezTo>
                  <a:lnTo>
                    <a:pt x="3460" y="6567"/>
                  </a:lnTo>
                  <a:cubicBezTo>
                    <a:pt x="3476" y="6668"/>
                    <a:pt x="3510" y="6768"/>
                    <a:pt x="3543" y="6868"/>
                  </a:cubicBezTo>
                  <a:cubicBezTo>
                    <a:pt x="3593" y="7069"/>
                    <a:pt x="3627" y="7252"/>
                    <a:pt x="3660" y="7403"/>
                  </a:cubicBezTo>
                  <a:cubicBezTo>
                    <a:pt x="3677" y="7486"/>
                    <a:pt x="3694" y="7570"/>
                    <a:pt x="3710" y="7637"/>
                  </a:cubicBezTo>
                  <a:cubicBezTo>
                    <a:pt x="3727" y="7704"/>
                    <a:pt x="3744" y="7770"/>
                    <a:pt x="3744" y="7821"/>
                  </a:cubicBezTo>
                  <a:lnTo>
                    <a:pt x="3794" y="8088"/>
                  </a:lnTo>
                  <a:cubicBezTo>
                    <a:pt x="3794" y="8105"/>
                    <a:pt x="3811" y="8138"/>
                    <a:pt x="3811" y="8171"/>
                  </a:cubicBezTo>
                  <a:cubicBezTo>
                    <a:pt x="3811" y="8138"/>
                    <a:pt x="3811" y="8105"/>
                    <a:pt x="3811" y="8071"/>
                  </a:cubicBezTo>
                  <a:cubicBezTo>
                    <a:pt x="3794" y="8004"/>
                    <a:pt x="3794" y="7921"/>
                    <a:pt x="3777" y="7821"/>
                  </a:cubicBezTo>
                  <a:cubicBezTo>
                    <a:pt x="3760" y="7754"/>
                    <a:pt x="3760" y="7687"/>
                    <a:pt x="3744" y="7620"/>
                  </a:cubicBezTo>
                  <a:lnTo>
                    <a:pt x="3710" y="7403"/>
                  </a:lnTo>
                  <a:cubicBezTo>
                    <a:pt x="3677" y="7236"/>
                    <a:pt x="3643" y="7052"/>
                    <a:pt x="3577" y="6851"/>
                  </a:cubicBezTo>
                  <a:lnTo>
                    <a:pt x="3510" y="6551"/>
                  </a:lnTo>
                  <a:cubicBezTo>
                    <a:pt x="3476" y="6434"/>
                    <a:pt x="3443" y="6317"/>
                    <a:pt x="3410" y="6217"/>
                  </a:cubicBezTo>
                  <a:cubicBezTo>
                    <a:pt x="3326" y="5983"/>
                    <a:pt x="3242" y="5732"/>
                    <a:pt x="3142" y="5481"/>
                  </a:cubicBezTo>
                  <a:cubicBezTo>
                    <a:pt x="2958" y="4963"/>
                    <a:pt x="2708" y="4412"/>
                    <a:pt x="2424" y="3861"/>
                  </a:cubicBezTo>
                  <a:cubicBezTo>
                    <a:pt x="1939" y="2908"/>
                    <a:pt x="1388" y="1973"/>
                    <a:pt x="770" y="1087"/>
                  </a:cubicBezTo>
                  <a:cubicBezTo>
                    <a:pt x="552" y="753"/>
                    <a:pt x="352" y="469"/>
                    <a:pt x="218" y="285"/>
                  </a:cubicBezTo>
                  <a:lnTo>
                    <a:pt x="68" y="68"/>
                  </a:lnTo>
                  <a:cubicBezTo>
                    <a:pt x="51" y="51"/>
                    <a:pt x="34" y="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936;p60"/>
            <p:cNvSpPr/>
            <p:nvPr/>
          </p:nvSpPr>
          <p:spPr>
            <a:xfrm>
              <a:off x="959991" y="2487912"/>
              <a:ext cx="97496" cy="62145"/>
            </a:xfrm>
            <a:custGeom>
              <a:avLst/>
              <a:gdLst/>
              <a:ahLst/>
              <a:cxnLst/>
              <a:rect l="l" t="t" r="r" b="b"/>
              <a:pathLst>
                <a:path w="3042" h="1939" extrusionOk="0">
                  <a:moveTo>
                    <a:pt x="17" y="0"/>
                  </a:moveTo>
                  <a:cubicBezTo>
                    <a:pt x="0" y="17"/>
                    <a:pt x="184" y="117"/>
                    <a:pt x="452" y="285"/>
                  </a:cubicBezTo>
                  <a:cubicBezTo>
                    <a:pt x="719" y="468"/>
                    <a:pt x="1087" y="736"/>
                    <a:pt x="1471" y="1036"/>
                  </a:cubicBezTo>
                  <a:cubicBezTo>
                    <a:pt x="1822" y="1287"/>
                    <a:pt x="2173" y="1521"/>
                    <a:pt x="2540" y="1738"/>
                  </a:cubicBezTo>
                  <a:cubicBezTo>
                    <a:pt x="2657" y="1788"/>
                    <a:pt x="2774" y="1838"/>
                    <a:pt x="2891" y="1889"/>
                  </a:cubicBezTo>
                  <a:cubicBezTo>
                    <a:pt x="2941" y="1905"/>
                    <a:pt x="2991" y="1922"/>
                    <a:pt x="3025" y="1939"/>
                  </a:cubicBezTo>
                  <a:cubicBezTo>
                    <a:pt x="3041" y="1922"/>
                    <a:pt x="2858" y="1855"/>
                    <a:pt x="2574" y="1688"/>
                  </a:cubicBezTo>
                  <a:cubicBezTo>
                    <a:pt x="2206" y="1471"/>
                    <a:pt x="1855" y="1237"/>
                    <a:pt x="1521" y="986"/>
                  </a:cubicBezTo>
                  <a:cubicBezTo>
                    <a:pt x="1120" y="686"/>
                    <a:pt x="752" y="418"/>
                    <a:pt x="485" y="251"/>
                  </a:cubicBezTo>
                  <a:cubicBezTo>
                    <a:pt x="335" y="168"/>
                    <a:pt x="218" y="101"/>
                    <a:pt x="151" y="67"/>
                  </a:cubicBezTo>
                  <a:cubicBezTo>
                    <a:pt x="101" y="34"/>
                    <a:pt x="67" y="17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937;p60"/>
            <p:cNvSpPr/>
            <p:nvPr/>
          </p:nvSpPr>
          <p:spPr>
            <a:xfrm>
              <a:off x="1301099" y="2576818"/>
              <a:ext cx="109291" cy="2692"/>
            </a:xfrm>
            <a:custGeom>
              <a:avLst/>
              <a:gdLst/>
              <a:ahLst/>
              <a:cxnLst/>
              <a:rect l="l" t="t" r="r" b="b"/>
              <a:pathLst>
                <a:path w="3410" h="84" extrusionOk="0">
                  <a:moveTo>
                    <a:pt x="1705" y="0"/>
                  </a:moveTo>
                  <a:cubicBezTo>
                    <a:pt x="1221" y="0"/>
                    <a:pt x="803" y="17"/>
                    <a:pt x="502" y="34"/>
                  </a:cubicBezTo>
                  <a:cubicBezTo>
                    <a:pt x="335" y="34"/>
                    <a:pt x="218" y="50"/>
                    <a:pt x="135" y="50"/>
                  </a:cubicBezTo>
                  <a:cubicBezTo>
                    <a:pt x="84" y="50"/>
                    <a:pt x="34" y="50"/>
                    <a:pt x="1" y="67"/>
                  </a:cubicBezTo>
                  <a:cubicBezTo>
                    <a:pt x="34" y="84"/>
                    <a:pt x="84" y="84"/>
                    <a:pt x="135" y="84"/>
                  </a:cubicBezTo>
                  <a:lnTo>
                    <a:pt x="502" y="84"/>
                  </a:lnTo>
                  <a:lnTo>
                    <a:pt x="1705" y="67"/>
                  </a:lnTo>
                  <a:lnTo>
                    <a:pt x="2908" y="84"/>
                  </a:lnTo>
                  <a:lnTo>
                    <a:pt x="3276" y="84"/>
                  </a:lnTo>
                  <a:cubicBezTo>
                    <a:pt x="3309" y="84"/>
                    <a:pt x="3359" y="84"/>
                    <a:pt x="3409" y="67"/>
                  </a:cubicBezTo>
                  <a:cubicBezTo>
                    <a:pt x="3359" y="67"/>
                    <a:pt x="3309" y="50"/>
                    <a:pt x="3276" y="50"/>
                  </a:cubicBezTo>
                  <a:cubicBezTo>
                    <a:pt x="3175" y="50"/>
                    <a:pt x="3059" y="34"/>
                    <a:pt x="2908" y="34"/>
                  </a:cubicBezTo>
                  <a:cubicBezTo>
                    <a:pt x="2591" y="17"/>
                    <a:pt x="2173" y="0"/>
                    <a:pt x="17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938;p60"/>
            <p:cNvSpPr/>
            <p:nvPr/>
          </p:nvSpPr>
          <p:spPr>
            <a:xfrm>
              <a:off x="1070852" y="1310202"/>
              <a:ext cx="187973" cy="168647"/>
            </a:xfrm>
            <a:custGeom>
              <a:avLst/>
              <a:gdLst/>
              <a:ahLst/>
              <a:cxnLst/>
              <a:rect l="l" t="t" r="r" b="b"/>
              <a:pathLst>
                <a:path w="5865" h="5262" extrusionOk="0">
                  <a:moveTo>
                    <a:pt x="4309" y="0"/>
                  </a:moveTo>
                  <a:cubicBezTo>
                    <a:pt x="3907" y="0"/>
                    <a:pt x="3509" y="113"/>
                    <a:pt x="3158" y="339"/>
                  </a:cubicBezTo>
                  <a:cubicBezTo>
                    <a:pt x="3024" y="439"/>
                    <a:pt x="2874" y="522"/>
                    <a:pt x="2724" y="606"/>
                  </a:cubicBezTo>
                  <a:cubicBezTo>
                    <a:pt x="2523" y="639"/>
                    <a:pt x="2306" y="673"/>
                    <a:pt x="2105" y="673"/>
                  </a:cubicBezTo>
                  <a:cubicBezTo>
                    <a:pt x="1738" y="740"/>
                    <a:pt x="1420" y="974"/>
                    <a:pt x="1270" y="1324"/>
                  </a:cubicBezTo>
                  <a:cubicBezTo>
                    <a:pt x="1170" y="1558"/>
                    <a:pt x="1136" y="1826"/>
                    <a:pt x="969" y="2026"/>
                  </a:cubicBezTo>
                  <a:cubicBezTo>
                    <a:pt x="802" y="2160"/>
                    <a:pt x="618" y="2277"/>
                    <a:pt x="435" y="2377"/>
                  </a:cubicBezTo>
                  <a:cubicBezTo>
                    <a:pt x="100" y="2644"/>
                    <a:pt x="0" y="3112"/>
                    <a:pt x="184" y="3497"/>
                  </a:cubicBezTo>
                  <a:cubicBezTo>
                    <a:pt x="284" y="3630"/>
                    <a:pt x="368" y="3781"/>
                    <a:pt x="418" y="3948"/>
                  </a:cubicBezTo>
                  <a:cubicBezTo>
                    <a:pt x="418" y="4115"/>
                    <a:pt x="401" y="4282"/>
                    <a:pt x="368" y="4432"/>
                  </a:cubicBezTo>
                  <a:cubicBezTo>
                    <a:pt x="368" y="4733"/>
                    <a:pt x="535" y="5000"/>
                    <a:pt x="802" y="5117"/>
                  </a:cubicBezTo>
                  <a:cubicBezTo>
                    <a:pt x="1002" y="5210"/>
                    <a:pt x="1233" y="5261"/>
                    <a:pt x="1462" y="5261"/>
                  </a:cubicBezTo>
                  <a:cubicBezTo>
                    <a:pt x="1521" y="5261"/>
                    <a:pt x="1580" y="5258"/>
                    <a:pt x="1638" y="5251"/>
                  </a:cubicBezTo>
                  <a:lnTo>
                    <a:pt x="5096" y="2594"/>
                  </a:lnTo>
                  <a:cubicBezTo>
                    <a:pt x="5414" y="2527"/>
                    <a:pt x="5664" y="2277"/>
                    <a:pt x="5731" y="1976"/>
                  </a:cubicBezTo>
                  <a:cubicBezTo>
                    <a:pt x="5831" y="1659"/>
                    <a:pt x="5865" y="1324"/>
                    <a:pt x="5831" y="990"/>
                  </a:cubicBezTo>
                  <a:cubicBezTo>
                    <a:pt x="5765" y="740"/>
                    <a:pt x="5514" y="539"/>
                    <a:pt x="5330" y="355"/>
                  </a:cubicBezTo>
                  <a:cubicBezTo>
                    <a:pt x="5146" y="188"/>
                    <a:pt x="4929" y="88"/>
                    <a:pt x="4712" y="38"/>
                  </a:cubicBezTo>
                  <a:cubicBezTo>
                    <a:pt x="4578" y="13"/>
                    <a:pt x="4444" y="0"/>
                    <a:pt x="4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939;p60"/>
            <p:cNvSpPr/>
            <p:nvPr/>
          </p:nvSpPr>
          <p:spPr>
            <a:xfrm>
              <a:off x="1121170" y="1352701"/>
              <a:ext cx="124290" cy="201306"/>
            </a:xfrm>
            <a:custGeom>
              <a:avLst/>
              <a:gdLst/>
              <a:ahLst/>
              <a:cxnLst/>
              <a:rect l="l" t="t" r="r" b="b"/>
              <a:pathLst>
                <a:path w="3878" h="6281" extrusionOk="0">
                  <a:moveTo>
                    <a:pt x="2181" y="1"/>
                  </a:moveTo>
                  <a:cubicBezTo>
                    <a:pt x="1521" y="1"/>
                    <a:pt x="863" y="185"/>
                    <a:pt x="285" y="550"/>
                  </a:cubicBezTo>
                  <a:lnTo>
                    <a:pt x="118" y="650"/>
                  </a:lnTo>
                  <a:lnTo>
                    <a:pt x="1" y="6231"/>
                  </a:lnTo>
                  <a:lnTo>
                    <a:pt x="2457" y="6281"/>
                  </a:lnTo>
                  <a:cubicBezTo>
                    <a:pt x="2507" y="5997"/>
                    <a:pt x="2591" y="4877"/>
                    <a:pt x="2591" y="4877"/>
                  </a:cubicBezTo>
                  <a:cubicBezTo>
                    <a:pt x="2591" y="4877"/>
                    <a:pt x="3610" y="4827"/>
                    <a:pt x="3727" y="3808"/>
                  </a:cubicBezTo>
                  <a:cubicBezTo>
                    <a:pt x="3827" y="2789"/>
                    <a:pt x="3877" y="433"/>
                    <a:pt x="3877" y="433"/>
                  </a:cubicBezTo>
                  <a:cubicBezTo>
                    <a:pt x="3345" y="144"/>
                    <a:pt x="2763" y="1"/>
                    <a:pt x="218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940;p60"/>
            <p:cNvSpPr/>
            <p:nvPr/>
          </p:nvSpPr>
          <p:spPr>
            <a:xfrm>
              <a:off x="1206872" y="1414204"/>
              <a:ext cx="11794" cy="40223"/>
            </a:xfrm>
            <a:custGeom>
              <a:avLst/>
              <a:gdLst/>
              <a:ahLst/>
              <a:cxnLst/>
              <a:rect l="l" t="t" r="r" b="b"/>
              <a:pathLst>
                <a:path w="368" h="1255" extrusionOk="0">
                  <a:moveTo>
                    <a:pt x="17" y="1"/>
                  </a:moveTo>
                  <a:lnTo>
                    <a:pt x="17" y="1"/>
                  </a:lnTo>
                  <a:cubicBezTo>
                    <a:pt x="50" y="268"/>
                    <a:pt x="117" y="519"/>
                    <a:pt x="201" y="770"/>
                  </a:cubicBezTo>
                  <a:cubicBezTo>
                    <a:pt x="217" y="870"/>
                    <a:pt x="251" y="970"/>
                    <a:pt x="284" y="1070"/>
                  </a:cubicBezTo>
                  <a:cubicBezTo>
                    <a:pt x="301" y="1104"/>
                    <a:pt x="301" y="1137"/>
                    <a:pt x="301" y="1171"/>
                  </a:cubicBezTo>
                  <a:cubicBezTo>
                    <a:pt x="284" y="1187"/>
                    <a:pt x="267" y="1204"/>
                    <a:pt x="217" y="1204"/>
                  </a:cubicBezTo>
                  <a:cubicBezTo>
                    <a:pt x="198" y="1199"/>
                    <a:pt x="177" y="1197"/>
                    <a:pt x="155" y="1197"/>
                  </a:cubicBezTo>
                  <a:cubicBezTo>
                    <a:pt x="103" y="1197"/>
                    <a:pt x="47" y="1209"/>
                    <a:pt x="0" y="1221"/>
                  </a:cubicBezTo>
                  <a:cubicBezTo>
                    <a:pt x="67" y="1254"/>
                    <a:pt x="151" y="1254"/>
                    <a:pt x="217" y="1254"/>
                  </a:cubicBezTo>
                  <a:lnTo>
                    <a:pt x="284" y="1254"/>
                  </a:lnTo>
                  <a:cubicBezTo>
                    <a:pt x="318" y="1254"/>
                    <a:pt x="334" y="1221"/>
                    <a:pt x="351" y="1204"/>
                  </a:cubicBezTo>
                  <a:cubicBezTo>
                    <a:pt x="368" y="1154"/>
                    <a:pt x="368" y="1087"/>
                    <a:pt x="351" y="1037"/>
                  </a:cubicBezTo>
                  <a:cubicBezTo>
                    <a:pt x="318" y="953"/>
                    <a:pt x="301" y="853"/>
                    <a:pt x="267" y="753"/>
                  </a:cubicBezTo>
                  <a:cubicBezTo>
                    <a:pt x="217" y="485"/>
                    <a:pt x="134" y="235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941;p60"/>
            <p:cNvSpPr/>
            <p:nvPr/>
          </p:nvSpPr>
          <p:spPr>
            <a:xfrm>
              <a:off x="1162963" y="1492406"/>
              <a:ext cx="41248" cy="24646"/>
            </a:xfrm>
            <a:custGeom>
              <a:avLst/>
              <a:gdLst/>
              <a:ahLst/>
              <a:cxnLst/>
              <a:rect l="l" t="t" r="r" b="b"/>
              <a:pathLst>
                <a:path w="1287" h="769" extrusionOk="0">
                  <a:moveTo>
                    <a:pt x="0" y="0"/>
                  </a:moveTo>
                  <a:cubicBezTo>
                    <a:pt x="0" y="0"/>
                    <a:pt x="234" y="769"/>
                    <a:pt x="1253" y="769"/>
                  </a:cubicBezTo>
                  <a:lnTo>
                    <a:pt x="1287" y="502"/>
                  </a:lnTo>
                  <a:cubicBezTo>
                    <a:pt x="819" y="468"/>
                    <a:pt x="368" y="301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942;p60"/>
            <p:cNvSpPr/>
            <p:nvPr/>
          </p:nvSpPr>
          <p:spPr>
            <a:xfrm>
              <a:off x="1103318" y="1407602"/>
              <a:ext cx="28076" cy="39902"/>
            </a:xfrm>
            <a:custGeom>
              <a:avLst/>
              <a:gdLst/>
              <a:ahLst/>
              <a:cxnLst/>
              <a:rect l="l" t="t" r="r" b="b"/>
              <a:pathLst>
                <a:path w="876" h="1245" extrusionOk="0">
                  <a:moveTo>
                    <a:pt x="594" y="0"/>
                  </a:moveTo>
                  <a:cubicBezTo>
                    <a:pt x="403" y="0"/>
                    <a:pt x="1" y="71"/>
                    <a:pt x="40" y="691"/>
                  </a:cubicBezTo>
                  <a:cubicBezTo>
                    <a:pt x="59" y="1143"/>
                    <a:pt x="321" y="1245"/>
                    <a:pt x="547" y="1245"/>
                  </a:cubicBezTo>
                  <a:cubicBezTo>
                    <a:pt x="722" y="1245"/>
                    <a:pt x="875" y="1183"/>
                    <a:pt x="875" y="1176"/>
                  </a:cubicBezTo>
                  <a:cubicBezTo>
                    <a:pt x="875" y="1143"/>
                    <a:pt x="691" y="6"/>
                    <a:pt x="691" y="6"/>
                  </a:cubicBezTo>
                  <a:cubicBezTo>
                    <a:pt x="688" y="6"/>
                    <a:pt x="650" y="0"/>
                    <a:pt x="59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943;p60"/>
            <p:cNvSpPr/>
            <p:nvPr/>
          </p:nvSpPr>
          <p:spPr>
            <a:xfrm>
              <a:off x="1110466" y="1416352"/>
              <a:ext cx="12339" cy="22531"/>
            </a:xfrm>
            <a:custGeom>
              <a:avLst/>
              <a:gdLst/>
              <a:ahLst/>
              <a:cxnLst/>
              <a:rect l="l" t="t" r="r" b="b"/>
              <a:pathLst>
                <a:path w="385" h="703" extrusionOk="0">
                  <a:moveTo>
                    <a:pt x="201" y="1"/>
                  </a:moveTo>
                  <a:cubicBezTo>
                    <a:pt x="134" y="17"/>
                    <a:pt x="67" y="68"/>
                    <a:pt x="51" y="134"/>
                  </a:cubicBezTo>
                  <a:cubicBezTo>
                    <a:pt x="17" y="201"/>
                    <a:pt x="1" y="285"/>
                    <a:pt x="17" y="352"/>
                  </a:cubicBezTo>
                  <a:cubicBezTo>
                    <a:pt x="17" y="502"/>
                    <a:pt x="101" y="636"/>
                    <a:pt x="235" y="703"/>
                  </a:cubicBezTo>
                  <a:cubicBezTo>
                    <a:pt x="285" y="703"/>
                    <a:pt x="335" y="703"/>
                    <a:pt x="368" y="669"/>
                  </a:cubicBezTo>
                  <a:cubicBezTo>
                    <a:pt x="385" y="652"/>
                    <a:pt x="385" y="636"/>
                    <a:pt x="385" y="619"/>
                  </a:cubicBezTo>
                  <a:lnTo>
                    <a:pt x="385" y="619"/>
                  </a:lnTo>
                  <a:cubicBezTo>
                    <a:pt x="385" y="619"/>
                    <a:pt x="368" y="636"/>
                    <a:pt x="351" y="652"/>
                  </a:cubicBezTo>
                  <a:cubicBezTo>
                    <a:pt x="335" y="661"/>
                    <a:pt x="318" y="665"/>
                    <a:pt x="301" y="665"/>
                  </a:cubicBezTo>
                  <a:cubicBezTo>
                    <a:pt x="285" y="665"/>
                    <a:pt x="268" y="661"/>
                    <a:pt x="251" y="652"/>
                  </a:cubicBezTo>
                  <a:cubicBezTo>
                    <a:pt x="134" y="586"/>
                    <a:pt x="67" y="485"/>
                    <a:pt x="67" y="352"/>
                  </a:cubicBezTo>
                  <a:cubicBezTo>
                    <a:pt x="67" y="285"/>
                    <a:pt x="84" y="218"/>
                    <a:pt x="101" y="151"/>
                  </a:cubicBezTo>
                  <a:cubicBezTo>
                    <a:pt x="118" y="101"/>
                    <a:pt x="151" y="51"/>
                    <a:pt x="201" y="34"/>
                  </a:cubicBezTo>
                  <a:cubicBezTo>
                    <a:pt x="235" y="34"/>
                    <a:pt x="268" y="34"/>
                    <a:pt x="285" y="68"/>
                  </a:cubicBezTo>
                  <a:cubicBezTo>
                    <a:pt x="301" y="84"/>
                    <a:pt x="285" y="118"/>
                    <a:pt x="301" y="118"/>
                  </a:cubicBezTo>
                  <a:cubicBezTo>
                    <a:pt x="301" y="118"/>
                    <a:pt x="318" y="101"/>
                    <a:pt x="301" y="68"/>
                  </a:cubicBezTo>
                  <a:cubicBezTo>
                    <a:pt x="301" y="51"/>
                    <a:pt x="285" y="34"/>
                    <a:pt x="268" y="17"/>
                  </a:cubicBezTo>
                  <a:cubicBezTo>
                    <a:pt x="251" y="1"/>
                    <a:pt x="218" y="1"/>
                    <a:pt x="20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944;p60"/>
            <p:cNvSpPr/>
            <p:nvPr/>
          </p:nvSpPr>
          <p:spPr>
            <a:xfrm>
              <a:off x="1176873" y="1401481"/>
              <a:ext cx="20384" cy="6090"/>
            </a:xfrm>
            <a:custGeom>
              <a:avLst/>
              <a:gdLst/>
              <a:ahLst/>
              <a:cxnLst/>
              <a:rect l="l" t="t" r="r" b="b"/>
              <a:pathLst>
                <a:path w="636" h="190" extrusionOk="0">
                  <a:moveTo>
                    <a:pt x="335" y="0"/>
                  </a:moveTo>
                  <a:cubicBezTo>
                    <a:pt x="243" y="0"/>
                    <a:pt x="150" y="25"/>
                    <a:pt x="67" y="80"/>
                  </a:cubicBezTo>
                  <a:cubicBezTo>
                    <a:pt x="17" y="131"/>
                    <a:pt x="0" y="164"/>
                    <a:pt x="17" y="181"/>
                  </a:cubicBezTo>
                  <a:cubicBezTo>
                    <a:pt x="20" y="187"/>
                    <a:pt x="28" y="190"/>
                    <a:pt x="40" y="190"/>
                  </a:cubicBezTo>
                  <a:cubicBezTo>
                    <a:pt x="87" y="190"/>
                    <a:pt x="197" y="144"/>
                    <a:pt x="318" y="131"/>
                  </a:cubicBezTo>
                  <a:cubicBezTo>
                    <a:pt x="429" y="131"/>
                    <a:pt x="526" y="145"/>
                    <a:pt x="583" y="145"/>
                  </a:cubicBezTo>
                  <a:cubicBezTo>
                    <a:pt x="611" y="145"/>
                    <a:pt x="630" y="142"/>
                    <a:pt x="635" y="131"/>
                  </a:cubicBezTo>
                  <a:cubicBezTo>
                    <a:pt x="635" y="114"/>
                    <a:pt x="619" y="80"/>
                    <a:pt x="552" y="47"/>
                  </a:cubicBezTo>
                  <a:cubicBezTo>
                    <a:pt x="484" y="17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945;p60"/>
            <p:cNvSpPr/>
            <p:nvPr/>
          </p:nvSpPr>
          <p:spPr>
            <a:xfrm>
              <a:off x="1222929" y="1404589"/>
              <a:ext cx="16089" cy="4295"/>
            </a:xfrm>
            <a:custGeom>
              <a:avLst/>
              <a:gdLst/>
              <a:ahLst/>
              <a:cxnLst/>
              <a:rect l="l" t="t" r="r" b="b"/>
              <a:pathLst>
                <a:path w="502" h="134" extrusionOk="0">
                  <a:moveTo>
                    <a:pt x="251" y="0"/>
                  </a:moveTo>
                  <a:cubicBezTo>
                    <a:pt x="101" y="0"/>
                    <a:pt x="0" y="50"/>
                    <a:pt x="0" y="84"/>
                  </a:cubicBezTo>
                  <a:cubicBezTo>
                    <a:pt x="17" y="134"/>
                    <a:pt x="117" y="134"/>
                    <a:pt x="251" y="134"/>
                  </a:cubicBezTo>
                  <a:cubicBezTo>
                    <a:pt x="385" y="134"/>
                    <a:pt x="485" y="134"/>
                    <a:pt x="502" y="100"/>
                  </a:cubicBezTo>
                  <a:cubicBezTo>
                    <a:pt x="502" y="50"/>
                    <a:pt x="401" y="0"/>
                    <a:pt x="2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946;p60"/>
            <p:cNvSpPr/>
            <p:nvPr/>
          </p:nvSpPr>
          <p:spPr>
            <a:xfrm>
              <a:off x="1116908" y="1330586"/>
              <a:ext cx="137110" cy="88843"/>
            </a:xfrm>
            <a:custGeom>
              <a:avLst/>
              <a:gdLst/>
              <a:ahLst/>
              <a:cxnLst/>
              <a:rect l="l" t="t" r="r" b="b"/>
              <a:pathLst>
                <a:path w="4278" h="2772" extrusionOk="0">
                  <a:moveTo>
                    <a:pt x="2391" y="0"/>
                  </a:moveTo>
                  <a:cubicBezTo>
                    <a:pt x="2056" y="0"/>
                    <a:pt x="1722" y="48"/>
                    <a:pt x="1387" y="120"/>
                  </a:cubicBezTo>
                  <a:cubicBezTo>
                    <a:pt x="1003" y="204"/>
                    <a:pt x="668" y="404"/>
                    <a:pt x="401" y="688"/>
                  </a:cubicBezTo>
                  <a:cubicBezTo>
                    <a:pt x="134" y="972"/>
                    <a:pt x="0" y="1373"/>
                    <a:pt x="67" y="1758"/>
                  </a:cubicBezTo>
                  <a:lnTo>
                    <a:pt x="17" y="1591"/>
                  </a:lnTo>
                  <a:lnTo>
                    <a:pt x="134" y="2326"/>
                  </a:lnTo>
                  <a:cubicBezTo>
                    <a:pt x="134" y="2443"/>
                    <a:pt x="167" y="2560"/>
                    <a:pt x="251" y="2660"/>
                  </a:cubicBezTo>
                  <a:cubicBezTo>
                    <a:pt x="333" y="2734"/>
                    <a:pt x="436" y="2772"/>
                    <a:pt x="540" y="2772"/>
                  </a:cubicBezTo>
                  <a:cubicBezTo>
                    <a:pt x="625" y="2772"/>
                    <a:pt x="710" y="2746"/>
                    <a:pt x="785" y="2693"/>
                  </a:cubicBezTo>
                  <a:cubicBezTo>
                    <a:pt x="1019" y="2526"/>
                    <a:pt x="1186" y="2292"/>
                    <a:pt x="1270" y="2008"/>
                  </a:cubicBezTo>
                  <a:cubicBezTo>
                    <a:pt x="1337" y="1741"/>
                    <a:pt x="1487" y="1490"/>
                    <a:pt x="1654" y="1257"/>
                  </a:cubicBezTo>
                  <a:cubicBezTo>
                    <a:pt x="1849" y="1462"/>
                    <a:pt x="2108" y="1570"/>
                    <a:pt x="2370" y="1570"/>
                  </a:cubicBezTo>
                  <a:cubicBezTo>
                    <a:pt x="2512" y="1570"/>
                    <a:pt x="2655" y="1538"/>
                    <a:pt x="2790" y="1474"/>
                  </a:cubicBezTo>
                  <a:cubicBezTo>
                    <a:pt x="2958" y="1390"/>
                    <a:pt x="3091" y="1257"/>
                    <a:pt x="3242" y="1173"/>
                  </a:cubicBezTo>
                  <a:cubicBezTo>
                    <a:pt x="3340" y="1096"/>
                    <a:pt x="3461" y="1055"/>
                    <a:pt x="3584" y="1055"/>
                  </a:cubicBezTo>
                  <a:cubicBezTo>
                    <a:pt x="3648" y="1055"/>
                    <a:pt x="3713" y="1067"/>
                    <a:pt x="3776" y="1089"/>
                  </a:cubicBezTo>
                  <a:cubicBezTo>
                    <a:pt x="3852" y="1120"/>
                    <a:pt x="3928" y="1192"/>
                    <a:pt x="4017" y="1192"/>
                  </a:cubicBezTo>
                  <a:cubicBezTo>
                    <a:pt x="4026" y="1192"/>
                    <a:pt x="4035" y="1191"/>
                    <a:pt x="4044" y="1190"/>
                  </a:cubicBezTo>
                  <a:cubicBezTo>
                    <a:pt x="4127" y="1190"/>
                    <a:pt x="4194" y="1140"/>
                    <a:pt x="4227" y="1073"/>
                  </a:cubicBezTo>
                  <a:cubicBezTo>
                    <a:pt x="4261" y="1006"/>
                    <a:pt x="4277" y="922"/>
                    <a:pt x="4261" y="856"/>
                  </a:cubicBezTo>
                  <a:cubicBezTo>
                    <a:pt x="4211" y="555"/>
                    <a:pt x="4010" y="321"/>
                    <a:pt x="3743" y="204"/>
                  </a:cubicBezTo>
                  <a:cubicBezTo>
                    <a:pt x="3397" y="69"/>
                    <a:pt x="3038" y="1"/>
                    <a:pt x="2665" y="1"/>
                  </a:cubicBezTo>
                  <a:cubicBezTo>
                    <a:pt x="2623" y="1"/>
                    <a:pt x="2582" y="2"/>
                    <a:pt x="2540" y="3"/>
                  </a:cubicBezTo>
                  <a:cubicBezTo>
                    <a:pt x="2490" y="1"/>
                    <a:pt x="2441" y="0"/>
                    <a:pt x="23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947;p60"/>
            <p:cNvSpPr/>
            <p:nvPr/>
          </p:nvSpPr>
          <p:spPr>
            <a:xfrm>
              <a:off x="1217577" y="1341932"/>
              <a:ext cx="37499" cy="40191"/>
            </a:xfrm>
            <a:custGeom>
              <a:avLst/>
              <a:gdLst/>
              <a:ahLst/>
              <a:cxnLst/>
              <a:rect l="l" t="t" r="r" b="b"/>
              <a:pathLst>
                <a:path w="1170" h="1254" extrusionOk="0">
                  <a:moveTo>
                    <a:pt x="418" y="0"/>
                  </a:moveTo>
                  <a:cubicBezTo>
                    <a:pt x="201" y="0"/>
                    <a:pt x="34" y="151"/>
                    <a:pt x="0" y="351"/>
                  </a:cubicBezTo>
                  <a:lnTo>
                    <a:pt x="84" y="418"/>
                  </a:lnTo>
                  <a:cubicBezTo>
                    <a:pt x="134" y="685"/>
                    <a:pt x="268" y="919"/>
                    <a:pt x="468" y="1086"/>
                  </a:cubicBezTo>
                  <a:cubicBezTo>
                    <a:pt x="552" y="1187"/>
                    <a:pt x="669" y="1237"/>
                    <a:pt x="802" y="1253"/>
                  </a:cubicBezTo>
                  <a:cubicBezTo>
                    <a:pt x="1020" y="1220"/>
                    <a:pt x="1170" y="1036"/>
                    <a:pt x="1170" y="819"/>
                  </a:cubicBezTo>
                  <a:cubicBezTo>
                    <a:pt x="1170" y="618"/>
                    <a:pt x="1070" y="418"/>
                    <a:pt x="919" y="268"/>
                  </a:cubicBezTo>
                  <a:cubicBezTo>
                    <a:pt x="802" y="117"/>
                    <a:pt x="619" y="17"/>
                    <a:pt x="4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948;p60"/>
            <p:cNvSpPr/>
            <p:nvPr/>
          </p:nvSpPr>
          <p:spPr>
            <a:xfrm>
              <a:off x="1182225" y="1415711"/>
              <a:ext cx="8077" cy="7724"/>
            </a:xfrm>
            <a:custGeom>
              <a:avLst/>
              <a:gdLst/>
              <a:ahLst/>
              <a:cxnLst/>
              <a:rect l="l" t="t" r="r" b="b"/>
              <a:pathLst>
                <a:path w="252" h="241" extrusionOk="0">
                  <a:moveTo>
                    <a:pt x="104" y="1"/>
                  </a:moveTo>
                  <a:cubicBezTo>
                    <a:pt x="39" y="1"/>
                    <a:pt x="1" y="48"/>
                    <a:pt x="1" y="121"/>
                  </a:cubicBezTo>
                  <a:cubicBezTo>
                    <a:pt x="1" y="188"/>
                    <a:pt x="51" y="238"/>
                    <a:pt x="117" y="238"/>
                  </a:cubicBezTo>
                  <a:cubicBezTo>
                    <a:pt x="125" y="240"/>
                    <a:pt x="132" y="241"/>
                    <a:pt x="139" y="241"/>
                  </a:cubicBezTo>
                  <a:cubicBezTo>
                    <a:pt x="198" y="241"/>
                    <a:pt x="251" y="181"/>
                    <a:pt x="251" y="121"/>
                  </a:cubicBezTo>
                  <a:cubicBezTo>
                    <a:pt x="251" y="54"/>
                    <a:pt x="201" y="4"/>
                    <a:pt x="134" y="4"/>
                  </a:cubicBezTo>
                  <a:cubicBezTo>
                    <a:pt x="123" y="2"/>
                    <a:pt x="113" y="1"/>
                    <a:pt x="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949;p60"/>
            <p:cNvSpPr/>
            <p:nvPr/>
          </p:nvSpPr>
          <p:spPr>
            <a:xfrm>
              <a:off x="1174726" y="1410455"/>
              <a:ext cx="17179" cy="4423"/>
            </a:xfrm>
            <a:custGeom>
              <a:avLst/>
              <a:gdLst/>
              <a:ahLst/>
              <a:cxnLst/>
              <a:rect l="l" t="t" r="r" b="b"/>
              <a:pathLst>
                <a:path w="536" h="138" extrusionOk="0">
                  <a:moveTo>
                    <a:pt x="268" y="1"/>
                  </a:moveTo>
                  <a:cubicBezTo>
                    <a:pt x="184" y="1"/>
                    <a:pt x="118" y="18"/>
                    <a:pt x="67" y="68"/>
                  </a:cubicBezTo>
                  <a:cubicBezTo>
                    <a:pt x="17" y="101"/>
                    <a:pt x="1" y="135"/>
                    <a:pt x="17" y="135"/>
                  </a:cubicBezTo>
                  <a:cubicBezTo>
                    <a:pt x="19" y="136"/>
                    <a:pt x="22" y="137"/>
                    <a:pt x="26" y="137"/>
                  </a:cubicBezTo>
                  <a:cubicBezTo>
                    <a:pt x="57" y="137"/>
                    <a:pt x="149" y="84"/>
                    <a:pt x="268" y="84"/>
                  </a:cubicBezTo>
                  <a:cubicBezTo>
                    <a:pt x="387" y="84"/>
                    <a:pt x="479" y="137"/>
                    <a:pt x="510" y="137"/>
                  </a:cubicBezTo>
                  <a:cubicBezTo>
                    <a:pt x="514" y="137"/>
                    <a:pt x="517" y="136"/>
                    <a:pt x="519" y="135"/>
                  </a:cubicBezTo>
                  <a:cubicBezTo>
                    <a:pt x="535" y="118"/>
                    <a:pt x="519" y="84"/>
                    <a:pt x="468" y="51"/>
                  </a:cubicBezTo>
                  <a:cubicBezTo>
                    <a:pt x="402" y="18"/>
                    <a:pt x="335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950;p60"/>
            <p:cNvSpPr/>
            <p:nvPr/>
          </p:nvSpPr>
          <p:spPr>
            <a:xfrm>
              <a:off x="1227736" y="1415294"/>
              <a:ext cx="8077" cy="8045"/>
            </a:xfrm>
            <a:custGeom>
              <a:avLst/>
              <a:gdLst/>
              <a:ahLst/>
              <a:cxnLst/>
              <a:rect l="l" t="t" r="r" b="b"/>
              <a:pathLst>
                <a:path w="252" h="251" extrusionOk="0">
                  <a:moveTo>
                    <a:pt x="118" y="0"/>
                  </a:moveTo>
                  <a:cubicBezTo>
                    <a:pt x="51" y="0"/>
                    <a:pt x="1" y="50"/>
                    <a:pt x="1" y="117"/>
                  </a:cubicBezTo>
                  <a:cubicBezTo>
                    <a:pt x="1" y="201"/>
                    <a:pt x="51" y="251"/>
                    <a:pt x="118" y="251"/>
                  </a:cubicBezTo>
                  <a:cubicBezTo>
                    <a:pt x="185" y="251"/>
                    <a:pt x="251" y="201"/>
                    <a:pt x="251" y="134"/>
                  </a:cubicBezTo>
                  <a:cubicBezTo>
                    <a:pt x="251" y="67"/>
                    <a:pt x="201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951;p60"/>
            <p:cNvSpPr/>
            <p:nvPr/>
          </p:nvSpPr>
          <p:spPr>
            <a:xfrm>
              <a:off x="1221326" y="1410999"/>
              <a:ext cx="16634" cy="4936"/>
            </a:xfrm>
            <a:custGeom>
              <a:avLst/>
              <a:gdLst/>
              <a:ahLst/>
              <a:cxnLst/>
              <a:rect l="l" t="t" r="r" b="b"/>
              <a:pathLst>
                <a:path w="519" h="154" extrusionOk="0">
                  <a:moveTo>
                    <a:pt x="251" y="1"/>
                  </a:moveTo>
                  <a:cubicBezTo>
                    <a:pt x="184" y="1"/>
                    <a:pt x="117" y="34"/>
                    <a:pt x="50" y="67"/>
                  </a:cubicBezTo>
                  <a:cubicBezTo>
                    <a:pt x="17" y="101"/>
                    <a:pt x="0" y="134"/>
                    <a:pt x="17" y="151"/>
                  </a:cubicBezTo>
                  <a:cubicBezTo>
                    <a:pt x="18" y="153"/>
                    <a:pt x="21" y="153"/>
                    <a:pt x="23" y="153"/>
                  </a:cubicBezTo>
                  <a:cubicBezTo>
                    <a:pt x="49" y="153"/>
                    <a:pt x="131" y="84"/>
                    <a:pt x="268" y="84"/>
                  </a:cubicBezTo>
                  <a:cubicBezTo>
                    <a:pt x="386" y="84"/>
                    <a:pt x="479" y="137"/>
                    <a:pt x="510" y="137"/>
                  </a:cubicBezTo>
                  <a:cubicBezTo>
                    <a:pt x="513" y="137"/>
                    <a:pt x="516" y="136"/>
                    <a:pt x="518" y="134"/>
                  </a:cubicBezTo>
                  <a:cubicBezTo>
                    <a:pt x="518" y="118"/>
                    <a:pt x="502" y="101"/>
                    <a:pt x="468" y="67"/>
                  </a:cubicBezTo>
                  <a:cubicBezTo>
                    <a:pt x="401" y="17"/>
                    <a:pt x="334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952;p60"/>
            <p:cNvSpPr/>
            <p:nvPr/>
          </p:nvSpPr>
          <p:spPr>
            <a:xfrm>
              <a:off x="1192385" y="1453850"/>
              <a:ext cx="13429" cy="13429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34" y="0"/>
                  </a:moveTo>
                  <a:cubicBezTo>
                    <a:pt x="18" y="0"/>
                    <a:pt x="1" y="34"/>
                    <a:pt x="1" y="101"/>
                  </a:cubicBezTo>
                  <a:cubicBezTo>
                    <a:pt x="18" y="268"/>
                    <a:pt x="151" y="401"/>
                    <a:pt x="318" y="418"/>
                  </a:cubicBezTo>
                  <a:cubicBezTo>
                    <a:pt x="369" y="418"/>
                    <a:pt x="419" y="401"/>
                    <a:pt x="419" y="401"/>
                  </a:cubicBezTo>
                  <a:cubicBezTo>
                    <a:pt x="419" y="385"/>
                    <a:pt x="268" y="385"/>
                    <a:pt x="151" y="268"/>
                  </a:cubicBezTo>
                  <a:cubicBezTo>
                    <a:pt x="34" y="151"/>
                    <a:pt x="5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953;p60"/>
            <p:cNvSpPr/>
            <p:nvPr/>
          </p:nvSpPr>
          <p:spPr>
            <a:xfrm>
              <a:off x="1213282" y="1612882"/>
              <a:ext cx="404888" cy="191883"/>
            </a:xfrm>
            <a:custGeom>
              <a:avLst/>
              <a:gdLst/>
              <a:ahLst/>
              <a:cxnLst/>
              <a:rect l="l" t="t" r="r" b="b"/>
              <a:pathLst>
                <a:path w="12633" h="5987" extrusionOk="0">
                  <a:moveTo>
                    <a:pt x="2273" y="1"/>
                  </a:moveTo>
                  <a:lnTo>
                    <a:pt x="218" y="686"/>
                  </a:lnTo>
                  <a:cubicBezTo>
                    <a:pt x="218" y="686"/>
                    <a:pt x="1" y="1371"/>
                    <a:pt x="1337" y="4612"/>
                  </a:cubicBezTo>
                  <a:cubicBezTo>
                    <a:pt x="1767" y="5640"/>
                    <a:pt x="2833" y="5986"/>
                    <a:pt x="4075" y="5986"/>
                  </a:cubicBezTo>
                  <a:cubicBezTo>
                    <a:pt x="6653" y="5986"/>
                    <a:pt x="9992" y="4495"/>
                    <a:pt x="9992" y="4495"/>
                  </a:cubicBezTo>
                  <a:lnTo>
                    <a:pt x="9992" y="4479"/>
                  </a:lnTo>
                  <a:cubicBezTo>
                    <a:pt x="10527" y="4378"/>
                    <a:pt x="11062" y="4245"/>
                    <a:pt x="11580" y="4078"/>
                  </a:cubicBezTo>
                  <a:cubicBezTo>
                    <a:pt x="12298" y="3827"/>
                    <a:pt x="12281" y="3760"/>
                    <a:pt x="12231" y="3677"/>
                  </a:cubicBezTo>
                  <a:cubicBezTo>
                    <a:pt x="12214" y="3647"/>
                    <a:pt x="12174" y="3635"/>
                    <a:pt x="12119" y="3635"/>
                  </a:cubicBezTo>
                  <a:cubicBezTo>
                    <a:pt x="11872" y="3635"/>
                    <a:pt x="11322" y="3880"/>
                    <a:pt x="11158" y="3880"/>
                  </a:cubicBezTo>
                  <a:cubicBezTo>
                    <a:pt x="11112" y="3880"/>
                    <a:pt x="11097" y="3861"/>
                    <a:pt x="11129" y="3810"/>
                  </a:cubicBezTo>
                  <a:cubicBezTo>
                    <a:pt x="11312" y="3526"/>
                    <a:pt x="12632" y="3226"/>
                    <a:pt x="12499" y="3008"/>
                  </a:cubicBezTo>
                  <a:cubicBezTo>
                    <a:pt x="12470" y="2959"/>
                    <a:pt x="12409" y="2938"/>
                    <a:pt x="12328" y="2938"/>
                  </a:cubicBezTo>
                  <a:cubicBezTo>
                    <a:pt x="11946" y="2938"/>
                    <a:pt x="11111" y="3401"/>
                    <a:pt x="11028" y="3443"/>
                  </a:cubicBezTo>
                  <a:cubicBezTo>
                    <a:pt x="11014" y="3450"/>
                    <a:pt x="11000" y="3453"/>
                    <a:pt x="10987" y="3453"/>
                  </a:cubicBezTo>
                  <a:cubicBezTo>
                    <a:pt x="10908" y="3453"/>
                    <a:pt x="10859" y="3338"/>
                    <a:pt x="10945" y="3309"/>
                  </a:cubicBezTo>
                  <a:cubicBezTo>
                    <a:pt x="11078" y="3242"/>
                    <a:pt x="12532" y="2624"/>
                    <a:pt x="12365" y="2340"/>
                  </a:cubicBezTo>
                  <a:cubicBezTo>
                    <a:pt x="12342" y="2299"/>
                    <a:pt x="12306" y="2284"/>
                    <a:pt x="12265" y="2284"/>
                  </a:cubicBezTo>
                  <a:cubicBezTo>
                    <a:pt x="12155" y="2284"/>
                    <a:pt x="12014" y="2390"/>
                    <a:pt x="12014" y="2390"/>
                  </a:cubicBezTo>
                  <a:cubicBezTo>
                    <a:pt x="12014" y="2390"/>
                    <a:pt x="10932" y="2959"/>
                    <a:pt x="10677" y="2959"/>
                  </a:cubicBezTo>
                  <a:cubicBezTo>
                    <a:pt x="10652" y="2959"/>
                    <a:pt x="10635" y="2953"/>
                    <a:pt x="10627" y="2941"/>
                  </a:cubicBezTo>
                  <a:cubicBezTo>
                    <a:pt x="10544" y="2808"/>
                    <a:pt x="11312" y="2373"/>
                    <a:pt x="11580" y="2240"/>
                  </a:cubicBezTo>
                  <a:cubicBezTo>
                    <a:pt x="11847" y="2123"/>
                    <a:pt x="11897" y="1939"/>
                    <a:pt x="11747" y="1872"/>
                  </a:cubicBezTo>
                  <a:cubicBezTo>
                    <a:pt x="11739" y="1869"/>
                    <a:pt x="11729" y="1867"/>
                    <a:pt x="11717" y="1867"/>
                  </a:cubicBezTo>
                  <a:cubicBezTo>
                    <a:pt x="11529" y="1867"/>
                    <a:pt x="10794" y="2198"/>
                    <a:pt x="10544" y="2323"/>
                  </a:cubicBezTo>
                  <a:cubicBezTo>
                    <a:pt x="10385" y="2408"/>
                    <a:pt x="10037" y="2587"/>
                    <a:pt x="9856" y="2587"/>
                  </a:cubicBezTo>
                  <a:cubicBezTo>
                    <a:pt x="9751" y="2587"/>
                    <a:pt x="9702" y="2528"/>
                    <a:pt x="9775" y="2357"/>
                  </a:cubicBezTo>
                  <a:cubicBezTo>
                    <a:pt x="9976" y="1889"/>
                    <a:pt x="9959" y="1454"/>
                    <a:pt x="9859" y="1337"/>
                  </a:cubicBezTo>
                  <a:cubicBezTo>
                    <a:pt x="9828" y="1307"/>
                    <a:pt x="9791" y="1294"/>
                    <a:pt x="9753" y="1294"/>
                  </a:cubicBezTo>
                  <a:cubicBezTo>
                    <a:pt x="9666" y="1294"/>
                    <a:pt x="9580" y="1366"/>
                    <a:pt x="9591" y="1471"/>
                  </a:cubicBezTo>
                  <a:cubicBezTo>
                    <a:pt x="9575" y="1638"/>
                    <a:pt x="9541" y="1805"/>
                    <a:pt x="9491" y="1972"/>
                  </a:cubicBezTo>
                  <a:cubicBezTo>
                    <a:pt x="9441" y="2106"/>
                    <a:pt x="9374" y="2223"/>
                    <a:pt x="9291" y="2340"/>
                  </a:cubicBezTo>
                  <a:cubicBezTo>
                    <a:pt x="9190" y="2457"/>
                    <a:pt x="9107" y="2574"/>
                    <a:pt x="9023" y="2657"/>
                  </a:cubicBezTo>
                  <a:cubicBezTo>
                    <a:pt x="8360" y="2893"/>
                    <a:pt x="6592" y="3441"/>
                    <a:pt x="4786" y="3441"/>
                  </a:cubicBezTo>
                  <a:cubicBezTo>
                    <a:pt x="4544" y="3441"/>
                    <a:pt x="4302" y="3431"/>
                    <a:pt x="4061" y="3409"/>
                  </a:cubicBezTo>
                  <a:cubicBezTo>
                    <a:pt x="3693" y="3376"/>
                    <a:pt x="2273" y="1"/>
                    <a:pt x="227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954;p60"/>
            <p:cNvSpPr/>
            <p:nvPr/>
          </p:nvSpPr>
          <p:spPr>
            <a:xfrm>
              <a:off x="1029603" y="1530418"/>
              <a:ext cx="307968" cy="353992"/>
            </a:xfrm>
            <a:custGeom>
              <a:avLst/>
              <a:gdLst/>
              <a:ahLst/>
              <a:cxnLst/>
              <a:rect l="l" t="t" r="r" b="b"/>
              <a:pathLst>
                <a:path w="9609" h="11045" extrusionOk="0">
                  <a:moveTo>
                    <a:pt x="2808" y="1"/>
                  </a:moveTo>
                  <a:lnTo>
                    <a:pt x="2741" y="418"/>
                  </a:lnTo>
                  <a:lnTo>
                    <a:pt x="2340" y="402"/>
                  </a:lnTo>
                  <a:cubicBezTo>
                    <a:pt x="2340" y="402"/>
                    <a:pt x="1" y="636"/>
                    <a:pt x="1" y="3342"/>
                  </a:cubicBezTo>
                  <a:cubicBezTo>
                    <a:pt x="1" y="4612"/>
                    <a:pt x="686" y="5849"/>
                    <a:pt x="920" y="6450"/>
                  </a:cubicBezTo>
                  <a:cubicBezTo>
                    <a:pt x="1070" y="7720"/>
                    <a:pt x="535" y="10009"/>
                    <a:pt x="552" y="10577"/>
                  </a:cubicBezTo>
                  <a:lnTo>
                    <a:pt x="7202" y="11045"/>
                  </a:lnTo>
                  <a:lnTo>
                    <a:pt x="7486" y="6885"/>
                  </a:lnTo>
                  <a:lnTo>
                    <a:pt x="7419" y="6500"/>
                  </a:lnTo>
                  <a:lnTo>
                    <a:pt x="9608" y="5815"/>
                  </a:lnTo>
                  <a:lnTo>
                    <a:pt x="8689" y="3693"/>
                  </a:lnTo>
                  <a:cubicBezTo>
                    <a:pt x="7870" y="1772"/>
                    <a:pt x="6784" y="1020"/>
                    <a:pt x="6233" y="736"/>
                  </a:cubicBezTo>
                  <a:cubicBezTo>
                    <a:pt x="6032" y="652"/>
                    <a:pt x="5815" y="585"/>
                    <a:pt x="5598" y="585"/>
                  </a:cubicBezTo>
                  <a:lnTo>
                    <a:pt x="5514" y="251"/>
                  </a:lnTo>
                  <a:lnTo>
                    <a:pt x="280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955;p60"/>
            <p:cNvSpPr/>
            <p:nvPr/>
          </p:nvSpPr>
          <p:spPr>
            <a:xfrm>
              <a:off x="1207930" y="1262223"/>
              <a:ext cx="643724" cy="715388"/>
            </a:xfrm>
            <a:custGeom>
              <a:avLst/>
              <a:gdLst/>
              <a:ahLst/>
              <a:cxnLst/>
              <a:rect l="l" t="t" r="r" b="b"/>
              <a:pathLst>
                <a:path w="20085" h="22321" extrusionOk="0">
                  <a:moveTo>
                    <a:pt x="11829" y="1278"/>
                  </a:moveTo>
                  <a:cubicBezTo>
                    <a:pt x="13730" y="1278"/>
                    <a:pt x="15596" y="2122"/>
                    <a:pt x="16859" y="3690"/>
                  </a:cubicBezTo>
                  <a:cubicBezTo>
                    <a:pt x="17929" y="5010"/>
                    <a:pt x="18430" y="6715"/>
                    <a:pt x="18246" y="8419"/>
                  </a:cubicBezTo>
                  <a:cubicBezTo>
                    <a:pt x="17929" y="11476"/>
                    <a:pt x="15473" y="13882"/>
                    <a:pt x="12415" y="14167"/>
                  </a:cubicBezTo>
                  <a:cubicBezTo>
                    <a:pt x="12224" y="14183"/>
                    <a:pt x="12034" y="14191"/>
                    <a:pt x="11846" y="14191"/>
                  </a:cubicBezTo>
                  <a:cubicBezTo>
                    <a:pt x="8998" y="14191"/>
                    <a:pt x="6463" y="12329"/>
                    <a:pt x="5648" y="9555"/>
                  </a:cubicBezTo>
                  <a:cubicBezTo>
                    <a:pt x="4779" y="6598"/>
                    <a:pt x="6116" y="3440"/>
                    <a:pt x="8839" y="2019"/>
                  </a:cubicBezTo>
                  <a:cubicBezTo>
                    <a:pt x="9788" y="1519"/>
                    <a:pt x="10813" y="1278"/>
                    <a:pt x="11829" y="1278"/>
                  </a:cubicBezTo>
                  <a:close/>
                  <a:moveTo>
                    <a:pt x="11831" y="0"/>
                  </a:moveTo>
                  <a:cubicBezTo>
                    <a:pt x="11107" y="0"/>
                    <a:pt x="10375" y="103"/>
                    <a:pt x="9658" y="315"/>
                  </a:cubicBezTo>
                  <a:cubicBezTo>
                    <a:pt x="6651" y="1201"/>
                    <a:pt x="4478" y="3807"/>
                    <a:pt x="4144" y="6915"/>
                  </a:cubicBezTo>
                  <a:cubicBezTo>
                    <a:pt x="3877" y="9421"/>
                    <a:pt x="4863" y="11894"/>
                    <a:pt x="6751" y="13565"/>
                  </a:cubicBezTo>
                  <a:lnTo>
                    <a:pt x="1" y="21502"/>
                  </a:lnTo>
                  <a:lnTo>
                    <a:pt x="970" y="22320"/>
                  </a:lnTo>
                  <a:lnTo>
                    <a:pt x="7787" y="14317"/>
                  </a:lnTo>
                  <a:cubicBezTo>
                    <a:pt x="8773" y="14918"/>
                    <a:pt x="9875" y="15303"/>
                    <a:pt x="11011" y="15420"/>
                  </a:cubicBezTo>
                  <a:cubicBezTo>
                    <a:pt x="11296" y="15453"/>
                    <a:pt x="11563" y="15470"/>
                    <a:pt x="11847" y="15470"/>
                  </a:cubicBezTo>
                  <a:cubicBezTo>
                    <a:pt x="14821" y="15453"/>
                    <a:pt x="17528" y="13749"/>
                    <a:pt x="18814" y="11059"/>
                  </a:cubicBezTo>
                  <a:cubicBezTo>
                    <a:pt x="20084" y="8385"/>
                    <a:pt x="19717" y="5194"/>
                    <a:pt x="17845" y="2888"/>
                  </a:cubicBezTo>
                  <a:cubicBezTo>
                    <a:pt x="16359" y="1034"/>
                    <a:pt x="14129" y="0"/>
                    <a:pt x="118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956;p60"/>
            <p:cNvSpPr/>
            <p:nvPr/>
          </p:nvSpPr>
          <p:spPr>
            <a:xfrm>
              <a:off x="1187578" y="1244980"/>
              <a:ext cx="646929" cy="717632"/>
            </a:xfrm>
            <a:custGeom>
              <a:avLst/>
              <a:gdLst/>
              <a:ahLst/>
              <a:cxnLst/>
              <a:rect l="l" t="t" r="r" b="b"/>
              <a:pathLst>
                <a:path w="20185" h="22391" extrusionOk="0">
                  <a:moveTo>
                    <a:pt x="11913" y="1276"/>
                  </a:moveTo>
                  <a:cubicBezTo>
                    <a:pt x="13821" y="1276"/>
                    <a:pt x="15688" y="2117"/>
                    <a:pt x="16943" y="3677"/>
                  </a:cubicBezTo>
                  <a:cubicBezTo>
                    <a:pt x="18029" y="5014"/>
                    <a:pt x="18530" y="6718"/>
                    <a:pt x="18347" y="8422"/>
                  </a:cubicBezTo>
                  <a:cubicBezTo>
                    <a:pt x="18012" y="11480"/>
                    <a:pt x="15573" y="13886"/>
                    <a:pt x="12499" y="14153"/>
                  </a:cubicBezTo>
                  <a:cubicBezTo>
                    <a:pt x="12300" y="14172"/>
                    <a:pt x="12102" y="14181"/>
                    <a:pt x="11905" y="14181"/>
                  </a:cubicBezTo>
                  <a:cubicBezTo>
                    <a:pt x="9080" y="14181"/>
                    <a:pt x="6544" y="12308"/>
                    <a:pt x="5732" y="9558"/>
                  </a:cubicBezTo>
                  <a:cubicBezTo>
                    <a:pt x="4863" y="6601"/>
                    <a:pt x="6199" y="3443"/>
                    <a:pt x="8923" y="2006"/>
                  </a:cubicBezTo>
                  <a:cubicBezTo>
                    <a:pt x="9874" y="1513"/>
                    <a:pt x="10899" y="1276"/>
                    <a:pt x="11913" y="1276"/>
                  </a:cubicBezTo>
                  <a:close/>
                  <a:moveTo>
                    <a:pt x="11938" y="1"/>
                  </a:moveTo>
                  <a:cubicBezTo>
                    <a:pt x="11207" y="1"/>
                    <a:pt x="10468" y="105"/>
                    <a:pt x="9742" y="318"/>
                  </a:cubicBezTo>
                  <a:cubicBezTo>
                    <a:pt x="6751" y="1204"/>
                    <a:pt x="4579" y="3794"/>
                    <a:pt x="4245" y="6902"/>
                  </a:cubicBezTo>
                  <a:cubicBezTo>
                    <a:pt x="3977" y="9408"/>
                    <a:pt x="4946" y="11897"/>
                    <a:pt x="6851" y="13552"/>
                  </a:cubicBezTo>
                  <a:lnTo>
                    <a:pt x="1" y="21555"/>
                  </a:lnTo>
                  <a:lnTo>
                    <a:pt x="1037" y="22390"/>
                  </a:lnTo>
                  <a:lnTo>
                    <a:pt x="7870" y="14320"/>
                  </a:lnTo>
                  <a:cubicBezTo>
                    <a:pt x="8856" y="14922"/>
                    <a:pt x="9959" y="15289"/>
                    <a:pt x="11112" y="15406"/>
                  </a:cubicBezTo>
                  <a:cubicBezTo>
                    <a:pt x="11379" y="15440"/>
                    <a:pt x="11663" y="15456"/>
                    <a:pt x="11947" y="15456"/>
                  </a:cubicBezTo>
                  <a:cubicBezTo>
                    <a:pt x="14921" y="15456"/>
                    <a:pt x="17628" y="13735"/>
                    <a:pt x="18898" y="11062"/>
                  </a:cubicBezTo>
                  <a:cubicBezTo>
                    <a:pt x="20185" y="8372"/>
                    <a:pt x="19800" y="5197"/>
                    <a:pt x="17946" y="2875"/>
                  </a:cubicBezTo>
                  <a:cubicBezTo>
                    <a:pt x="16450" y="1025"/>
                    <a:pt x="14234" y="1"/>
                    <a:pt x="1193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957;p60"/>
            <p:cNvSpPr/>
            <p:nvPr/>
          </p:nvSpPr>
          <p:spPr>
            <a:xfrm>
              <a:off x="1405005" y="1400840"/>
              <a:ext cx="52498" cy="226017"/>
            </a:xfrm>
            <a:custGeom>
              <a:avLst/>
              <a:gdLst/>
              <a:ahLst/>
              <a:cxnLst/>
              <a:rect l="l" t="t" r="r" b="b"/>
              <a:pathLst>
                <a:path w="1638" h="7052" extrusionOk="0">
                  <a:moveTo>
                    <a:pt x="1036" y="0"/>
                  </a:moveTo>
                  <a:lnTo>
                    <a:pt x="1036" y="0"/>
                  </a:lnTo>
                  <a:cubicBezTo>
                    <a:pt x="1020" y="17"/>
                    <a:pt x="1003" y="34"/>
                    <a:pt x="1003" y="67"/>
                  </a:cubicBezTo>
                  <a:cubicBezTo>
                    <a:pt x="1020" y="50"/>
                    <a:pt x="1036" y="17"/>
                    <a:pt x="1036" y="0"/>
                  </a:cubicBezTo>
                  <a:close/>
                  <a:moveTo>
                    <a:pt x="1003" y="67"/>
                  </a:moveTo>
                  <a:cubicBezTo>
                    <a:pt x="969" y="100"/>
                    <a:pt x="936" y="167"/>
                    <a:pt x="886" y="251"/>
                  </a:cubicBezTo>
                  <a:cubicBezTo>
                    <a:pt x="769" y="501"/>
                    <a:pt x="669" y="735"/>
                    <a:pt x="585" y="1003"/>
                  </a:cubicBezTo>
                  <a:cubicBezTo>
                    <a:pt x="0" y="2690"/>
                    <a:pt x="151" y="4562"/>
                    <a:pt x="1020" y="6149"/>
                  </a:cubicBezTo>
                  <a:cubicBezTo>
                    <a:pt x="1153" y="6383"/>
                    <a:pt x="1287" y="6600"/>
                    <a:pt x="1454" y="6817"/>
                  </a:cubicBezTo>
                  <a:cubicBezTo>
                    <a:pt x="1504" y="6901"/>
                    <a:pt x="1554" y="6951"/>
                    <a:pt x="1588" y="7001"/>
                  </a:cubicBezTo>
                  <a:cubicBezTo>
                    <a:pt x="1604" y="7018"/>
                    <a:pt x="1621" y="7034"/>
                    <a:pt x="1638" y="7051"/>
                  </a:cubicBezTo>
                  <a:cubicBezTo>
                    <a:pt x="1621" y="7034"/>
                    <a:pt x="1604" y="7001"/>
                    <a:pt x="1588" y="6984"/>
                  </a:cubicBezTo>
                  <a:cubicBezTo>
                    <a:pt x="1571" y="6951"/>
                    <a:pt x="1521" y="6884"/>
                    <a:pt x="1471" y="6801"/>
                  </a:cubicBezTo>
                  <a:cubicBezTo>
                    <a:pt x="1320" y="6583"/>
                    <a:pt x="1187" y="6366"/>
                    <a:pt x="1070" y="6116"/>
                  </a:cubicBezTo>
                  <a:cubicBezTo>
                    <a:pt x="234" y="4545"/>
                    <a:pt x="67" y="2707"/>
                    <a:pt x="635" y="1019"/>
                  </a:cubicBezTo>
                  <a:cubicBezTo>
                    <a:pt x="702" y="752"/>
                    <a:pt x="802" y="501"/>
                    <a:pt x="919" y="268"/>
                  </a:cubicBezTo>
                  <a:cubicBezTo>
                    <a:pt x="953" y="184"/>
                    <a:pt x="986" y="117"/>
                    <a:pt x="1003" y="6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958;p60"/>
            <p:cNvSpPr/>
            <p:nvPr/>
          </p:nvSpPr>
          <p:spPr>
            <a:xfrm>
              <a:off x="1457471" y="1372347"/>
              <a:ext cx="10737" cy="12435"/>
            </a:xfrm>
            <a:custGeom>
              <a:avLst/>
              <a:gdLst/>
              <a:ahLst/>
              <a:cxnLst/>
              <a:rect l="l" t="t" r="r" b="b"/>
              <a:pathLst>
                <a:path w="335" h="388" extrusionOk="0">
                  <a:moveTo>
                    <a:pt x="313" y="1"/>
                  </a:moveTo>
                  <a:cubicBezTo>
                    <a:pt x="289" y="1"/>
                    <a:pt x="191" y="52"/>
                    <a:pt x="118" y="154"/>
                  </a:cubicBezTo>
                  <a:cubicBezTo>
                    <a:pt x="34" y="271"/>
                    <a:pt x="1" y="388"/>
                    <a:pt x="17" y="388"/>
                  </a:cubicBezTo>
                  <a:cubicBezTo>
                    <a:pt x="51" y="388"/>
                    <a:pt x="101" y="304"/>
                    <a:pt x="168" y="204"/>
                  </a:cubicBezTo>
                  <a:cubicBezTo>
                    <a:pt x="251" y="87"/>
                    <a:pt x="335" y="20"/>
                    <a:pt x="318" y="4"/>
                  </a:cubicBezTo>
                  <a:cubicBezTo>
                    <a:pt x="318" y="2"/>
                    <a:pt x="316" y="1"/>
                    <a:pt x="3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959;p60"/>
            <p:cNvSpPr/>
            <p:nvPr/>
          </p:nvSpPr>
          <p:spPr>
            <a:xfrm>
              <a:off x="1249691" y="1602178"/>
              <a:ext cx="18781" cy="151052"/>
            </a:xfrm>
            <a:custGeom>
              <a:avLst/>
              <a:gdLst/>
              <a:ahLst/>
              <a:cxnLst/>
              <a:rect l="l" t="t" r="r" b="b"/>
              <a:pathLst>
                <a:path w="586" h="4713" extrusionOk="0">
                  <a:moveTo>
                    <a:pt x="1" y="1"/>
                  </a:moveTo>
                  <a:cubicBezTo>
                    <a:pt x="1" y="67"/>
                    <a:pt x="18" y="118"/>
                    <a:pt x="18" y="184"/>
                  </a:cubicBezTo>
                  <a:cubicBezTo>
                    <a:pt x="51" y="318"/>
                    <a:pt x="68" y="485"/>
                    <a:pt x="101" y="686"/>
                  </a:cubicBezTo>
                  <a:cubicBezTo>
                    <a:pt x="168" y="1120"/>
                    <a:pt x="268" y="1705"/>
                    <a:pt x="335" y="2357"/>
                  </a:cubicBezTo>
                  <a:cubicBezTo>
                    <a:pt x="419" y="3008"/>
                    <a:pt x="485" y="3593"/>
                    <a:pt x="519" y="4027"/>
                  </a:cubicBezTo>
                  <a:lnTo>
                    <a:pt x="569" y="4529"/>
                  </a:lnTo>
                  <a:cubicBezTo>
                    <a:pt x="569" y="4595"/>
                    <a:pt x="569" y="4646"/>
                    <a:pt x="586" y="4712"/>
                  </a:cubicBezTo>
                  <a:cubicBezTo>
                    <a:pt x="586" y="4646"/>
                    <a:pt x="586" y="4595"/>
                    <a:pt x="586" y="4529"/>
                  </a:cubicBezTo>
                  <a:cubicBezTo>
                    <a:pt x="586" y="4412"/>
                    <a:pt x="569" y="4228"/>
                    <a:pt x="569" y="4011"/>
                  </a:cubicBezTo>
                  <a:cubicBezTo>
                    <a:pt x="535" y="3593"/>
                    <a:pt x="485" y="2991"/>
                    <a:pt x="402" y="2340"/>
                  </a:cubicBezTo>
                  <a:cubicBezTo>
                    <a:pt x="335" y="1688"/>
                    <a:pt x="235" y="1103"/>
                    <a:pt x="151" y="686"/>
                  </a:cubicBezTo>
                  <a:cubicBezTo>
                    <a:pt x="118" y="468"/>
                    <a:pt x="84" y="301"/>
                    <a:pt x="51" y="184"/>
                  </a:cubicBezTo>
                  <a:cubicBezTo>
                    <a:pt x="34" y="118"/>
                    <a:pt x="18" y="5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960;p60"/>
            <p:cNvSpPr/>
            <p:nvPr/>
          </p:nvSpPr>
          <p:spPr>
            <a:xfrm>
              <a:off x="1045148" y="1664835"/>
              <a:ext cx="367902" cy="191979"/>
            </a:xfrm>
            <a:custGeom>
              <a:avLst/>
              <a:gdLst/>
              <a:ahLst/>
              <a:cxnLst/>
              <a:rect l="l" t="t" r="r" b="b"/>
              <a:pathLst>
                <a:path w="11479" h="5990" extrusionOk="0">
                  <a:moveTo>
                    <a:pt x="2273" y="0"/>
                  </a:moveTo>
                  <a:lnTo>
                    <a:pt x="234" y="686"/>
                  </a:lnTo>
                  <a:cubicBezTo>
                    <a:pt x="234" y="686"/>
                    <a:pt x="0" y="1371"/>
                    <a:pt x="1354" y="4612"/>
                  </a:cubicBezTo>
                  <a:cubicBezTo>
                    <a:pt x="1782" y="5641"/>
                    <a:pt x="2842" y="5989"/>
                    <a:pt x="4079" y="5989"/>
                  </a:cubicBezTo>
                  <a:cubicBezTo>
                    <a:pt x="6659" y="5989"/>
                    <a:pt x="10009" y="4478"/>
                    <a:pt x="10009" y="4478"/>
                  </a:cubicBezTo>
                  <a:lnTo>
                    <a:pt x="10460" y="4311"/>
                  </a:lnTo>
                  <a:cubicBezTo>
                    <a:pt x="11028" y="4044"/>
                    <a:pt x="11212" y="3125"/>
                    <a:pt x="11195" y="2991"/>
                  </a:cubicBezTo>
                  <a:cubicBezTo>
                    <a:pt x="11187" y="2937"/>
                    <a:pt x="11063" y="2922"/>
                    <a:pt x="10933" y="2922"/>
                  </a:cubicBezTo>
                  <a:cubicBezTo>
                    <a:pt x="10784" y="2922"/>
                    <a:pt x="10627" y="2941"/>
                    <a:pt x="10627" y="2941"/>
                  </a:cubicBezTo>
                  <a:cubicBezTo>
                    <a:pt x="10777" y="2891"/>
                    <a:pt x="10928" y="2824"/>
                    <a:pt x="11078" y="2757"/>
                  </a:cubicBezTo>
                  <a:cubicBezTo>
                    <a:pt x="11295" y="2657"/>
                    <a:pt x="11446" y="2457"/>
                    <a:pt x="11479" y="2223"/>
                  </a:cubicBezTo>
                  <a:lnTo>
                    <a:pt x="11479" y="2223"/>
                  </a:lnTo>
                  <a:cubicBezTo>
                    <a:pt x="11479" y="2223"/>
                    <a:pt x="10894" y="2440"/>
                    <a:pt x="10577" y="2523"/>
                  </a:cubicBezTo>
                  <a:cubicBezTo>
                    <a:pt x="10427" y="2568"/>
                    <a:pt x="10160" y="2654"/>
                    <a:pt x="9971" y="2654"/>
                  </a:cubicBezTo>
                  <a:cubicBezTo>
                    <a:pt x="9803" y="2654"/>
                    <a:pt x="9697" y="2585"/>
                    <a:pt x="9791" y="2356"/>
                  </a:cubicBezTo>
                  <a:cubicBezTo>
                    <a:pt x="9908" y="2089"/>
                    <a:pt x="10075" y="1855"/>
                    <a:pt x="10293" y="1655"/>
                  </a:cubicBezTo>
                  <a:cubicBezTo>
                    <a:pt x="10346" y="1570"/>
                    <a:pt x="10291" y="1471"/>
                    <a:pt x="10192" y="1471"/>
                  </a:cubicBezTo>
                  <a:cubicBezTo>
                    <a:pt x="10135" y="1471"/>
                    <a:pt x="10065" y="1503"/>
                    <a:pt x="9992" y="1588"/>
                  </a:cubicBezTo>
                  <a:cubicBezTo>
                    <a:pt x="9825" y="1688"/>
                    <a:pt x="9691" y="1822"/>
                    <a:pt x="9557" y="1955"/>
                  </a:cubicBezTo>
                  <a:cubicBezTo>
                    <a:pt x="9474" y="2072"/>
                    <a:pt x="9390" y="2223"/>
                    <a:pt x="9307" y="2340"/>
                  </a:cubicBezTo>
                  <a:cubicBezTo>
                    <a:pt x="9207" y="2473"/>
                    <a:pt x="9106" y="2574"/>
                    <a:pt x="9039" y="2657"/>
                  </a:cubicBezTo>
                  <a:cubicBezTo>
                    <a:pt x="8362" y="2893"/>
                    <a:pt x="6592" y="3441"/>
                    <a:pt x="4786" y="3441"/>
                  </a:cubicBezTo>
                  <a:cubicBezTo>
                    <a:pt x="4544" y="3441"/>
                    <a:pt x="4301" y="3431"/>
                    <a:pt x="4060" y="3409"/>
                  </a:cubicBezTo>
                  <a:cubicBezTo>
                    <a:pt x="3709" y="3376"/>
                    <a:pt x="2273" y="0"/>
                    <a:pt x="227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961;p60"/>
            <p:cNvSpPr/>
            <p:nvPr/>
          </p:nvSpPr>
          <p:spPr>
            <a:xfrm>
              <a:off x="1004444" y="1571121"/>
              <a:ext cx="140860" cy="163904"/>
            </a:xfrm>
            <a:custGeom>
              <a:avLst/>
              <a:gdLst/>
              <a:ahLst/>
              <a:cxnLst/>
              <a:rect l="l" t="t" r="r" b="b"/>
              <a:pathLst>
                <a:path w="4395" h="5114" extrusionOk="0">
                  <a:moveTo>
                    <a:pt x="3075" y="1"/>
                  </a:moveTo>
                  <a:lnTo>
                    <a:pt x="1905" y="251"/>
                  </a:lnTo>
                  <a:cubicBezTo>
                    <a:pt x="0" y="1204"/>
                    <a:pt x="1504" y="5113"/>
                    <a:pt x="1504" y="5113"/>
                  </a:cubicBezTo>
                  <a:lnTo>
                    <a:pt x="4395" y="3977"/>
                  </a:lnTo>
                  <a:lnTo>
                    <a:pt x="307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962;p60"/>
            <p:cNvSpPr/>
            <p:nvPr/>
          </p:nvSpPr>
          <p:spPr>
            <a:xfrm>
              <a:off x="1077807" y="1552308"/>
              <a:ext cx="73394" cy="141469"/>
            </a:xfrm>
            <a:custGeom>
              <a:avLst/>
              <a:gdLst/>
              <a:ahLst/>
              <a:cxnLst/>
              <a:rect l="l" t="t" r="r" b="b"/>
              <a:pathLst>
                <a:path w="2290" h="4414" extrusionOk="0">
                  <a:moveTo>
                    <a:pt x="251" y="1"/>
                  </a:moveTo>
                  <a:cubicBezTo>
                    <a:pt x="235" y="1"/>
                    <a:pt x="218" y="1"/>
                    <a:pt x="201" y="3"/>
                  </a:cubicBezTo>
                  <a:cubicBezTo>
                    <a:pt x="151" y="3"/>
                    <a:pt x="101" y="19"/>
                    <a:pt x="50" y="36"/>
                  </a:cubicBezTo>
                  <a:cubicBezTo>
                    <a:pt x="17" y="53"/>
                    <a:pt x="0" y="70"/>
                    <a:pt x="0" y="70"/>
                  </a:cubicBezTo>
                  <a:cubicBezTo>
                    <a:pt x="67" y="36"/>
                    <a:pt x="134" y="36"/>
                    <a:pt x="201" y="19"/>
                  </a:cubicBezTo>
                  <a:cubicBezTo>
                    <a:pt x="385" y="19"/>
                    <a:pt x="552" y="120"/>
                    <a:pt x="669" y="253"/>
                  </a:cubicBezTo>
                  <a:cubicBezTo>
                    <a:pt x="819" y="487"/>
                    <a:pt x="936" y="738"/>
                    <a:pt x="1003" y="1005"/>
                  </a:cubicBezTo>
                  <a:lnTo>
                    <a:pt x="1337" y="1974"/>
                  </a:lnTo>
                  <a:cubicBezTo>
                    <a:pt x="1571" y="2659"/>
                    <a:pt x="1788" y="3278"/>
                    <a:pt x="1955" y="3729"/>
                  </a:cubicBezTo>
                  <a:cubicBezTo>
                    <a:pt x="2005" y="3896"/>
                    <a:pt x="2089" y="4080"/>
                    <a:pt x="2156" y="4247"/>
                  </a:cubicBezTo>
                  <a:cubicBezTo>
                    <a:pt x="2189" y="4297"/>
                    <a:pt x="2223" y="4330"/>
                    <a:pt x="2256" y="4380"/>
                  </a:cubicBezTo>
                  <a:cubicBezTo>
                    <a:pt x="2273" y="4397"/>
                    <a:pt x="2289" y="4414"/>
                    <a:pt x="2289" y="4414"/>
                  </a:cubicBezTo>
                  <a:cubicBezTo>
                    <a:pt x="2289" y="4414"/>
                    <a:pt x="2239" y="4347"/>
                    <a:pt x="2189" y="4230"/>
                  </a:cubicBezTo>
                  <a:cubicBezTo>
                    <a:pt x="2122" y="4113"/>
                    <a:pt x="2072" y="3929"/>
                    <a:pt x="2005" y="3712"/>
                  </a:cubicBezTo>
                  <a:cubicBezTo>
                    <a:pt x="1855" y="3261"/>
                    <a:pt x="1638" y="2643"/>
                    <a:pt x="1404" y="1958"/>
                  </a:cubicBezTo>
                  <a:lnTo>
                    <a:pt x="1070" y="989"/>
                  </a:lnTo>
                  <a:cubicBezTo>
                    <a:pt x="986" y="721"/>
                    <a:pt x="869" y="454"/>
                    <a:pt x="702" y="220"/>
                  </a:cubicBezTo>
                  <a:cubicBezTo>
                    <a:pt x="595" y="82"/>
                    <a:pt x="432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963;p60"/>
            <p:cNvSpPr/>
            <p:nvPr/>
          </p:nvSpPr>
          <p:spPr>
            <a:xfrm>
              <a:off x="1052647" y="1695892"/>
              <a:ext cx="96406" cy="39133"/>
            </a:xfrm>
            <a:custGeom>
              <a:avLst/>
              <a:gdLst/>
              <a:ahLst/>
              <a:cxnLst/>
              <a:rect l="l" t="t" r="r" b="b"/>
              <a:pathLst>
                <a:path w="3008" h="1221" extrusionOk="0">
                  <a:moveTo>
                    <a:pt x="3008" y="1"/>
                  </a:moveTo>
                  <a:cubicBezTo>
                    <a:pt x="2857" y="51"/>
                    <a:pt x="2724" y="118"/>
                    <a:pt x="2573" y="184"/>
                  </a:cubicBezTo>
                  <a:cubicBezTo>
                    <a:pt x="2306" y="318"/>
                    <a:pt x="1938" y="468"/>
                    <a:pt x="1521" y="636"/>
                  </a:cubicBezTo>
                  <a:cubicBezTo>
                    <a:pt x="1103" y="803"/>
                    <a:pt x="719" y="953"/>
                    <a:pt x="434" y="1053"/>
                  </a:cubicBezTo>
                  <a:cubicBezTo>
                    <a:pt x="284" y="1103"/>
                    <a:pt x="134" y="1153"/>
                    <a:pt x="0" y="1220"/>
                  </a:cubicBezTo>
                  <a:cubicBezTo>
                    <a:pt x="33" y="1220"/>
                    <a:pt x="84" y="1204"/>
                    <a:pt x="117" y="1204"/>
                  </a:cubicBezTo>
                  <a:cubicBezTo>
                    <a:pt x="201" y="1170"/>
                    <a:pt x="318" y="1137"/>
                    <a:pt x="451" y="1103"/>
                  </a:cubicBezTo>
                  <a:cubicBezTo>
                    <a:pt x="735" y="1003"/>
                    <a:pt x="1120" y="869"/>
                    <a:pt x="1537" y="702"/>
                  </a:cubicBezTo>
                  <a:cubicBezTo>
                    <a:pt x="1955" y="535"/>
                    <a:pt x="2323" y="368"/>
                    <a:pt x="2590" y="235"/>
                  </a:cubicBezTo>
                  <a:cubicBezTo>
                    <a:pt x="2724" y="168"/>
                    <a:pt x="2824" y="118"/>
                    <a:pt x="2907" y="67"/>
                  </a:cubicBezTo>
                  <a:cubicBezTo>
                    <a:pt x="2941" y="51"/>
                    <a:pt x="2974" y="34"/>
                    <a:pt x="30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964;p60"/>
            <p:cNvSpPr/>
            <p:nvPr/>
          </p:nvSpPr>
          <p:spPr>
            <a:xfrm>
              <a:off x="1060115" y="1711436"/>
              <a:ext cx="7532" cy="19294"/>
            </a:xfrm>
            <a:custGeom>
              <a:avLst/>
              <a:gdLst/>
              <a:ahLst/>
              <a:cxnLst/>
              <a:rect l="l" t="t" r="r" b="b"/>
              <a:pathLst>
                <a:path w="235" h="602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217"/>
                    <a:pt x="118" y="418"/>
                    <a:pt x="235" y="602"/>
                  </a:cubicBezTo>
                  <a:cubicBezTo>
                    <a:pt x="201" y="384"/>
                    <a:pt x="118" y="1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965;p60"/>
            <p:cNvSpPr/>
            <p:nvPr/>
          </p:nvSpPr>
          <p:spPr>
            <a:xfrm>
              <a:off x="1080467" y="1704449"/>
              <a:ext cx="7019" cy="18301"/>
            </a:xfrm>
            <a:custGeom>
              <a:avLst/>
              <a:gdLst/>
              <a:ahLst/>
              <a:cxnLst/>
              <a:rect l="l" t="t" r="r" b="b"/>
              <a:pathLst>
                <a:path w="219" h="571" extrusionOk="0">
                  <a:moveTo>
                    <a:pt x="1" y="1"/>
                  </a:moveTo>
                  <a:cubicBezTo>
                    <a:pt x="1" y="101"/>
                    <a:pt x="18" y="218"/>
                    <a:pt x="51" y="302"/>
                  </a:cubicBezTo>
                  <a:cubicBezTo>
                    <a:pt x="114" y="458"/>
                    <a:pt x="191" y="571"/>
                    <a:pt x="214" y="571"/>
                  </a:cubicBezTo>
                  <a:cubicBezTo>
                    <a:pt x="216" y="571"/>
                    <a:pt x="217" y="570"/>
                    <a:pt x="218" y="569"/>
                  </a:cubicBezTo>
                  <a:cubicBezTo>
                    <a:pt x="168" y="385"/>
                    <a:pt x="101" y="185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966;p60"/>
            <p:cNvSpPr/>
            <p:nvPr/>
          </p:nvSpPr>
          <p:spPr>
            <a:xfrm>
              <a:off x="1100818" y="1695347"/>
              <a:ext cx="7019" cy="18781"/>
            </a:xfrm>
            <a:custGeom>
              <a:avLst/>
              <a:gdLst/>
              <a:ahLst/>
              <a:cxnLst/>
              <a:rect l="l" t="t" r="r" b="b"/>
              <a:pathLst>
                <a:path w="219" h="586" extrusionOk="0">
                  <a:moveTo>
                    <a:pt x="1" y="1"/>
                  </a:moveTo>
                  <a:cubicBezTo>
                    <a:pt x="1" y="218"/>
                    <a:pt x="68" y="419"/>
                    <a:pt x="218" y="586"/>
                  </a:cubicBezTo>
                  <a:cubicBezTo>
                    <a:pt x="151" y="385"/>
                    <a:pt x="84" y="185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967;p60"/>
            <p:cNvSpPr/>
            <p:nvPr/>
          </p:nvSpPr>
          <p:spPr>
            <a:xfrm>
              <a:off x="1123318" y="1685187"/>
              <a:ext cx="6474" cy="19839"/>
            </a:xfrm>
            <a:custGeom>
              <a:avLst/>
              <a:gdLst/>
              <a:ahLst/>
              <a:cxnLst/>
              <a:rect l="l" t="t" r="r" b="b"/>
              <a:pathLst>
                <a:path w="202" h="619" extrusionOk="0">
                  <a:moveTo>
                    <a:pt x="1" y="0"/>
                  </a:moveTo>
                  <a:cubicBezTo>
                    <a:pt x="17" y="218"/>
                    <a:pt x="84" y="435"/>
                    <a:pt x="201" y="619"/>
                  </a:cubicBezTo>
                  <a:cubicBezTo>
                    <a:pt x="184" y="401"/>
                    <a:pt x="118" y="1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968;p60"/>
            <p:cNvSpPr/>
            <p:nvPr/>
          </p:nvSpPr>
          <p:spPr>
            <a:xfrm>
              <a:off x="1267382" y="1715699"/>
              <a:ext cx="71792" cy="23076"/>
            </a:xfrm>
            <a:custGeom>
              <a:avLst/>
              <a:gdLst/>
              <a:ahLst/>
              <a:cxnLst/>
              <a:rect l="l" t="t" r="r" b="b"/>
              <a:pathLst>
                <a:path w="2240" h="720" extrusionOk="0">
                  <a:moveTo>
                    <a:pt x="2239" y="1"/>
                  </a:moveTo>
                  <a:lnTo>
                    <a:pt x="2239" y="1"/>
                  </a:lnTo>
                  <a:cubicBezTo>
                    <a:pt x="1855" y="84"/>
                    <a:pt x="1487" y="185"/>
                    <a:pt x="1103" y="318"/>
                  </a:cubicBezTo>
                  <a:cubicBezTo>
                    <a:pt x="735" y="435"/>
                    <a:pt x="368" y="552"/>
                    <a:pt x="0" y="719"/>
                  </a:cubicBezTo>
                  <a:cubicBezTo>
                    <a:pt x="384" y="619"/>
                    <a:pt x="752" y="519"/>
                    <a:pt x="1136" y="385"/>
                  </a:cubicBezTo>
                  <a:cubicBezTo>
                    <a:pt x="1504" y="285"/>
                    <a:pt x="1872" y="151"/>
                    <a:pt x="22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969;p60"/>
            <p:cNvSpPr/>
            <p:nvPr/>
          </p:nvSpPr>
          <p:spPr>
            <a:xfrm>
              <a:off x="1275940" y="1715699"/>
              <a:ext cx="7532" cy="15031"/>
            </a:xfrm>
            <a:custGeom>
              <a:avLst/>
              <a:gdLst/>
              <a:ahLst/>
              <a:cxnLst/>
              <a:rect l="l" t="t" r="r" b="b"/>
              <a:pathLst>
                <a:path w="235" h="469" extrusionOk="0">
                  <a:moveTo>
                    <a:pt x="17" y="1"/>
                  </a:moveTo>
                  <a:cubicBezTo>
                    <a:pt x="1" y="18"/>
                    <a:pt x="34" y="118"/>
                    <a:pt x="84" y="251"/>
                  </a:cubicBezTo>
                  <a:cubicBezTo>
                    <a:pt x="134" y="368"/>
                    <a:pt x="201" y="469"/>
                    <a:pt x="218" y="469"/>
                  </a:cubicBezTo>
                  <a:cubicBezTo>
                    <a:pt x="234" y="452"/>
                    <a:pt x="201" y="352"/>
                    <a:pt x="151" y="218"/>
                  </a:cubicBezTo>
                  <a:cubicBezTo>
                    <a:pt x="101" y="84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970;p60"/>
            <p:cNvSpPr/>
            <p:nvPr/>
          </p:nvSpPr>
          <p:spPr>
            <a:xfrm>
              <a:off x="1295747" y="1708744"/>
              <a:ext cx="5384" cy="17692"/>
            </a:xfrm>
            <a:custGeom>
              <a:avLst/>
              <a:gdLst/>
              <a:ahLst/>
              <a:cxnLst/>
              <a:rect l="l" t="t" r="r" b="b"/>
              <a:pathLst>
                <a:path w="168" h="552" extrusionOk="0">
                  <a:moveTo>
                    <a:pt x="17" y="1"/>
                  </a:moveTo>
                  <a:cubicBezTo>
                    <a:pt x="1" y="101"/>
                    <a:pt x="1" y="201"/>
                    <a:pt x="34" y="285"/>
                  </a:cubicBezTo>
                  <a:cubicBezTo>
                    <a:pt x="84" y="435"/>
                    <a:pt x="151" y="552"/>
                    <a:pt x="168" y="552"/>
                  </a:cubicBezTo>
                  <a:cubicBezTo>
                    <a:pt x="168" y="452"/>
                    <a:pt x="134" y="351"/>
                    <a:pt x="101" y="268"/>
                  </a:cubicBezTo>
                  <a:cubicBezTo>
                    <a:pt x="68" y="118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971;p60"/>
            <p:cNvSpPr/>
            <p:nvPr/>
          </p:nvSpPr>
          <p:spPr>
            <a:xfrm>
              <a:off x="1316643" y="1702334"/>
              <a:ext cx="3782" cy="17692"/>
            </a:xfrm>
            <a:custGeom>
              <a:avLst/>
              <a:gdLst/>
              <a:ahLst/>
              <a:cxnLst/>
              <a:rect l="l" t="t" r="r" b="b"/>
              <a:pathLst>
                <a:path w="118" h="552" extrusionOk="0">
                  <a:moveTo>
                    <a:pt x="0" y="0"/>
                  </a:moveTo>
                  <a:cubicBezTo>
                    <a:pt x="0" y="184"/>
                    <a:pt x="34" y="384"/>
                    <a:pt x="117" y="551"/>
                  </a:cubicBezTo>
                  <a:cubicBezTo>
                    <a:pt x="117" y="368"/>
                    <a:pt x="8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972;p60"/>
            <p:cNvSpPr/>
            <p:nvPr/>
          </p:nvSpPr>
          <p:spPr>
            <a:xfrm>
              <a:off x="1127067" y="1532565"/>
              <a:ext cx="2724" cy="10192"/>
            </a:xfrm>
            <a:custGeom>
              <a:avLst/>
              <a:gdLst/>
              <a:ahLst/>
              <a:cxnLst/>
              <a:rect l="l" t="t" r="r" b="b"/>
              <a:pathLst>
                <a:path w="85" h="318" extrusionOk="0">
                  <a:moveTo>
                    <a:pt x="51" y="0"/>
                  </a:moveTo>
                  <a:cubicBezTo>
                    <a:pt x="34" y="0"/>
                    <a:pt x="17" y="67"/>
                    <a:pt x="17" y="151"/>
                  </a:cubicBezTo>
                  <a:cubicBezTo>
                    <a:pt x="1" y="251"/>
                    <a:pt x="17" y="318"/>
                    <a:pt x="34" y="318"/>
                  </a:cubicBezTo>
                  <a:cubicBezTo>
                    <a:pt x="51" y="318"/>
                    <a:pt x="67" y="251"/>
                    <a:pt x="84" y="168"/>
                  </a:cubicBezTo>
                  <a:cubicBezTo>
                    <a:pt x="84" y="67"/>
                    <a:pt x="84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973;p60"/>
            <p:cNvSpPr/>
            <p:nvPr/>
          </p:nvSpPr>
          <p:spPr>
            <a:xfrm>
              <a:off x="1145817" y="1533623"/>
              <a:ext cx="2692" cy="10224"/>
            </a:xfrm>
            <a:custGeom>
              <a:avLst/>
              <a:gdLst/>
              <a:ahLst/>
              <a:cxnLst/>
              <a:rect l="l" t="t" r="r" b="b"/>
              <a:pathLst>
                <a:path w="84" h="319" extrusionOk="0">
                  <a:moveTo>
                    <a:pt x="34" y="1"/>
                  </a:moveTo>
                  <a:cubicBezTo>
                    <a:pt x="17" y="1"/>
                    <a:pt x="0" y="68"/>
                    <a:pt x="0" y="168"/>
                  </a:cubicBezTo>
                  <a:cubicBezTo>
                    <a:pt x="17" y="252"/>
                    <a:pt x="34" y="318"/>
                    <a:pt x="50" y="318"/>
                  </a:cubicBezTo>
                  <a:cubicBezTo>
                    <a:pt x="67" y="318"/>
                    <a:pt x="84" y="252"/>
                    <a:pt x="84" y="168"/>
                  </a:cubicBezTo>
                  <a:cubicBezTo>
                    <a:pt x="67" y="68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974;p60"/>
            <p:cNvSpPr/>
            <p:nvPr/>
          </p:nvSpPr>
          <p:spPr>
            <a:xfrm>
              <a:off x="1161329" y="1535770"/>
              <a:ext cx="2179" cy="10737"/>
            </a:xfrm>
            <a:custGeom>
              <a:avLst/>
              <a:gdLst/>
              <a:ahLst/>
              <a:cxnLst/>
              <a:rect l="l" t="t" r="r" b="b"/>
              <a:pathLst>
                <a:path w="68" h="335" extrusionOk="0">
                  <a:moveTo>
                    <a:pt x="34" y="1"/>
                  </a:moveTo>
                  <a:cubicBezTo>
                    <a:pt x="18" y="1"/>
                    <a:pt x="1" y="84"/>
                    <a:pt x="1" y="168"/>
                  </a:cubicBezTo>
                  <a:cubicBezTo>
                    <a:pt x="1" y="268"/>
                    <a:pt x="1" y="335"/>
                    <a:pt x="34" y="335"/>
                  </a:cubicBezTo>
                  <a:cubicBezTo>
                    <a:pt x="51" y="335"/>
                    <a:pt x="68" y="268"/>
                    <a:pt x="68" y="168"/>
                  </a:cubicBezTo>
                  <a:cubicBezTo>
                    <a:pt x="68" y="84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975;p60"/>
            <p:cNvSpPr/>
            <p:nvPr/>
          </p:nvSpPr>
          <p:spPr>
            <a:xfrm>
              <a:off x="1180078" y="1536315"/>
              <a:ext cx="2724" cy="12339"/>
            </a:xfrm>
            <a:custGeom>
              <a:avLst/>
              <a:gdLst/>
              <a:ahLst/>
              <a:cxnLst/>
              <a:rect l="l" t="t" r="r" b="b"/>
              <a:pathLst>
                <a:path w="85" h="385" extrusionOk="0">
                  <a:moveTo>
                    <a:pt x="51" y="0"/>
                  </a:moveTo>
                  <a:cubicBezTo>
                    <a:pt x="34" y="0"/>
                    <a:pt x="1" y="84"/>
                    <a:pt x="1" y="201"/>
                  </a:cubicBezTo>
                  <a:cubicBezTo>
                    <a:pt x="17" y="301"/>
                    <a:pt x="51" y="385"/>
                    <a:pt x="68" y="385"/>
                  </a:cubicBezTo>
                  <a:cubicBezTo>
                    <a:pt x="84" y="385"/>
                    <a:pt x="84" y="301"/>
                    <a:pt x="68" y="184"/>
                  </a:cubicBezTo>
                  <a:cubicBezTo>
                    <a:pt x="68" y="8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976;p60"/>
            <p:cNvSpPr/>
            <p:nvPr/>
          </p:nvSpPr>
          <p:spPr>
            <a:xfrm>
              <a:off x="1196135" y="1536315"/>
              <a:ext cx="3269" cy="12339"/>
            </a:xfrm>
            <a:custGeom>
              <a:avLst/>
              <a:gdLst/>
              <a:ahLst/>
              <a:cxnLst/>
              <a:rect l="l" t="t" r="r" b="b"/>
              <a:pathLst>
                <a:path w="102" h="385" extrusionOk="0">
                  <a:moveTo>
                    <a:pt x="34" y="0"/>
                  </a:moveTo>
                  <a:cubicBezTo>
                    <a:pt x="18" y="0"/>
                    <a:pt x="1" y="84"/>
                    <a:pt x="18" y="201"/>
                  </a:cubicBezTo>
                  <a:cubicBezTo>
                    <a:pt x="34" y="301"/>
                    <a:pt x="68" y="385"/>
                    <a:pt x="84" y="385"/>
                  </a:cubicBezTo>
                  <a:cubicBezTo>
                    <a:pt x="101" y="385"/>
                    <a:pt x="101" y="301"/>
                    <a:pt x="84" y="184"/>
                  </a:cubicBezTo>
                  <a:cubicBezTo>
                    <a:pt x="84" y="84"/>
                    <a:pt x="5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7" name="Picture 2" descr="C:\Users\karen\Pictures\g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5" y="153898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9" name="logineCadastro Gustavo">
            <a:hlinkClick r:id="" action="ppaction://media"/>
            <a:extLst>
              <a:ext uri="{FF2B5EF4-FFF2-40B4-BE49-F238E27FC236}">
                <a16:creationId xmlns:a16="http://schemas.microsoft.com/office/drawing/2014/main" id="{3F3399F0-5392-417C-A2BD-8F002F9618F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460" end="98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6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0"/>
    </mc:Choice>
    <mc:Fallback xmlns="">
      <p:transition advTm="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4" fill="hold"/>
                                        <p:tgtEl>
                                          <p:spTgt spid="2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9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7" name="Google Shape;3047;p56"/>
          <p:cNvGrpSpPr/>
          <p:nvPr/>
        </p:nvGrpSpPr>
        <p:grpSpPr>
          <a:xfrm>
            <a:off x="1947842" y="525556"/>
            <a:ext cx="6198278" cy="4521246"/>
            <a:chOff x="1955652" y="1496055"/>
            <a:chExt cx="5864470" cy="3179984"/>
          </a:xfrm>
        </p:grpSpPr>
        <p:sp>
          <p:nvSpPr>
            <p:cNvPr id="3048" name="Google Shape;3048;p56"/>
            <p:cNvSpPr/>
            <p:nvPr/>
          </p:nvSpPr>
          <p:spPr>
            <a:xfrm>
              <a:off x="1976003" y="1819070"/>
              <a:ext cx="5723008" cy="2856969"/>
            </a:xfrm>
            <a:custGeom>
              <a:avLst/>
              <a:gdLst/>
              <a:ahLst/>
              <a:cxnLst/>
              <a:rect l="l" t="t" r="r" b="b"/>
              <a:pathLst>
                <a:path w="178565" h="89141" extrusionOk="0">
                  <a:moveTo>
                    <a:pt x="165047" y="1"/>
                  </a:moveTo>
                  <a:lnTo>
                    <a:pt x="2690" y="1722"/>
                  </a:lnTo>
                  <a:lnTo>
                    <a:pt x="2690" y="1722"/>
                  </a:lnTo>
                  <a:cubicBezTo>
                    <a:pt x="2690" y="1722"/>
                    <a:pt x="0" y="68890"/>
                    <a:pt x="7101" y="88940"/>
                  </a:cubicBezTo>
                  <a:lnTo>
                    <a:pt x="178565" y="89141"/>
                  </a:lnTo>
                  <a:cubicBezTo>
                    <a:pt x="178565" y="89141"/>
                    <a:pt x="163427" y="33151"/>
                    <a:pt x="1650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6"/>
            <p:cNvSpPr/>
            <p:nvPr/>
          </p:nvSpPr>
          <p:spPr>
            <a:xfrm>
              <a:off x="1955652" y="1874228"/>
              <a:ext cx="5837074" cy="2701687"/>
            </a:xfrm>
            <a:custGeom>
              <a:avLst/>
              <a:gdLst/>
              <a:ahLst/>
              <a:cxnLst/>
              <a:rect l="l" t="t" r="r" b="b"/>
              <a:pathLst>
                <a:path w="182124" h="84296" extrusionOk="0">
                  <a:moveTo>
                    <a:pt x="3325" y="1"/>
                  </a:moveTo>
                  <a:cubicBezTo>
                    <a:pt x="3325" y="1"/>
                    <a:pt x="0" y="67587"/>
                    <a:pt x="10243" y="84295"/>
                  </a:cubicBezTo>
                  <a:lnTo>
                    <a:pt x="182124" y="83660"/>
                  </a:lnTo>
                  <a:cubicBezTo>
                    <a:pt x="182124" y="83660"/>
                    <a:pt x="167921" y="49508"/>
                    <a:pt x="16638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6"/>
            <p:cNvSpPr/>
            <p:nvPr/>
          </p:nvSpPr>
          <p:spPr>
            <a:xfrm>
              <a:off x="2045129" y="1496055"/>
              <a:ext cx="5774993" cy="2777515"/>
            </a:xfrm>
            <a:custGeom>
              <a:avLst/>
              <a:gdLst/>
              <a:ahLst/>
              <a:cxnLst/>
              <a:rect l="l" t="t" r="r" b="b"/>
              <a:pathLst>
                <a:path w="180187" h="79851" extrusionOk="0">
                  <a:moveTo>
                    <a:pt x="1" y="1"/>
                  </a:moveTo>
                  <a:cubicBezTo>
                    <a:pt x="1" y="1"/>
                    <a:pt x="987" y="74621"/>
                    <a:pt x="9976" y="79851"/>
                  </a:cubicBezTo>
                  <a:lnTo>
                    <a:pt x="180186" y="79016"/>
                  </a:lnTo>
                  <a:cubicBezTo>
                    <a:pt x="180186" y="79016"/>
                    <a:pt x="169560" y="61321"/>
                    <a:pt x="16526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1" name="Google Shape;3061;p56"/>
          <p:cNvSpPr txBox="1">
            <a:spLocks noGrp="1"/>
          </p:cNvSpPr>
          <p:nvPr>
            <p:ph type="title"/>
          </p:nvPr>
        </p:nvSpPr>
        <p:spPr>
          <a:xfrm>
            <a:off x="849996" y="96698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TECNOLOGIAS A SEREM UTILIZADAS</a:t>
            </a:r>
            <a:endParaRPr dirty="0"/>
          </a:p>
        </p:txBody>
      </p:sp>
      <p:grpSp>
        <p:nvGrpSpPr>
          <p:cNvPr id="3069" name="Google Shape;3069;p56"/>
          <p:cNvGrpSpPr/>
          <p:nvPr/>
        </p:nvGrpSpPr>
        <p:grpSpPr>
          <a:xfrm>
            <a:off x="1190084" y="1503540"/>
            <a:ext cx="1048549" cy="3200897"/>
            <a:chOff x="1207540" y="1469757"/>
            <a:chExt cx="1048549" cy="3200897"/>
          </a:xfrm>
        </p:grpSpPr>
        <p:sp>
          <p:nvSpPr>
            <p:cNvPr id="3070" name="Google Shape;3070;p56"/>
            <p:cNvSpPr/>
            <p:nvPr/>
          </p:nvSpPr>
          <p:spPr>
            <a:xfrm>
              <a:off x="1294813" y="2636794"/>
              <a:ext cx="486295" cy="1962678"/>
            </a:xfrm>
            <a:custGeom>
              <a:avLst/>
              <a:gdLst/>
              <a:ahLst/>
              <a:cxnLst/>
              <a:rect l="l" t="t" r="r" b="b"/>
              <a:pathLst>
                <a:path w="15173" h="61238" extrusionOk="0">
                  <a:moveTo>
                    <a:pt x="13284" y="1"/>
                  </a:moveTo>
                  <a:lnTo>
                    <a:pt x="3409" y="251"/>
                  </a:lnTo>
                  <a:cubicBezTo>
                    <a:pt x="3409" y="251"/>
                    <a:pt x="3408" y="251"/>
                    <a:pt x="3408" y="251"/>
                  </a:cubicBezTo>
                  <a:cubicBezTo>
                    <a:pt x="3236" y="251"/>
                    <a:pt x="118" y="4844"/>
                    <a:pt x="18" y="8789"/>
                  </a:cubicBezTo>
                  <a:cubicBezTo>
                    <a:pt x="1" y="9190"/>
                    <a:pt x="18" y="9575"/>
                    <a:pt x="51" y="9959"/>
                  </a:cubicBezTo>
                  <a:cubicBezTo>
                    <a:pt x="185" y="11346"/>
                    <a:pt x="519" y="12716"/>
                    <a:pt x="1037" y="14003"/>
                  </a:cubicBezTo>
                  <a:cubicBezTo>
                    <a:pt x="3694" y="20703"/>
                    <a:pt x="6434" y="28656"/>
                    <a:pt x="6484" y="30477"/>
                  </a:cubicBezTo>
                  <a:cubicBezTo>
                    <a:pt x="6618" y="36058"/>
                    <a:pt x="9040" y="61104"/>
                    <a:pt x="9040" y="61104"/>
                  </a:cubicBezTo>
                  <a:lnTo>
                    <a:pt x="14320" y="61238"/>
                  </a:lnTo>
                  <a:lnTo>
                    <a:pt x="15172" y="30477"/>
                  </a:lnTo>
                  <a:lnTo>
                    <a:pt x="1328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6"/>
            <p:cNvSpPr/>
            <p:nvPr/>
          </p:nvSpPr>
          <p:spPr>
            <a:xfrm>
              <a:off x="1728577" y="2771756"/>
              <a:ext cx="229254" cy="1824510"/>
            </a:xfrm>
            <a:custGeom>
              <a:avLst/>
              <a:gdLst/>
              <a:ahLst/>
              <a:cxnLst/>
              <a:rect l="l" t="t" r="r" b="b"/>
              <a:pathLst>
                <a:path w="7153" h="56927" extrusionOk="0">
                  <a:moveTo>
                    <a:pt x="1" y="0"/>
                  </a:moveTo>
                  <a:lnTo>
                    <a:pt x="803" y="56926"/>
                  </a:lnTo>
                  <a:cubicBezTo>
                    <a:pt x="803" y="56926"/>
                    <a:pt x="6250" y="38263"/>
                    <a:pt x="6701" y="30744"/>
                  </a:cubicBezTo>
                  <a:cubicBezTo>
                    <a:pt x="7152" y="2324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6"/>
            <p:cNvSpPr/>
            <p:nvPr/>
          </p:nvSpPr>
          <p:spPr>
            <a:xfrm>
              <a:off x="1207540" y="2645896"/>
              <a:ext cx="892721" cy="1011851"/>
            </a:xfrm>
            <a:custGeom>
              <a:avLst/>
              <a:gdLst/>
              <a:ahLst/>
              <a:cxnLst/>
              <a:rect l="l" t="t" r="r" b="b"/>
              <a:pathLst>
                <a:path w="27854" h="31571" extrusionOk="0">
                  <a:moveTo>
                    <a:pt x="3994" y="1"/>
                  </a:moveTo>
                  <a:cubicBezTo>
                    <a:pt x="3994" y="1"/>
                    <a:pt x="0" y="5147"/>
                    <a:pt x="2791" y="13217"/>
                  </a:cubicBezTo>
                  <a:cubicBezTo>
                    <a:pt x="5548" y="21237"/>
                    <a:pt x="3576" y="31029"/>
                    <a:pt x="3576" y="31029"/>
                  </a:cubicBezTo>
                  <a:cubicBezTo>
                    <a:pt x="3576" y="31029"/>
                    <a:pt x="5939" y="29259"/>
                    <a:pt x="8171" y="29259"/>
                  </a:cubicBezTo>
                  <a:cubicBezTo>
                    <a:pt x="8665" y="29259"/>
                    <a:pt x="9153" y="29346"/>
                    <a:pt x="9608" y="29558"/>
                  </a:cubicBezTo>
                  <a:cubicBezTo>
                    <a:pt x="11613" y="30502"/>
                    <a:pt x="13144" y="31570"/>
                    <a:pt x="15117" y="31570"/>
                  </a:cubicBezTo>
                  <a:cubicBezTo>
                    <a:pt x="15939" y="31570"/>
                    <a:pt x="16837" y="31385"/>
                    <a:pt x="17879" y="30928"/>
                  </a:cubicBezTo>
                  <a:cubicBezTo>
                    <a:pt x="19768" y="30104"/>
                    <a:pt x="21463" y="29465"/>
                    <a:pt x="23120" y="29465"/>
                  </a:cubicBezTo>
                  <a:cubicBezTo>
                    <a:pt x="24688" y="29465"/>
                    <a:pt x="26221" y="30036"/>
                    <a:pt x="27854" y="31563"/>
                  </a:cubicBezTo>
                  <a:lnTo>
                    <a:pt x="22641" y="13401"/>
                  </a:lnTo>
                  <a:lnTo>
                    <a:pt x="19633" y="1839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6"/>
            <p:cNvSpPr/>
            <p:nvPr/>
          </p:nvSpPr>
          <p:spPr>
            <a:xfrm>
              <a:off x="1713610" y="2193927"/>
              <a:ext cx="291335" cy="482192"/>
            </a:xfrm>
            <a:custGeom>
              <a:avLst/>
              <a:gdLst/>
              <a:ahLst/>
              <a:cxnLst/>
              <a:rect l="l" t="t" r="r" b="b"/>
              <a:pathLst>
                <a:path w="9090" h="15045" extrusionOk="0">
                  <a:moveTo>
                    <a:pt x="6650" y="1"/>
                  </a:moveTo>
                  <a:lnTo>
                    <a:pt x="201" y="2156"/>
                  </a:lnTo>
                  <a:cubicBezTo>
                    <a:pt x="201" y="2156"/>
                    <a:pt x="0" y="3376"/>
                    <a:pt x="3893" y="11162"/>
                  </a:cubicBezTo>
                  <a:cubicBezTo>
                    <a:pt x="3893" y="11162"/>
                    <a:pt x="6082" y="15045"/>
                    <a:pt x="8850" y="15045"/>
                  </a:cubicBezTo>
                  <a:cubicBezTo>
                    <a:pt x="8913" y="15045"/>
                    <a:pt x="8976" y="15043"/>
                    <a:pt x="9039" y="15039"/>
                  </a:cubicBezTo>
                  <a:lnTo>
                    <a:pt x="9089" y="8104"/>
                  </a:lnTo>
                  <a:cubicBezTo>
                    <a:pt x="8221" y="8021"/>
                    <a:pt x="6650" y="1"/>
                    <a:pt x="665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6"/>
            <p:cNvSpPr/>
            <p:nvPr/>
          </p:nvSpPr>
          <p:spPr>
            <a:xfrm>
              <a:off x="1246097" y="1934706"/>
              <a:ext cx="756700" cy="820480"/>
            </a:xfrm>
            <a:custGeom>
              <a:avLst/>
              <a:gdLst/>
              <a:ahLst/>
              <a:cxnLst/>
              <a:rect l="l" t="t" r="r" b="b"/>
              <a:pathLst>
                <a:path w="23610" h="25600" extrusionOk="0">
                  <a:moveTo>
                    <a:pt x="7842" y="0"/>
                  </a:moveTo>
                  <a:cubicBezTo>
                    <a:pt x="3990" y="0"/>
                    <a:pt x="720" y="2936"/>
                    <a:pt x="368" y="6819"/>
                  </a:cubicBezTo>
                  <a:cubicBezTo>
                    <a:pt x="351" y="6886"/>
                    <a:pt x="351" y="6953"/>
                    <a:pt x="351" y="7003"/>
                  </a:cubicBezTo>
                  <a:cubicBezTo>
                    <a:pt x="0" y="11380"/>
                    <a:pt x="1571" y="14472"/>
                    <a:pt x="1571" y="14472"/>
                  </a:cubicBezTo>
                  <a:lnTo>
                    <a:pt x="3843" y="13302"/>
                  </a:lnTo>
                  <a:lnTo>
                    <a:pt x="4010" y="14020"/>
                  </a:lnTo>
                  <a:cubicBezTo>
                    <a:pt x="4545" y="16176"/>
                    <a:pt x="4846" y="18699"/>
                    <a:pt x="3543" y="20487"/>
                  </a:cubicBezTo>
                  <a:lnTo>
                    <a:pt x="2189" y="22425"/>
                  </a:lnTo>
                  <a:lnTo>
                    <a:pt x="18915" y="25599"/>
                  </a:lnTo>
                  <a:lnTo>
                    <a:pt x="18346" y="14839"/>
                  </a:lnTo>
                  <a:lnTo>
                    <a:pt x="18363" y="14254"/>
                  </a:lnTo>
                  <a:lnTo>
                    <a:pt x="23610" y="11631"/>
                  </a:lnTo>
                  <a:lnTo>
                    <a:pt x="21705" y="6284"/>
                  </a:lnTo>
                  <a:cubicBezTo>
                    <a:pt x="21655" y="6167"/>
                    <a:pt x="21621" y="6050"/>
                    <a:pt x="21571" y="5933"/>
                  </a:cubicBezTo>
                  <a:lnTo>
                    <a:pt x="21554" y="5883"/>
                  </a:lnTo>
                  <a:cubicBezTo>
                    <a:pt x="19600" y="768"/>
                    <a:pt x="15707" y="410"/>
                    <a:pt x="14654" y="410"/>
                  </a:cubicBezTo>
                  <a:cubicBezTo>
                    <a:pt x="14483" y="410"/>
                    <a:pt x="14387" y="420"/>
                    <a:pt x="14387" y="420"/>
                  </a:cubicBezTo>
                  <a:lnTo>
                    <a:pt x="8371" y="19"/>
                  </a:lnTo>
                  <a:cubicBezTo>
                    <a:pt x="8194" y="6"/>
                    <a:pt x="8017" y="0"/>
                    <a:pt x="784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6"/>
            <p:cNvSpPr/>
            <p:nvPr/>
          </p:nvSpPr>
          <p:spPr>
            <a:xfrm>
              <a:off x="1450127" y="2146813"/>
              <a:ext cx="170859" cy="341172"/>
            </a:xfrm>
            <a:custGeom>
              <a:avLst/>
              <a:gdLst/>
              <a:ahLst/>
              <a:cxnLst/>
              <a:rect l="l" t="t" r="r" b="b"/>
              <a:pathLst>
                <a:path w="5331" h="10645" extrusionOk="0">
                  <a:moveTo>
                    <a:pt x="0" y="0"/>
                  </a:moveTo>
                  <a:cubicBezTo>
                    <a:pt x="919" y="3493"/>
                    <a:pt x="2624" y="6968"/>
                    <a:pt x="4345" y="10143"/>
                  </a:cubicBezTo>
                  <a:cubicBezTo>
                    <a:pt x="4475" y="10378"/>
                    <a:pt x="4719" y="10644"/>
                    <a:pt x="4947" y="10644"/>
                  </a:cubicBezTo>
                  <a:cubicBezTo>
                    <a:pt x="5010" y="10644"/>
                    <a:pt x="5072" y="10624"/>
                    <a:pt x="5130" y="10577"/>
                  </a:cubicBezTo>
                  <a:cubicBezTo>
                    <a:pt x="5330" y="10393"/>
                    <a:pt x="5230" y="10076"/>
                    <a:pt x="5113" y="98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6"/>
            <p:cNvSpPr/>
            <p:nvPr/>
          </p:nvSpPr>
          <p:spPr>
            <a:xfrm>
              <a:off x="1820689" y="2207868"/>
              <a:ext cx="38075" cy="182108"/>
            </a:xfrm>
            <a:custGeom>
              <a:avLst/>
              <a:gdLst/>
              <a:ahLst/>
              <a:cxnLst/>
              <a:rect l="l" t="t" r="r" b="b"/>
              <a:pathLst>
                <a:path w="1188" h="5682" extrusionOk="0">
                  <a:moveTo>
                    <a:pt x="1" y="0"/>
                  </a:moveTo>
                  <a:cubicBezTo>
                    <a:pt x="51" y="284"/>
                    <a:pt x="118" y="568"/>
                    <a:pt x="218" y="852"/>
                  </a:cubicBezTo>
                  <a:lnTo>
                    <a:pt x="853" y="2874"/>
                  </a:lnTo>
                  <a:cubicBezTo>
                    <a:pt x="1087" y="3526"/>
                    <a:pt x="1037" y="4244"/>
                    <a:pt x="736" y="4879"/>
                  </a:cubicBezTo>
                  <a:cubicBezTo>
                    <a:pt x="602" y="5146"/>
                    <a:pt x="485" y="5414"/>
                    <a:pt x="385" y="5681"/>
                  </a:cubicBezTo>
                  <a:cubicBezTo>
                    <a:pt x="586" y="5447"/>
                    <a:pt x="736" y="5197"/>
                    <a:pt x="853" y="4929"/>
                  </a:cubicBezTo>
                  <a:cubicBezTo>
                    <a:pt x="1003" y="4645"/>
                    <a:pt x="1103" y="4328"/>
                    <a:pt x="1154" y="4010"/>
                  </a:cubicBezTo>
                  <a:cubicBezTo>
                    <a:pt x="1187" y="3609"/>
                    <a:pt x="1154" y="3208"/>
                    <a:pt x="1020" y="2824"/>
                  </a:cubicBezTo>
                  <a:cubicBezTo>
                    <a:pt x="786" y="2022"/>
                    <a:pt x="519" y="1320"/>
                    <a:pt x="335" y="802"/>
                  </a:cubicBezTo>
                  <a:cubicBezTo>
                    <a:pt x="251" y="535"/>
                    <a:pt x="151" y="25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6"/>
            <p:cNvSpPr/>
            <p:nvPr/>
          </p:nvSpPr>
          <p:spPr>
            <a:xfrm>
              <a:off x="1557238" y="1637539"/>
              <a:ext cx="329346" cy="342230"/>
            </a:xfrm>
            <a:custGeom>
              <a:avLst/>
              <a:gdLst/>
              <a:ahLst/>
              <a:cxnLst/>
              <a:rect l="l" t="t" r="r" b="b"/>
              <a:pathLst>
                <a:path w="10276" h="10678" extrusionOk="0">
                  <a:moveTo>
                    <a:pt x="6851" y="1"/>
                  </a:moveTo>
                  <a:lnTo>
                    <a:pt x="0" y="7352"/>
                  </a:lnTo>
                  <a:cubicBezTo>
                    <a:pt x="435" y="8372"/>
                    <a:pt x="1120" y="9257"/>
                    <a:pt x="1988" y="9926"/>
                  </a:cubicBezTo>
                  <a:cubicBezTo>
                    <a:pt x="2639" y="10392"/>
                    <a:pt x="3442" y="10678"/>
                    <a:pt x="4240" y="10678"/>
                  </a:cubicBezTo>
                  <a:cubicBezTo>
                    <a:pt x="4529" y="10678"/>
                    <a:pt x="4817" y="10640"/>
                    <a:pt x="5096" y="10560"/>
                  </a:cubicBezTo>
                  <a:cubicBezTo>
                    <a:pt x="6149" y="10260"/>
                    <a:pt x="7018" y="9291"/>
                    <a:pt x="7051" y="8205"/>
                  </a:cubicBezTo>
                  <a:cubicBezTo>
                    <a:pt x="7335" y="8533"/>
                    <a:pt x="7742" y="8701"/>
                    <a:pt x="8149" y="8701"/>
                  </a:cubicBezTo>
                  <a:cubicBezTo>
                    <a:pt x="8508" y="8701"/>
                    <a:pt x="8866" y="8571"/>
                    <a:pt x="9140" y="8305"/>
                  </a:cubicBezTo>
                  <a:cubicBezTo>
                    <a:pt x="9741" y="7720"/>
                    <a:pt x="9741" y="6768"/>
                    <a:pt x="9140" y="6200"/>
                  </a:cubicBezTo>
                  <a:cubicBezTo>
                    <a:pt x="9658" y="5932"/>
                    <a:pt x="10242" y="5565"/>
                    <a:pt x="10276" y="4980"/>
                  </a:cubicBezTo>
                  <a:cubicBezTo>
                    <a:pt x="10259" y="4596"/>
                    <a:pt x="10059" y="4245"/>
                    <a:pt x="9758" y="4027"/>
                  </a:cubicBezTo>
                  <a:cubicBezTo>
                    <a:pt x="9440" y="3827"/>
                    <a:pt x="9123" y="3626"/>
                    <a:pt x="8789" y="3459"/>
                  </a:cubicBezTo>
                  <a:cubicBezTo>
                    <a:pt x="7586" y="2724"/>
                    <a:pt x="6851" y="1404"/>
                    <a:pt x="68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6"/>
            <p:cNvSpPr/>
            <p:nvPr/>
          </p:nvSpPr>
          <p:spPr>
            <a:xfrm>
              <a:off x="1770371" y="1607027"/>
              <a:ext cx="99611" cy="134097"/>
            </a:xfrm>
            <a:custGeom>
              <a:avLst/>
              <a:gdLst/>
              <a:ahLst/>
              <a:cxnLst/>
              <a:rect l="l" t="t" r="r" b="b"/>
              <a:pathLst>
                <a:path w="3108" h="4184" extrusionOk="0">
                  <a:moveTo>
                    <a:pt x="50" y="0"/>
                  </a:moveTo>
                  <a:cubicBezTo>
                    <a:pt x="0" y="318"/>
                    <a:pt x="0" y="635"/>
                    <a:pt x="67" y="953"/>
                  </a:cubicBezTo>
                  <a:cubicBezTo>
                    <a:pt x="151" y="1721"/>
                    <a:pt x="401" y="2456"/>
                    <a:pt x="802" y="3125"/>
                  </a:cubicBezTo>
                  <a:cubicBezTo>
                    <a:pt x="1003" y="3509"/>
                    <a:pt x="1303" y="3843"/>
                    <a:pt x="1688" y="4060"/>
                  </a:cubicBezTo>
                  <a:cubicBezTo>
                    <a:pt x="1851" y="4142"/>
                    <a:pt x="2030" y="4184"/>
                    <a:pt x="2207" y="4184"/>
                  </a:cubicBezTo>
                  <a:cubicBezTo>
                    <a:pt x="2393" y="4184"/>
                    <a:pt x="2578" y="4138"/>
                    <a:pt x="2740" y="4044"/>
                  </a:cubicBezTo>
                  <a:cubicBezTo>
                    <a:pt x="2958" y="3910"/>
                    <a:pt x="3091" y="3676"/>
                    <a:pt x="3091" y="3426"/>
                  </a:cubicBezTo>
                  <a:cubicBezTo>
                    <a:pt x="3108" y="3258"/>
                    <a:pt x="3041" y="3175"/>
                    <a:pt x="3024" y="3175"/>
                  </a:cubicBezTo>
                  <a:cubicBezTo>
                    <a:pt x="3008" y="3175"/>
                    <a:pt x="3041" y="3258"/>
                    <a:pt x="3024" y="3426"/>
                  </a:cubicBezTo>
                  <a:cubicBezTo>
                    <a:pt x="2991" y="3626"/>
                    <a:pt x="2857" y="3827"/>
                    <a:pt x="2673" y="3927"/>
                  </a:cubicBezTo>
                  <a:cubicBezTo>
                    <a:pt x="2543" y="3996"/>
                    <a:pt x="2398" y="4030"/>
                    <a:pt x="2252" y="4030"/>
                  </a:cubicBezTo>
                  <a:cubicBezTo>
                    <a:pt x="2080" y="4030"/>
                    <a:pt x="1908" y="3984"/>
                    <a:pt x="1755" y="3893"/>
                  </a:cubicBezTo>
                  <a:cubicBezTo>
                    <a:pt x="1420" y="3693"/>
                    <a:pt x="1136" y="3392"/>
                    <a:pt x="953" y="3025"/>
                  </a:cubicBezTo>
                  <a:cubicBezTo>
                    <a:pt x="585" y="2390"/>
                    <a:pt x="318" y="1671"/>
                    <a:pt x="184" y="936"/>
                  </a:cubicBezTo>
                  <a:cubicBezTo>
                    <a:pt x="84" y="368"/>
                    <a:pt x="84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6"/>
            <p:cNvSpPr/>
            <p:nvPr/>
          </p:nvSpPr>
          <p:spPr>
            <a:xfrm>
              <a:off x="1507945" y="1514915"/>
              <a:ext cx="264060" cy="521614"/>
            </a:xfrm>
            <a:custGeom>
              <a:avLst/>
              <a:gdLst/>
              <a:ahLst/>
              <a:cxnLst/>
              <a:rect l="l" t="t" r="r" b="b"/>
              <a:pathLst>
                <a:path w="8239" h="16275" extrusionOk="0">
                  <a:moveTo>
                    <a:pt x="4245" y="0"/>
                  </a:moveTo>
                  <a:lnTo>
                    <a:pt x="1" y="3208"/>
                  </a:lnTo>
                  <a:lnTo>
                    <a:pt x="435" y="13768"/>
                  </a:lnTo>
                  <a:cubicBezTo>
                    <a:pt x="502" y="15155"/>
                    <a:pt x="1655" y="16258"/>
                    <a:pt x="3042" y="16275"/>
                  </a:cubicBezTo>
                  <a:cubicBezTo>
                    <a:pt x="3053" y="16275"/>
                    <a:pt x="3063" y="16275"/>
                    <a:pt x="3074" y="16275"/>
                  </a:cubicBezTo>
                  <a:cubicBezTo>
                    <a:pt x="4463" y="16275"/>
                    <a:pt x="5616" y="15195"/>
                    <a:pt x="5699" y="13802"/>
                  </a:cubicBezTo>
                  <a:cubicBezTo>
                    <a:pt x="5765" y="12482"/>
                    <a:pt x="5866" y="11162"/>
                    <a:pt x="5866" y="11162"/>
                  </a:cubicBezTo>
                  <a:cubicBezTo>
                    <a:pt x="5866" y="11162"/>
                    <a:pt x="7988" y="10928"/>
                    <a:pt x="8105" y="8839"/>
                  </a:cubicBezTo>
                  <a:cubicBezTo>
                    <a:pt x="8238" y="6734"/>
                    <a:pt x="8105" y="1889"/>
                    <a:pt x="8105" y="1889"/>
                  </a:cubicBezTo>
                  <a:lnTo>
                    <a:pt x="424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6"/>
            <p:cNvSpPr/>
            <p:nvPr/>
          </p:nvSpPr>
          <p:spPr>
            <a:xfrm>
              <a:off x="1734475" y="1679845"/>
              <a:ext cx="19839" cy="17531"/>
            </a:xfrm>
            <a:custGeom>
              <a:avLst/>
              <a:gdLst/>
              <a:ahLst/>
              <a:cxnLst/>
              <a:rect l="l" t="t" r="r" b="b"/>
              <a:pathLst>
                <a:path w="619" h="547" extrusionOk="0">
                  <a:moveTo>
                    <a:pt x="352" y="1"/>
                  </a:moveTo>
                  <a:cubicBezTo>
                    <a:pt x="118" y="1"/>
                    <a:pt x="1" y="285"/>
                    <a:pt x="168" y="469"/>
                  </a:cubicBezTo>
                  <a:cubicBezTo>
                    <a:pt x="221" y="522"/>
                    <a:pt x="287" y="547"/>
                    <a:pt x="352" y="547"/>
                  </a:cubicBezTo>
                  <a:cubicBezTo>
                    <a:pt x="488" y="547"/>
                    <a:pt x="619" y="438"/>
                    <a:pt x="619" y="268"/>
                  </a:cubicBezTo>
                  <a:cubicBezTo>
                    <a:pt x="619" y="118"/>
                    <a:pt x="502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6"/>
            <p:cNvSpPr/>
            <p:nvPr/>
          </p:nvSpPr>
          <p:spPr>
            <a:xfrm>
              <a:off x="1728065" y="1668691"/>
              <a:ext cx="35351" cy="10801"/>
            </a:xfrm>
            <a:custGeom>
              <a:avLst/>
              <a:gdLst/>
              <a:ahLst/>
              <a:cxnLst/>
              <a:rect l="l" t="t" r="r" b="b"/>
              <a:pathLst>
                <a:path w="1103" h="337" extrusionOk="0">
                  <a:moveTo>
                    <a:pt x="531" y="1"/>
                  </a:moveTo>
                  <a:cubicBezTo>
                    <a:pt x="394" y="1"/>
                    <a:pt x="255" y="39"/>
                    <a:pt x="134" y="115"/>
                  </a:cubicBezTo>
                  <a:cubicBezTo>
                    <a:pt x="50" y="182"/>
                    <a:pt x="0" y="248"/>
                    <a:pt x="17" y="265"/>
                  </a:cubicBezTo>
                  <a:cubicBezTo>
                    <a:pt x="21" y="269"/>
                    <a:pt x="27" y="271"/>
                    <a:pt x="35" y="271"/>
                  </a:cubicBezTo>
                  <a:cubicBezTo>
                    <a:pt x="96" y="271"/>
                    <a:pt x="275" y="180"/>
                    <a:pt x="516" y="180"/>
                  </a:cubicBezTo>
                  <a:cubicBezTo>
                    <a:pt x="533" y="180"/>
                    <a:pt x="550" y="181"/>
                    <a:pt x="568" y="182"/>
                  </a:cubicBezTo>
                  <a:cubicBezTo>
                    <a:pt x="827" y="197"/>
                    <a:pt x="1016" y="336"/>
                    <a:pt x="1073" y="336"/>
                  </a:cubicBezTo>
                  <a:cubicBezTo>
                    <a:pt x="1079" y="336"/>
                    <a:pt x="1083" y="335"/>
                    <a:pt x="1086" y="332"/>
                  </a:cubicBezTo>
                  <a:cubicBezTo>
                    <a:pt x="1103" y="315"/>
                    <a:pt x="1069" y="248"/>
                    <a:pt x="986" y="165"/>
                  </a:cubicBezTo>
                  <a:cubicBezTo>
                    <a:pt x="858" y="56"/>
                    <a:pt x="696" y="1"/>
                    <a:pt x="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6"/>
            <p:cNvSpPr/>
            <p:nvPr/>
          </p:nvSpPr>
          <p:spPr>
            <a:xfrm>
              <a:off x="1634350" y="1679845"/>
              <a:ext cx="20384" cy="17531"/>
            </a:xfrm>
            <a:custGeom>
              <a:avLst/>
              <a:gdLst/>
              <a:ahLst/>
              <a:cxnLst/>
              <a:rect l="l" t="t" r="r" b="b"/>
              <a:pathLst>
                <a:path w="636" h="547" extrusionOk="0">
                  <a:moveTo>
                    <a:pt x="368" y="1"/>
                  </a:moveTo>
                  <a:cubicBezTo>
                    <a:pt x="117" y="1"/>
                    <a:pt x="0" y="285"/>
                    <a:pt x="167" y="469"/>
                  </a:cubicBezTo>
                  <a:cubicBezTo>
                    <a:pt x="221" y="522"/>
                    <a:pt x="288" y="547"/>
                    <a:pt x="355" y="547"/>
                  </a:cubicBezTo>
                  <a:cubicBezTo>
                    <a:pt x="497" y="547"/>
                    <a:pt x="635" y="438"/>
                    <a:pt x="635" y="268"/>
                  </a:cubicBezTo>
                  <a:cubicBezTo>
                    <a:pt x="635" y="118"/>
                    <a:pt x="501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6"/>
            <p:cNvSpPr/>
            <p:nvPr/>
          </p:nvSpPr>
          <p:spPr>
            <a:xfrm>
              <a:off x="1625248" y="1668691"/>
              <a:ext cx="35351" cy="10801"/>
            </a:xfrm>
            <a:custGeom>
              <a:avLst/>
              <a:gdLst/>
              <a:ahLst/>
              <a:cxnLst/>
              <a:rect l="l" t="t" r="r" b="b"/>
              <a:pathLst>
                <a:path w="1103" h="337" extrusionOk="0">
                  <a:moveTo>
                    <a:pt x="526" y="1"/>
                  </a:moveTo>
                  <a:cubicBezTo>
                    <a:pt x="391" y="1"/>
                    <a:pt x="255" y="39"/>
                    <a:pt x="134" y="115"/>
                  </a:cubicBezTo>
                  <a:cubicBezTo>
                    <a:pt x="50" y="182"/>
                    <a:pt x="0" y="248"/>
                    <a:pt x="17" y="265"/>
                  </a:cubicBezTo>
                  <a:cubicBezTo>
                    <a:pt x="21" y="269"/>
                    <a:pt x="27" y="271"/>
                    <a:pt x="35" y="271"/>
                  </a:cubicBezTo>
                  <a:cubicBezTo>
                    <a:pt x="95" y="271"/>
                    <a:pt x="273" y="180"/>
                    <a:pt x="502" y="180"/>
                  </a:cubicBezTo>
                  <a:cubicBezTo>
                    <a:pt x="518" y="180"/>
                    <a:pt x="535" y="181"/>
                    <a:pt x="551" y="182"/>
                  </a:cubicBezTo>
                  <a:cubicBezTo>
                    <a:pt x="825" y="197"/>
                    <a:pt x="1016" y="336"/>
                    <a:pt x="1073" y="336"/>
                  </a:cubicBezTo>
                  <a:cubicBezTo>
                    <a:pt x="1079" y="336"/>
                    <a:pt x="1083" y="335"/>
                    <a:pt x="1086" y="332"/>
                  </a:cubicBezTo>
                  <a:cubicBezTo>
                    <a:pt x="1103" y="315"/>
                    <a:pt x="1069" y="248"/>
                    <a:pt x="986" y="165"/>
                  </a:cubicBezTo>
                  <a:cubicBezTo>
                    <a:pt x="849" y="56"/>
                    <a:pt x="688" y="1"/>
                    <a:pt x="5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6"/>
            <p:cNvSpPr/>
            <p:nvPr/>
          </p:nvSpPr>
          <p:spPr>
            <a:xfrm>
              <a:off x="1691624" y="1676640"/>
              <a:ext cx="25736" cy="81247"/>
            </a:xfrm>
            <a:custGeom>
              <a:avLst/>
              <a:gdLst/>
              <a:ahLst/>
              <a:cxnLst/>
              <a:rect l="l" t="t" r="r" b="b"/>
              <a:pathLst>
                <a:path w="803" h="2535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151"/>
                    <a:pt x="68" y="318"/>
                    <a:pt x="118" y="468"/>
                  </a:cubicBezTo>
                  <a:cubicBezTo>
                    <a:pt x="201" y="736"/>
                    <a:pt x="318" y="1120"/>
                    <a:pt x="452" y="1554"/>
                  </a:cubicBezTo>
                  <a:cubicBezTo>
                    <a:pt x="519" y="1755"/>
                    <a:pt x="586" y="1955"/>
                    <a:pt x="653" y="2156"/>
                  </a:cubicBezTo>
                  <a:cubicBezTo>
                    <a:pt x="686" y="2223"/>
                    <a:pt x="703" y="2306"/>
                    <a:pt x="686" y="2390"/>
                  </a:cubicBezTo>
                  <a:cubicBezTo>
                    <a:pt x="669" y="2440"/>
                    <a:pt x="602" y="2440"/>
                    <a:pt x="519" y="2457"/>
                  </a:cubicBezTo>
                  <a:cubicBezTo>
                    <a:pt x="369" y="2457"/>
                    <a:pt x="201" y="2473"/>
                    <a:pt x="51" y="2507"/>
                  </a:cubicBezTo>
                  <a:cubicBezTo>
                    <a:pt x="149" y="2526"/>
                    <a:pt x="241" y="2534"/>
                    <a:pt x="334" y="2534"/>
                  </a:cubicBezTo>
                  <a:cubicBezTo>
                    <a:pt x="400" y="2534"/>
                    <a:pt x="466" y="2530"/>
                    <a:pt x="536" y="2523"/>
                  </a:cubicBezTo>
                  <a:cubicBezTo>
                    <a:pt x="550" y="2526"/>
                    <a:pt x="564" y="2528"/>
                    <a:pt x="578" y="2528"/>
                  </a:cubicBezTo>
                  <a:cubicBezTo>
                    <a:pt x="651" y="2528"/>
                    <a:pt x="728" y="2493"/>
                    <a:pt x="770" y="2423"/>
                  </a:cubicBezTo>
                  <a:cubicBezTo>
                    <a:pt x="803" y="2323"/>
                    <a:pt x="786" y="2206"/>
                    <a:pt x="753" y="2122"/>
                  </a:cubicBezTo>
                  <a:cubicBezTo>
                    <a:pt x="686" y="1922"/>
                    <a:pt x="619" y="1721"/>
                    <a:pt x="552" y="1521"/>
                  </a:cubicBezTo>
                  <a:cubicBezTo>
                    <a:pt x="419" y="1086"/>
                    <a:pt x="285" y="719"/>
                    <a:pt x="185" y="435"/>
                  </a:cubicBezTo>
                  <a:cubicBezTo>
                    <a:pt x="151" y="284"/>
                    <a:pt x="85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6"/>
            <p:cNvSpPr/>
            <p:nvPr/>
          </p:nvSpPr>
          <p:spPr>
            <a:xfrm>
              <a:off x="1656817" y="1765034"/>
              <a:ext cx="50927" cy="27467"/>
            </a:xfrm>
            <a:custGeom>
              <a:avLst/>
              <a:gdLst/>
              <a:ahLst/>
              <a:cxnLst/>
              <a:rect l="l" t="t" r="r" b="b"/>
              <a:pathLst>
                <a:path w="1589" h="857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32" y="1"/>
                    <a:pt x="148" y="11"/>
                    <a:pt x="185" y="33"/>
                  </a:cubicBezTo>
                  <a:cubicBezTo>
                    <a:pt x="185" y="33"/>
                    <a:pt x="1" y="534"/>
                    <a:pt x="619" y="801"/>
                  </a:cubicBezTo>
                  <a:cubicBezTo>
                    <a:pt x="716" y="838"/>
                    <a:pt x="817" y="856"/>
                    <a:pt x="917" y="856"/>
                  </a:cubicBezTo>
                  <a:cubicBezTo>
                    <a:pt x="1178" y="856"/>
                    <a:pt x="1431" y="735"/>
                    <a:pt x="1588" y="517"/>
                  </a:cubicBezTo>
                  <a:cubicBezTo>
                    <a:pt x="1059" y="517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6"/>
            <p:cNvSpPr/>
            <p:nvPr/>
          </p:nvSpPr>
          <p:spPr>
            <a:xfrm>
              <a:off x="1606499" y="1842659"/>
              <a:ext cx="89452" cy="46697"/>
            </a:xfrm>
            <a:custGeom>
              <a:avLst/>
              <a:gdLst/>
              <a:ahLst/>
              <a:cxnLst/>
              <a:rect l="l" t="t" r="r" b="b"/>
              <a:pathLst>
                <a:path w="2791" h="1457" extrusionOk="0">
                  <a:moveTo>
                    <a:pt x="0" y="0"/>
                  </a:moveTo>
                  <a:cubicBezTo>
                    <a:pt x="0" y="0"/>
                    <a:pt x="602" y="1457"/>
                    <a:pt x="2576" y="1457"/>
                  </a:cubicBezTo>
                  <a:cubicBezTo>
                    <a:pt x="2630" y="1457"/>
                    <a:pt x="2685" y="1456"/>
                    <a:pt x="2741" y="1454"/>
                  </a:cubicBezTo>
                  <a:lnTo>
                    <a:pt x="2791" y="936"/>
                  </a:lnTo>
                  <a:cubicBezTo>
                    <a:pt x="1788" y="886"/>
                    <a:pt x="819" y="568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6"/>
            <p:cNvSpPr/>
            <p:nvPr/>
          </p:nvSpPr>
          <p:spPr>
            <a:xfrm>
              <a:off x="1345708" y="1469757"/>
              <a:ext cx="460558" cy="490205"/>
            </a:xfrm>
            <a:custGeom>
              <a:avLst/>
              <a:gdLst/>
              <a:ahLst/>
              <a:cxnLst/>
              <a:rect l="l" t="t" r="r" b="b"/>
              <a:pathLst>
                <a:path w="14370" h="15295" extrusionOk="0">
                  <a:moveTo>
                    <a:pt x="8834" y="0"/>
                  </a:moveTo>
                  <a:cubicBezTo>
                    <a:pt x="8487" y="0"/>
                    <a:pt x="8194" y="39"/>
                    <a:pt x="7954" y="39"/>
                  </a:cubicBezTo>
                  <a:cubicBezTo>
                    <a:pt x="7385" y="39"/>
                    <a:pt x="5013" y="507"/>
                    <a:pt x="3409" y="2663"/>
                  </a:cubicBezTo>
                  <a:cubicBezTo>
                    <a:pt x="2824" y="3264"/>
                    <a:pt x="1989" y="5236"/>
                    <a:pt x="1905" y="5937"/>
                  </a:cubicBezTo>
                  <a:cubicBezTo>
                    <a:pt x="1805" y="6623"/>
                    <a:pt x="1922" y="7341"/>
                    <a:pt x="1922" y="8043"/>
                  </a:cubicBezTo>
                  <a:cubicBezTo>
                    <a:pt x="1922" y="8744"/>
                    <a:pt x="1755" y="9496"/>
                    <a:pt x="1237" y="9964"/>
                  </a:cubicBezTo>
                  <a:cubicBezTo>
                    <a:pt x="902" y="10248"/>
                    <a:pt x="435" y="10432"/>
                    <a:pt x="234" y="10816"/>
                  </a:cubicBezTo>
                  <a:cubicBezTo>
                    <a:pt x="0" y="11284"/>
                    <a:pt x="268" y="11886"/>
                    <a:pt x="685" y="12170"/>
                  </a:cubicBezTo>
                  <a:cubicBezTo>
                    <a:pt x="1045" y="12405"/>
                    <a:pt x="1484" y="12480"/>
                    <a:pt x="1918" y="12480"/>
                  </a:cubicBezTo>
                  <a:cubicBezTo>
                    <a:pt x="2009" y="12480"/>
                    <a:pt x="2099" y="12476"/>
                    <a:pt x="2189" y="12470"/>
                  </a:cubicBezTo>
                  <a:lnTo>
                    <a:pt x="2189" y="12470"/>
                  </a:lnTo>
                  <a:cubicBezTo>
                    <a:pt x="2106" y="13557"/>
                    <a:pt x="2841" y="14526"/>
                    <a:pt x="3910" y="14726"/>
                  </a:cubicBezTo>
                  <a:cubicBezTo>
                    <a:pt x="4008" y="14741"/>
                    <a:pt x="4106" y="14749"/>
                    <a:pt x="4204" y="14749"/>
                  </a:cubicBezTo>
                  <a:cubicBezTo>
                    <a:pt x="4637" y="14749"/>
                    <a:pt x="5059" y="14601"/>
                    <a:pt x="5414" y="14342"/>
                  </a:cubicBezTo>
                  <a:cubicBezTo>
                    <a:pt x="5765" y="14676"/>
                    <a:pt x="6132" y="15010"/>
                    <a:pt x="6533" y="15294"/>
                  </a:cubicBezTo>
                  <a:cubicBezTo>
                    <a:pt x="6617" y="12237"/>
                    <a:pt x="6550" y="9179"/>
                    <a:pt x="6333" y="6121"/>
                  </a:cubicBezTo>
                  <a:cubicBezTo>
                    <a:pt x="7736" y="5887"/>
                    <a:pt x="10259" y="5119"/>
                    <a:pt x="10694" y="2880"/>
                  </a:cubicBezTo>
                  <a:cubicBezTo>
                    <a:pt x="11245" y="4150"/>
                    <a:pt x="12097" y="4851"/>
                    <a:pt x="13233" y="5820"/>
                  </a:cubicBezTo>
                  <a:cubicBezTo>
                    <a:pt x="13233" y="5820"/>
                    <a:pt x="14370" y="3916"/>
                    <a:pt x="12281" y="1760"/>
                  </a:cubicBezTo>
                  <a:cubicBezTo>
                    <a:pt x="10817" y="226"/>
                    <a:pt x="9670" y="0"/>
                    <a:pt x="88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6"/>
            <p:cNvSpPr/>
            <p:nvPr/>
          </p:nvSpPr>
          <p:spPr>
            <a:xfrm>
              <a:off x="1553488" y="1557766"/>
              <a:ext cx="134963" cy="88298"/>
            </a:xfrm>
            <a:custGeom>
              <a:avLst/>
              <a:gdLst/>
              <a:ahLst/>
              <a:cxnLst/>
              <a:rect l="l" t="t" r="r" b="b"/>
              <a:pathLst>
                <a:path w="4211" h="2755" extrusionOk="0">
                  <a:moveTo>
                    <a:pt x="4110" y="0"/>
                  </a:moveTo>
                  <a:cubicBezTo>
                    <a:pt x="4077" y="0"/>
                    <a:pt x="4127" y="334"/>
                    <a:pt x="4027" y="836"/>
                  </a:cubicBezTo>
                  <a:cubicBezTo>
                    <a:pt x="3977" y="1136"/>
                    <a:pt x="3860" y="1404"/>
                    <a:pt x="3693" y="1671"/>
                  </a:cubicBezTo>
                  <a:cubicBezTo>
                    <a:pt x="3492" y="1972"/>
                    <a:pt x="3191" y="2206"/>
                    <a:pt x="2857" y="2339"/>
                  </a:cubicBezTo>
                  <a:cubicBezTo>
                    <a:pt x="2364" y="2546"/>
                    <a:pt x="1854" y="2587"/>
                    <a:pt x="1416" y="2587"/>
                  </a:cubicBezTo>
                  <a:cubicBezTo>
                    <a:pt x="1216" y="2587"/>
                    <a:pt x="1031" y="2578"/>
                    <a:pt x="869" y="2573"/>
                  </a:cubicBezTo>
                  <a:cubicBezTo>
                    <a:pt x="727" y="2557"/>
                    <a:pt x="585" y="2548"/>
                    <a:pt x="441" y="2548"/>
                  </a:cubicBezTo>
                  <a:cubicBezTo>
                    <a:pt x="297" y="2548"/>
                    <a:pt x="151" y="2557"/>
                    <a:pt x="0" y="2573"/>
                  </a:cubicBezTo>
                  <a:lnTo>
                    <a:pt x="17" y="2573"/>
                  </a:lnTo>
                  <a:cubicBezTo>
                    <a:pt x="284" y="2640"/>
                    <a:pt x="568" y="2690"/>
                    <a:pt x="852" y="2707"/>
                  </a:cubicBezTo>
                  <a:cubicBezTo>
                    <a:pt x="1068" y="2728"/>
                    <a:pt x="1329" y="2754"/>
                    <a:pt x="1617" y="2754"/>
                  </a:cubicBezTo>
                  <a:cubicBezTo>
                    <a:pt x="2023" y="2754"/>
                    <a:pt x="2482" y="2702"/>
                    <a:pt x="2941" y="2506"/>
                  </a:cubicBezTo>
                  <a:cubicBezTo>
                    <a:pt x="3308" y="2356"/>
                    <a:pt x="3626" y="2089"/>
                    <a:pt x="3843" y="1755"/>
                  </a:cubicBezTo>
                  <a:cubicBezTo>
                    <a:pt x="4010" y="1487"/>
                    <a:pt x="4110" y="1170"/>
                    <a:pt x="4161" y="852"/>
                  </a:cubicBezTo>
                  <a:cubicBezTo>
                    <a:pt x="4211" y="568"/>
                    <a:pt x="4194" y="267"/>
                    <a:pt x="41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6"/>
            <p:cNvSpPr/>
            <p:nvPr/>
          </p:nvSpPr>
          <p:spPr>
            <a:xfrm>
              <a:off x="1378367" y="1563631"/>
              <a:ext cx="93746" cy="242843"/>
            </a:xfrm>
            <a:custGeom>
              <a:avLst/>
              <a:gdLst/>
              <a:ahLst/>
              <a:cxnLst/>
              <a:rect l="l" t="t" r="r" b="b"/>
              <a:pathLst>
                <a:path w="2925" h="7577" extrusionOk="0">
                  <a:moveTo>
                    <a:pt x="2908" y="1"/>
                  </a:moveTo>
                  <a:lnTo>
                    <a:pt x="2908" y="1"/>
                  </a:lnTo>
                  <a:cubicBezTo>
                    <a:pt x="2807" y="68"/>
                    <a:pt x="2707" y="135"/>
                    <a:pt x="2607" y="218"/>
                  </a:cubicBezTo>
                  <a:cubicBezTo>
                    <a:pt x="2440" y="369"/>
                    <a:pt x="2173" y="586"/>
                    <a:pt x="1872" y="870"/>
                  </a:cubicBezTo>
                  <a:cubicBezTo>
                    <a:pt x="1521" y="1204"/>
                    <a:pt x="1203" y="1572"/>
                    <a:pt x="919" y="1989"/>
                  </a:cubicBezTo>
                  <a:cubicBezTo>
                    <a:pt x="585" y="2490"/>
                    <a:pt x="368" y="3075"/>
                    <a:pt x="301" y="3677"/>
                  </a:cubicBezTo>
                  <a:cubicBezTo>
                    <a:pt x="268" y="3994"/>
                    <a:pt x="284" y="4312"/>
                    <a:pt x="351" y="4629"/>
                  </a:cubicBezTo>
                  <a:cubicBezTo>
                    <a:pt x="435" y="4897"/>
                    <a:pt x="535" y="5181"/>
                    <a:pt x="652" y="5448"/>
                  </a:cubicBezTo>
                  <a:cubicBezTo>
                    <a:pt x="869" y="5932"/>
                    <a:pt x="1003" y="6417"/>
                    <a:pt x="919" y="6801"/>
                  </a:cubicBezTo>
                  <a:cubicBezTo>
                    <a:pt x="853" y="7102"/>
                    <a:pt x="635" y="7369"/>
                    <a:pt x="351" y="7486"/>
                  </a:cubicBezTo>
                  <a:cubicBezTo>
                    <a:pt x="234" y="7520"/>
                    <a:pt x="117" y="7536"/>
                    <a:pt x="0" y="7536"/>
                  </a:cubicBezTo>
                  <a:cubicBezTo>
                    <a:pt x="0" y="7536"/>
                    <a:pt x="34" y="7553"/>
                    <a:pt x="84" y="7570"/>
                  </a:cubicBezTo>
                  <a:cubicBezTo>
                    <a:pt x="113" y="7575"/>
                    <a:pt x="141" y="7577"/>
                    <a:pt x="169" y="7577"/>
                  </a:cubicBezTo>
                  <a:cubicBezTo>
                    <a:pt x="235" y="7577"/>
                    <a:pt x="297" y="7565"/>
                    <a:pt x="368" y="7553"/>
                  </a:cubicBezTo>
                  <a:cubicBezTo>
                    <a:pt x="702" y="7453"/>
                    <a:pt x="953" y="7169"/>
                    <a:pt x="1036" y="6835"/>
                  </a:cubicBezTo>
                  <a:cubicBezTo>
                    <a:pt x="1153" y="6400"/>
                    <a:pt x="1020" y="5882"/>
                    <a:pt x="819" y="5381"/>
                  </a:cubicBezTo>
                  <a:cubicBezTo>
                    <a:pt x="702" y="5114"/>
                    <a:pt x="602" y="4846"/>
                    <a:pt x="535" y="4579"/>
                  </a:cubicBezTo>
                  <a:cubicBezTo>
                    <a:pt x="468" y="4295"/>
                    <a:pt x="452" y="3994"/>
                    <a:pt x="485" y="3694"/>
                  </a:cubicBezTo>
                  <a:cubicBezTo>
                    <a:pt x="552" y="3125"/>
                    <a:pt x="752" y="2557"/>
                    <a:pt x="1070" y="2073"/>
                  </a:cubicBezTo>
                  <a:cubicBezTo>
                    <a:pt x="1337" y="1672"/>
                    <a:pt x="1638" y="1304"/>
                    <a:pt x="1972" y="953"/>
                  </a:cubicBezTo>
                  <a:cubicBezTo>
                    <a:pt x="2540" y="369"/>
                    <a:pt x="2924" y="34"/>
                    <a:pt x="29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6"/>
            <p:cNvSpPr/>
            <p:nvPr/>
          </p:nvSpPr>
          <p:spPr>
            <a:xfrm>
              <a:off x="1572750" y="4596234"/>
              <a:ext cx="324026" cy="74420"/>
            </a:xfrm>
            <a:custGeom>
              <a:avLst/>
              <a:gdLst/>
              <a:ahLst/>
              <a:cxnLst/>
              <a:rect l="l" t="t" r="r" b="b"/>
              <a:pathLst>
                <a:path w="10110" h="2322" extrusionOk="0">
                  <a:moveTo>
                    <a:pt x="17" y="0"/>
                  </a:moveTo>
                  <a:lnTo>
                    <a:pt x="1" y="2139"/>
                  </a:lnTo>
                  <a:lnTo>
                    <a:pt x="335" y="2156"/>
                  </a:lnTo>
                  <a:cubicBezTo>
                    <a:pt x="1285" y="2208"/>
                    <a:pt x="4091" y="2321"/>
                    <a:pt x="6280" y="2321"/>
                  </a:cubicBezTo>
                  <a:cubicBezTo>
                    <a:pt x="7555" y="2321"/>
                    <a:pt x="8621" y="2283"/>
                    <a:pt x="8990" y="2172"/>
                  </a:cubicBezTo>
                  <a:cubicBezTo>
                    <a:pt x="10109" y="1838"/>
                    <a:pt x="5481" y="786"/>
                    <a:pt x="5481" y="786"/>
                  </a:cubicBezTo>
                  <a:lnTo>
                    <a:pt x="5481" y="10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6"/>
            <p:cNvSpPr/>
            <p:nvPr/>
          </p:nvSpPr>
          <p:spPr>
            <a:xfrm>
              <a:off x="1572750" y="4615368"/>
              <a:ext cx="63235" cy="49966"/>
            </a:xfrm>
            <a:custGeom>
              <a:avLst/>
              <a:gdLst/>
              <a:ahLst/>
              <a:cxnLst/>
              <a:rect l="l" t="t" r="r" b="b"/>
              <a:pathLst>
                <a:path w="1973" h="1559" extrusionOk="0">
                  <a:moveTo>
                    <a:pt x="129" y="0"/>
                  </a:moveTo>
                  <a:cubicBezTo>
                    <a:pt x="87" y="0"/>
                    <a:pt x="44" y="2"/>
                    <a:pt x="1" y="5"/>
                  </a:cubicBezTo>
                  <a:lnTo>
                    <a:pt x="1" y="1525"/>
                  </a:lnTo>
                  <a:lnTo>
                    <a:pt x="1972" y="1559"/>
                  </a:lnTo>
                  <a:cubicBezTo>
                    <a:pt x="1889" y="1108"/>
                    <a:pt x="1638" y="690"/>
                    <a:pt x="1271" y="406"/>
                  </a:cubicBezTo>
                  <a:cubicBezTo>
                    <a:pt x="952" y="148"/>
                    <a:pt x="551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6"/>
            <p:cNvSpPr/>
            <p:nvPr/>
          </p:nvSpPr>
          <p:spPr>
            <a:xfrm>
              <a:off x="1572205" y="4640688"/>
              <a:ext cx="300469" cy="29871"/>
            </a:xfrm>
            <a:custGeom>
              <a:avLst/>
              <a:gdLst/>
              <a:ahLst/>
              <a:cxnLst/>
              <a:rect l="l" t="t" r="r" b="b"/>
              <a:pathLst>
                <a:path w="9375" h="932" extrusionOk="0">
                  <a:moveTo>
                    <a:pt x="7754" y="0"/>
                  </a:moveTo>
                  <a:cubicBezTo>
                    <a:pt x="7436" y="0"/>
                    <a:pt x="7269" y="702"/>
                    <a:pt x="7269" y="702"/>
                  </a:cubicBezTo>
                  <a:lnTo>
                    <a:pt x="18" y="618"/>
                  </a:lnTo>
                  <a:lnTo>
                    <a:pt x="1" y="752"/>
                  </a:lnTo>
                  <a:cubicBezTo>
                    <a:pt x="1379" y="869"/>
                    <a:pt x="3623" y="932"/>
                    <a:pt x="5546" y="932"/>
                  </a:cubicBezTo>
                  <a:cubicBezTo>
                    <a:pt x="7470" y="932"/>
                    <a:pt x="9074" y="869"/>
                    <a:pt x="9174" y="735"/>
                  </a:cubicBezTo>
                  <a:cubicBezTo>
                    <a:pt x="9374" y="468"/>
                    <a:pt x="7754" y="0"/>
                    <a:pt x="7754" y="0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6"/>
            <p:cNvSpPr/>
            <p:nvPr/>
          </p:nvSpPr>
          <p:spPr>
            <a:xfrm>
              <a:off x="1571693" y="4659181"/>
              <a:ext cx="296174" cy="4551"/>
            </a:xfrm>
            <a:custGeom>
              <a:avLst/>
              <a:gdLst/>
              <a:ahLst/>
              <a:cxnLst/>
              <a:rect l="l" t="t" r="r" b="b"/>
              <a:pathLst>
                <a:path w="9241" h="142" extrusionOk="0">
                  <a:moveTo>
                    <a:pt x="55" y="0"/>
                  </a:moveTo>
                  <a:cubicBezTo>
                    <a:pt x="37" y="0"/>
                    <a:pt x="23" y="8"/>
                    <a:pt x="0" y="8"/>
                  </a:cubicBezTo>
                  <a:lnTo>
                    <a:pt x="84" y="8"/>
                  </a:lnTo>
                  <a:cubicBezTo>
                    <a:pt x="73" y="2"/>
                    <a:pt x="63" y="0"/>
                    <a:pt x="55" y="0"/>
                  </a:cubicBezTo>
                  <a:close/>
                  <a:moveTo>
                    <a:pt x="84" y="8"/>
                  </a:moveTo>
                  <a:lnTo>
                    <a:pt x="351" y="25"/>
                  </a:lnTo>
                  <a:cubicBezTo>
                    <a:pt x="618" y="41"/>
                    <a:pt x="953" y="58"/>
                    <a:pt x="1354" y="75"/>
                  </a:cubicBezTo>
                  <a:cubicBezTo>
                    <a:pt x="2189" y="108"/>
                    <a:pt x="3342" y="142"/>
                    <a:pt x="4612" y="142"/>
                  </a:cubicBezTo>
                  <a:cubicBezTo>
                    <a:pt x="5882" y="142"/>
                    <a:pt x="7051" y="108"/>
                    <a:pt x="7887" y="91"/>
                  </a:cubicBezTo>
                  <a:lnTo>
                    <a:pt x="8872" y="41"/>
                  </a:lnTo>
                  <a:lnTo>
                    <a:pt x="9140" y="41"/>
                  </a:lnTo>
                  <a:cubicBezTo>
                    <a:pt x="9173" y="41"/>
                    <a:pt x="9207" y="25"/>
                    <a:pt x="9240" y="25"/>
                  </a:cubicBezTo>
                  <a:lnTo>
                    <a:pt x="8872" y="25"/>
                  </a:lnTo>
                  <a:cubicBezTo>
                    <a:pt x="8605" y="25"/>
                    <a:pt x="8271" y="41"/>
                    <a:pt x="7887" y="41"/>
                  </a:cubicBezTo>
                  <a:cubicBezTo>
                    <a:pt x="7051" y="58"/>
                    <a:pt x="5882" y="75"/>
                    <a:pt x="4612" y="75"/>
                  </a:cubicBezTo>
                  <a:cubicBezTo>
                    <a:pt x="3342" y="75"/>
                    <a:pt x="2189" y="41"/>
                    <a:pt x="1354" y="25"/>
                  </a:cubicBezTo>
                  <a:lnTo>
                    <a:pt x="351" y="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6"/>
            <p:cNvSpPr/>
            <p:nvPr/>
          </p:nvSpPr>
          <p:spPr>
            <a:xfrm>
              <a:off x="1804632" y="4639053"/>
              <a:ext cx="17179" cy="27371"/>
            </a:xfrm>
            <a:custGeom>
              <a:avLst/>
              <a:gdLst/>
              <a:ahLst/>
              <a:cxnLst/>
              <a:rect l="l" t="t" r="r" b="b"/>
              <a:pathLst>
                <a:path w="536" h="854" extrusionOk="0">
                  <a:moveTo>
                    <a:pt x="535" y="1"/>
                  </a:moveTo>
                  <a:cubicBezTo>
                    <a:pt x="201" y="151"/>
                    <a:pt x="0" y="485"/>
                    <a:pt x="17" y="853"/>
                  </a:cubicBezTo>
                  <a:cubicBezTo>
                    <a:pt x="67" y="686"/>
                    <a:pt x="117" y="519"/>
                    <a:pt x="201" y="385"/>
                  </a:cubicBezTo>
                  <a:cubicBezTo>
                    <a:pt x="301" y="235"/>
                    <a:pt x="418" y="118"/>
                    <a:pt x="5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6"/>
            <p:cNvSpPr/>
            <p:nvPr/>
          </p:nvSpPr>
          <p:spPr>
            <a:xfrm>
              <a:off x="1750019" y="4621394"/>
              <a:ext cx="10192" cy="14551"/>
            </a:xfrm>
            <a:custGeom>
              <a:avLst/>
              <a:gdLst/>
              <a:ahLst/>
              <a:cxnLst/>
              <a:rect l="l" t="t" r="r" b="b"/>
              <a:pathLst>
                <a:path w="318" h="454" extrusionOk="0">
                  <a:moveTo>
                    <a:pt x="301" y="1"/>
                  </a:moveTo>
                  <a:cubicBezTo>
                    <a:pt x="284" y="1"/>
                    <a:pt x="201" y="84"/>
                    <a:pt x="134" y="218"/>
                  </a:cubicBezTo>
                  <a:cubicBezTo>
                    <a:pt x="50" y="335"/>
                    <a:pt x="0" y="452"/>
                    <a:pt x="17" y="452"/>
                  </a:cubicBezTo>
                  <a:cubicBezTo>
                    <a:pt x="18" y="453"/>
                    <a:pt x="20" y="454"/>
                    <a:pt x="21" y="454"/>
                  </a:cubicBezTo>
                  <a:cubicBezTo>
                    <a:pt x="44" y="454"/>
                    <a:pt x="107" y="360"/>
                    <a:pt x="184" y="251"/>
                  </a:cubicBezTo>
                  <a:cubicBezTo>
                    <a:pt x="268" y="118"/>
                    <a:pt x="318" y="17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6"/>
            <p:cNvSpPr/>
            <p:nvPr/>
          </p:nvSpPr>
          <p:spPr>
            <a:xfrm>
              <a:off x="1736077" y="4618637"/>
              <a:ext cx="11282" cy="9839"/>
            </a:xfrm>
            <a:custGeom>
              <a:avLst/>
              <a:gdLst/>
              <a:ahLst/>
              <a:cxnLst/>
              <a:rect l="l" t="t" r="r" b="b"/>
              <a:pathLst>
                <a:path w="352" h="307" extrusionOk="0">
                  <a:moveTo>
                    <a:pt x="344" y="0"/>
                  </a:moveTo>
                  <a:cubicBezTo>
                    <a:pt x="317" y="0"/>
                    <a:pt x="241" y="62"/>
                    <a:pt x="151" y="137"/>
                  </a:cubicBezTo>
                  <a:cubicBezTo>
                    <a:pt x="68" y="220"/>
                    <a:pt x="1" y="287"/>
                    <a:pt x="1" y="304"/>
                  </a:cubicBezTo>
                  <a:cubicBezTo>
                    <a:pt x="3" y="306"/>
                    <a:pt x="6" y="307"/>
                    <a:pt x="10" y="307"/>
                  </a:cubicBezTo>
                  <a:cubicBezTo>
                    <a:pt x="39" y="307"/>
                    <a:pt x="114" y="260"/>
                    <a:pt x="201" y="187"/>
                  </a:cubicBezTo>
                  <a:cubicBezTo>
                    <a:pt x="285" y="103"/>
                    <a:pt x="352" y="20"/>
                    <a:pt x="352" y="3"/>
                  </a:cubicBezTo>
                  <a:cubicBezTo>
                    <a:pt x="350" y="1"/>
                    <a:pt x="347" y="0"/>
                    <a:pt x="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6"/>
            <p:cNvSpPr/>
            <p:nvPr/>
          </p:nvSpPr>
          <p:spPr>
            <a:xfrm>
              <a:off x="1727520" y="4611009"/>
              <a:ext cx="18236" cy="2372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197" y="0"/>
                  </a:moveTo>
                  <a:cubicBezTo>
                    <a:pt x="127" y="0"/>
                    <a:pt x="60" y="12"/>
                    <a:pt x="0" y="24"/>
                  </a:cubicBezTo>
                  <a:cubicBezTo>
                    <a:pt x="84" y="74"/>
                    <a:pt x="184" y="74"/>
                    <a:pt x="284" y="74"/>
                  </a:cubicBezTo>
                  <a:cubicBezTo>
                    <a:pt x="368" y="74"/>
                    <a:pt x="468" y="74"/>
                    <a:pt x="569" y="41"/>
                  </a:cubicBezTo>
                  <a:cubicBezTo>
                    <a:pt x="495" y="16"/>
                    <a:pt x="422" y="1"/>
                    <a:pt x="355" y="1"/>
                  </a:cubicBezTo>
                  <a:cubicBezTo>
                    <a:pt x="330" y="1"/>
                    <a:pt x="307" y="3"/>
                    <a:pt x="284" y="7"/>
                  </a:cubicBezTo>
                  <a:cubicBezTo>
                    <a:pt x="255" y="2"/>
                    <a:pt x="226" y="0"/>
                    <a:pt x="1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6"/>
            <p:cNvSpPr/>
            <p:nvPr/>
          </p:nvSpPr>
          <p:spPr>
            <a:xfrm>
              <a:off x="1724315" y="4600497"/>
              <a:ext cx="20897" cy="2949"/>
            </a:xfrm>
            <a:custGeom>
              <a:avLst/>
              <a:gdLst/>
              <a:ahLst/>
              <a:cxnLst/>
              <a:rect l="l" t="t" r="r" b="b"/>
              <a:pathLst>
                <a:path w="652" h="92" extrusionOk="0">
                  <a:moveTo>
                    <a:pt x="0" y="1"/>
                  </a:moveTo>
                  <a:lnTo>
                    <a:pt x="0" y="1"/>
                  </a:lnTo>
                  <a:cubicBezTo>
                    <a:pt x="120" y="61"/>
                    <a:pt x="253" y="91"/>
                    <a:pt x="386" y="91"/>
                  </a:cubicBezTo>
                  <a:cubicBezTo>
                    <a:pt x="475" y="91"/>
                    <a:pt x="565" y="78"/>
                    <a:pt x="652" y="51"/>
                  </a:cubicBezTo>
                  <a:cubicBezTo>
                    <a:pt x="435" y="34"/>
                    <a:pt x="217" y="18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6"/>
            <p:cNvSpPr/>
            <p:nvPr/>
          </p:nvSpPr>
          <p:spPr>
            <a:xfrm>
              <a:off x="1756429" y="4605272"/>
              <a:ext cx="33236" cy="18845"/>
            </a:xfrm>
            <a:custGeom>
              <a:avLst/>
              <a:gdLst/>
              <a:ahLst/>
              <a:cxnLst/>
              <a:rect l="l" t="t" r="r" b="b"/>
              <a:pathLst>
                <a:path w="1037" h="588" extrusionOk="0">
                  <a:moveTo>
                    <a:pt x="678" y="57"/>
                  </a:moveTo>
                  <a:cubicBezTo>
                    <a:pt x="766" y="57"/>
                    <a:pt x="849" y="79"/>
                    <a:pt x="920" y="119"/>
                  </a:cubicBezTo>
                  <a:cubicBezTo>
                    <a:pt x="987" y="153"/>
                    <a:pt x="953" y="220"/>
                    <a:pt x="903" y="253"/>
                  </a:cubicBezTo>
                  <a:cubicBezTo>
                    <a:pt x="836" y="286"/>
                    <a:pt x="769" y="320"/>
                    <a:pt x="702" y="336"/>
                  </a:cubicBezTo>
                  <a:cubicBezTo>
                    <a:pt x="586" y="387"/>
                    <a:pt x="469" y="420"/>
                    <a:pt x="335" y="437"/>
                  </a:cubicBezTo>
                  <a:cubicBezTo>
                    <a:pt x="235" y="453"/>
                    <a:pt x="152" y="462"/>
                    <a:pt x="93" y="468"/>
                  </a:cubicBezTo>
                  <a:lnTo>
                    <a:pt x="93" y="468"/>
                  </a:lnTo>
                  <a:cubicBezTo>
                    <a:pt x="122" y="401"/>
                    <a:pt x="158" y="340"/>
                    <a:pt x="201" y="286"/>
                  </a:cubicBezTo>
                  <a:cubicBezTo>
                    <a:pt x="285" y="186"/>
                    <a:pt x="385" y="119"/>
                    <a:pt x="502" y="86"/>
                  </a:cubicBezTo>
                  <a:cubicBezTo>
                    <a:pt x="561" y="66"/>
                    <a:pt x="621" y="57"/>
                    <a:pt x="678" y="57"/>
                  </a:cubicBezTo>
                  <a:close/>
                  <a:moveTo>
                    <a:pt x="682" y="0"/>
                  </a:moveTo>
                  <a:cubicBezTo>
                    <a:pt x="406" y="0"/>
                    <a:pt x="147" y="182"/>
                    <a:pt x="55" y="472"/>
                  </a:cubicBezTo>
                  <a:lnTo>
                    <a:pt x="55" y="472"/>
                  </a:lnTo>
                  <a:cubicBezTo>
                    <a:pt x="20" y="477"/>
                    <a:pt x="1" y="480"/>
                    <a:pt x="1" y="487"/>
                  </a:cubicBezTo>
                  <a:cubicBezTo>
                    <a:pt x="17" y="489"/>
                    <a:pt x="34" y="491"/>
                    <a:pt x="51" y="493"/>
                  </a:cubicBezTo>
                  <a:lnTo>
                    <a:pt x="51" y="493"/>
                  </a:lnTo>
                  <a:cubicBezTo>
                    <a:pt x="51" y="524"/>
                    <a:pt x="51" y="556"/>
                    <a:pt x="51" y="587"/>
                  </a:cubicBezTo>
                  <a:cubicBezTo>
                    <a:pt x="60" y="555"/>
                    <a:pt x="70" y="525"/>
                    <a:pt x="82" y="496"/>
                  </a:cubicBezTo>
                  <a:lnTo>
                    <a:pt x="82" y="496"/>
                  </a:lnTo>
                  <a:cubicBezTo>
                    <a:pt x="113" y="498"/>
                    <a:pt x="145" y="499"/>
                    <a:pt x="176" y="499"/>
                  </a:cubicBezTo>
                  <a:cubicBezTo>
                    <a:pt x="235" y="499"/>
                    <a:pt x="293" y="495"/>
                    <a:pt x="352" y="487"/>
                  </a:cubicBezTo>
                  <a:cubicBezTo>
                    <a:pt x="469" y="470"/>
                    <a:pt x="602" y="437"/>
                    <a:pt x="719" y="403"/>
                  </a:cubicBezTo>
                  <a:cubicBezTo>
                    <a:pt x="786" y="387"/>
                    <a:pt x="870" y="353"/>
                    <a:pt x="936" y="320"/>
                  </a:cubicBezTo>
                  <a:cubicBezTo>
                    <a:pt x="970" y="286"/>
                    <a:pt x="1003" y="253"/>
                    <a:pt x="1020" y="203"/>
                  </a:cubicBezTo>
                  <a:cubicBezTo>
                    <a:pt x="1037" y="153"/>
                    <a:pt x="1003" y="103"/>
                    <a:pt x="970" y="69"/>
                  </a:cubicBezTo>
                  <a:cubicBezTo>
                    <a:pt x="876" y="22"/>
                    <a:pt x="778" y="0"/>
                    <a:pt x="6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6"/>
            <p:cNvSpPr/>
            <p:nvPr/>
          </p:nvSpPr>
          <p:spPr>
            <a:xfrm>
              <a:off x="1744122" y="4599439"/>
              <a:ext cx="17179" cy="21986"/>
            </a:xfrm>
            <a:custGeom>
              <a:avLst/>
              <a:gdLst/>
              <a:ahLst/>
              <a:cxnLst/>
              <a:rect l="l" t="t" r="r" b="b"/>
              <a:pathLst>
                <a:path w="536" h="686" extrusionOk="0">
                  <a:moveTo>
                    <a:pt x="134" y="1"/>
                  </a:moveTo>
                  <a:cubicBezTo>
                    <a:pt x="51" y="17"/>
                    <a:pt x="0" y="101"/>
                    <a:pt x="17" y="168"/>
                  </a:cubicBezTo>
                  <a:cubicBezTo>
                    <a:pt x="34" y="218"/>
                    <a:pt x="51" y="285"/>
                    <a:pt x="84" y="318"/>
                  </a:cubicBezTo>
                  <a:cubicBezTo>
                    <a:pt x="117" y="402"/>
                    <a:pt x="184" y="468"/>
                    <a:pt x="251" y="535"/>
                  </a:cubicBezTo>
                  <a:cubicBezTo>
                    <a:pt x="301" y="602"/>
                    <a:pt x="368" y="652"/>
                    <a:pt x="435" y="686"/>
                  </a:cubicBezTo>
                  <a:cubicBezTo>
                    <a:pt x="452" y="669"/>
                    <a:pt x="368" y="619"/>
                    <a:pt x="284" y="502"/>
                  </a:cubicBezTo>
                  <a:cubicBezTo>
                    <a:pt x="218" y="435"/>
                    <a:pt x="167" y="368"/>
                    <a:pt x="134" y="301"/>
                  </a:cubicBezTo>
                  <a:cubicBezTo>
                    <a:pt x="84" y="218"/>
                    <a:pt x="51" y="84"/>
                    <a:pt x="134" y="67"/>
                  </a:cubicBezTo>
                  <a:cubicBezTo>
                    <a:pt x="234" y="67"/>
                    <a:pt x="318" y="151"/>
                    <a:pt x="368" y="218"/>
                  </a:cubicBezTo>
                  <a:cubicBezTo>
                    <a:pt x="418" y="285"/>
                    <a:pt x="452" y="368"/>
                    <a:pt x="468" y="452"/>
                  </a:cubicBezTo>
                  <a:cubicBezTo>
                    <a:pt x="468" y="518"/>
                    <a:pt x="485" y="602"/>
                    <a:pt x="468" y="686"/>
                  </a:cubicBezTo>
                  <a:cubicBezTo>
                    <a:pt x="518" y="619"/>
                    <a:pt x="535" y="518"/>
                    <a:pt x="518" y="435"/>
                  </a:cubicBezTo>
                  <a:cubicBezTo>
                    <a:pt x="502" y="351"/>
                    <a:pt x="468" y="268"/>
                    <a:pt x="418" y="184"/>
                  </a:cubicBezTo>
                  <a:cubicBezTo>
                    <a:pt x="351" y="84"/>
                    <a:pt x="251" y="17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6"/>
            <p:cNvSpPr/>
            <p:nvPr/>
          </p:nvSpPr>
          <p:spPr>
            <a:xfrm>
              <a:off x="1570090" y="4613670"/>
              <a:ext cx="62145" cy="50607"/>
            </a:xfrm>
            <a:custGeom>
              <a:avLst/>
              <a:gdLst/>
              <a:ahLst/>
              <a:cxnLst/>
              <a:rect l="l" t="t" r="r" b="b"/>
              <a:pathLst>
                <a:path w="1939" h="1579" extrusionOk="0">
                  <a:moveTo>
                    <a:pt x="318" y="0"/>
                  </a:moveTo>
                  <a:cubicBezTo>
                    <a:pt x="251" y="0"/>
                    <a:pt x="184" y="8"/>
                    <a:pt x="117" y="8"/>
                  </a:cubicBezTo>
                  <a:cubicBezTo>
                    <a:pt x="84" y="8"/>
                    <a:pt x="50" y="24"/>
                    <a:pt x="0" y="41"/>
                  </a:cubicBezTo>
                  <a:lnTo>
                    <a:pt x="17" y="41"/>
                  </a:lnTo>
                  <a:cubicBezTo>
                    <a:pt x="17" y="41"/>
                    <a:pt x="54" y="37"/>
                    <a:pt x="123" y="37"/>
                  </a:cubicBezTo>
                  <a:cubicBezTo>
                    <a:pt x="192" y="37"/>
                    <a:pt x="293" y="41"/>
                    <a:pt x="418" y="58"/>
                  </a:cubicBezTo>
                  <a:cubicBezTo>
                    <a:pt x="1069" y="125"/>
                    <a:pt x="1621" y="559"/>
                    <a:pt x="1838" y="1194"/>
                  </a:cubicBezTo>
                  <a:cubicBezTo>
                    <a:pt x="1922" y="1428"/>
                    <a:pt x="1922" y="1578"/>
                    <a:pt x="1938" y="1578"/>
                  </a:cubicBezTo>
                  <a:cubicBezTo>
                    <a:pt x="1938" y="1545"/>
                    <a:pt x="1938" y="1511"/>
                    <a:pt x="1938" y="1461"/>
                  </a:cubicBezTo>
                  <a:cubicBezTo>
                    <a:pt x="1922" y="1361"/>
                    <a:pt x="1905" y="1277"/>
                    <a:pt x="1871" y="1177"/>
                  </a:cubicBezTo>
                  <a:cubicBezTo>
                    <a:pt x="1688" y="526"/>
                    <a:pt x="1103" y="58"/>
                    <a:pt x="418" y="8"/>
                  </a:cubicBezTo>
                  <a:cubicBezTo>
                    <a:pt x="384" y="2"/>
                    <a:pt x="351" y="0"/>
                    <a:pt x="3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6"/>
            <p:cNvSpPr/>
            <p:nvPr/>
          </p:nvSpPr>
          <p:spPr>
            <a:xfrm>
              <a:off x="1654702" y="4642579"/>
              <a:ext cx="50895" cy="2756"/>
            </a:xfrm>
            <a:custGeom>
              <a:avLst/>
              <a:gdLst/>
              <a:ahLst/>
              <a:cxnLst/>
              <a:rect l="l" t="t" r="r" b="b"/>
              <a:pathLst>
                <a:path w="1588" h="86" extrusionOk="0">
                  <a:moveTo>
                    <a:pt x="84" y="1"/>
                  </a:moveTo>
                  <a:cubicBezTo>
                    <a:pt x="30" y="1"/>
                    <a:pt x="0" y="3"/>
                    <a:pt x="0" y="8"/>
                  </a:cubicBezTo>
                  <a:cubicBezTo>
                    <a:pt x="271" y="60"/>
                    <a:pt x="546" y="85"/>
                    <a:pt x="824" y="85"/>
                  </a:cubicBezTo>
                  <a:cubicBezTo>
                    <a:pt x="1077" y="85"/>
                    <a:pt x="1332" y="64"/>
                    <a:pt x="1587" y="25"/>
                  </a:cubicBezTo>
                  <a:cubicBezTo>
                    <a:pt x="1587" y="19"/>
                    <a:pt x="1547" y="17"/>
                    <a:pt x="1476" y="17"/>
                  </a:cubicBezTo>
                  <a:cubicBezTo>
                    <a:pt x="1335" y="17"/>
                    <a:pt x="1075" y="25"/>
                    <a:pt x="785" y="25"/>
                  </a:cubicBezTo>
                  <a:cubicBezTo>
                    <a:pt x="478" y="13"/>
                    <a:pt x="213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6"/>
            <p:cNvSpPr/>
            <p:nvPr/>
          </p:nvSpPr>
          <p:spPr>
            <a:xfrm>
              <a:off x="1619896" y="4642707"/>
              <a:ext cx="5897" cy="977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20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33" y="71"/>
                    <a:pt x="84" y="154"/>
                  </a:cubicBezTo>
                  <a:cubicBezTo>
                    <a:pt x="117" y="238"/>
                    <a:pt x="134" y="305"/>
                    <a:pt x="150" y="305"/>
                  </a:cubicBezTo>
                  <a:cubicBezTo>
                    <a:pt x="167" y="305"/>
                    <a:pt x="184" y="221"/>
                    <a:pt x="134" y="138"/>
                  </a:cubicBezTo>
                  <a:cubicBezTo>
                    <a:pt x="105" y="50"/>
                    <a:pt x="37" y="1"/>
                    <a:pt x="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6"/>
            <p:cNvSpPr/>
            <p:nvPr/>
          </p:nvSpPr>
          <p:spPr>
            <a:xfrm>
              <a:off x="1607044" y="4626618"/>
              <a:ext cx="7500" cy="6731"/>
            </a:xfrm>
            <a:custGeom>
              <a:avLst/>
              <a:gdLst/>
              <a:ahLst/>
              <a:cxnLst/>
              <a:rect l="l" t="t" r="r" b="b"/>
              <a:pathLst>
                <a:path w="234" h="210" extrusionOk="0">
                  <a:moveTo>
                    <a:pt x="22" y="0"/>
                  </a:moveTo>
                  <a:cubicBezTo>
                    <a:pt x="19" y="0"/>
                    <a:pt x="17" y="2"/>
                    <a:pt x="17" y="5"/>
                  </a:cubicBezTo>
                  <a:cubicBezTo>
                    <a:pt x="0" y="21"/>
                    <a:pt x="33" y="71"/>
                    <a:pt x="84" y="122"/>
                  </a:cubicBezTo>
                  <a:cubicBezTo>
                    <a:pt x="139" y="177"/>
                    <a:pt x="183" y="209"/>
                    <a:pt x="206" y="209"/>
                  </a:cubicBezTo>
                  <a:cubicBezTo>
                    <a:pt x="211" y="209"/>
                    <a:pt x="214" y="208"/>
                    <a:pt x="217" y="205"/>
                  </a:cubicBezTo>
                  <a:cubicBezTo>
                    <a:pt x="234" y="188"/>
                    <a:pt x="184" y="138"/>
                    <a:pt x="134" y="88"/>
                  </a:cubicBezTo>
                  <a:cubicBezTo>
                    <a:pt x="92" y="33"/>
                    <a:pt x="39" y="0"/>
                    <a:pt x="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6"/>
            <p:cNvSpPr/>
            <p:nvPr/>
          </p:nvSpPr>
          <p:spPr>
            <a:xfrm>
              <a:off x="1588807" y="4618253"/>
              <a:ext cx="10769" cy="4391"/>
            </a:xfrm>
            <a:custGeom>
              <a:avLst/>
              <a:gdLst/>
              <a:ahLst/>
              <a:cxnLst/>
              <a:rect l="l" t="t" r="r" b="b"/>
              <a:pathLst>
                <a:path w="336" h="137" extrusionOk="0">
                  <a:moveTo>
                    <a:pt x="98" y="1"/>
                  </a:moveTo>
                  <a:cubicBezTo>
                    <a:pt x="41" y="1"/>
                    <a:pt x="1" y="20"/>
                    <a:pt x="1" y="32"/>
                  </a:cubicBezTo>
                  <a:cubicBezTo>
                    <a:pt x="1" y="48"/>
                    <a:pt x="84" y="48"/>
                    <a:pt x="168" y="82"/>
                  </a:cubicBezTo>
                  <a:cubicBezTo>
                    <a:pt x="223" y="109"/>
                    <a:pt x="277" y="136"/>
                    <a:pt x="304" y="136"/>
                  </a:cubicBezTo>
                  <a:cubicBezTo>
                    <a:pt x="311" y="136"/>
                    <a:pt x="315" y="135"/>
                    <a:pt x="318" y="132"/>
                  </a:cubicBezTo>
                  <a:cubicBezTo>
                    <a:pt x="335" y="132"/>
                    <a:pt x="285" y="48"/>
                    <a:pt x="185" y="15"/>
                  </a:cubicBezTo>
                  <a:cubicBezTo>
                    <a:pt x="154" y="5"/>
                    <a:pt x="124" y="1"/>
                    <a:pt x="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6"/>
            <p:cNvSpPr/>
            <p:nvPr/>
          </p:nvSpPr>
          <p:spPr>
            <a:xfrm>
              <a:off x="1575442" y="4615625"/>
              <a:ext cx="5897" cy="2468"/>
            </a:xfrm>
            <a:custGeom>
              <a:avLst/>
              <a:gdLst/>
              <a:ahLst/>
              <a:cxnLst/>
              <a:rect l="l" t="t" r="r" b="b"/>
              <a:pathLst>
                <a:path w="184" h="77" extrusionOk="0">
                  <a:moveTo>
                    <a:pt x="46" y="1"/>
                  </a:moveTo>
                  <a:cubicBezTo>
                    <a:pt x="29" y="1"/>
                    <a:pt x="17" y="5"/>
                    <a:pt x="17" y="13"/>
                  </a:cubicBezTo>
                  <a:cubicBezTo>
                    <a:pt x="0" y="30"/>
                    <a:pt x="34" y="47"/>
                    <a:pt x="84" y="64"/>
                  </a:cubicBezTo>
                  <a:cubicBezTo>
                    <a:pt x="109" y="72"/>
                    <a:pt x="130" y="76"/>
                    <a:pt x="144" y="76"/>
                  </a:cubicBezTo>
                  <a:cubicBezTo>
                    <a:pt x="159" y="76"/>
                    <a:pt x="167" y="72"/>
                    <a:pt x="167" y="64"/>
                  </a:cubicBezTo>
                  <a:cubicBezTo>
                    <a:pt x="184" y="47"/>
                    <a:pt x="151" y="30"/>
                    <a:pt x="100" y="13"/>
                  </a:cubicBezTo>
                  <a:cubicBezTo>
                    <a:pt x="84" y="5"/>
                    <a:pt x="63" y="1"/>
                    <a:pt x="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6"/>
            <p:cNvSpPr/>
            <p:nvPr/>
          </p:nvSpPr>
          <p:spPr>
            <a:xfrm>
              <a:off x="1380514" y="2549521"/>
              <a:ext cx="467001" cy="148488"/>
            </a:xfrm>
            <a:custGeom>
              <a:avLst/>
              <a:gdLst/>
              <a:ahLst/>
              <a:cxnLst/>
              <a:rect l="l" t="t" r="r" b="b"/>
              <a:pathLst>
                <a:path w="14571" h="4633" extrusionOk="0">
                  <a:moveTo>
                    <a:pt x="0" y="0"/>
                  </a:moveTo>
                  <a:cubicBezTo>
                    <a:pt x="0" y="0"/>
                    <a:pt x="598" y="4633"/>
                    <a:pt x="5044" y="4633"/>
                  </a:cubicBezTo>
                  <a:cubicBezTo>
                    <a:pt x="5122" y="4633"/>
                    <a:pt x="5200" y="4631"/>
                    <a:pt x="5280" y="4629"/>
                  </a:cubicBezTo>
                  <a:cubicBezTo>
                    <a:pt x="8388" y="4478"/>
                    <a:pt x="11496" y="4127"/>
                    <a:pt x="14570" y="3576"/>
                  </a:cubicBezTo>
                  <a:lnTo>
                    <a:pt x="14520" y="2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6"/>
            <p:cNvSpPr/>
            <p:nvPr/>
          </p:nvSpPr>
          <p:spPr>
            <a:xfrm>
              <a:off x="1305005" y="2292480"/>
              <a:ext cx="951084" cy="383286"/>
            </a:xfrm>
            <a:custGeom>
              <a:avLst/>
              <a:gdLst/>
              <a:ahLst/>
              <a:cxnLst/>
              <a:rect l="l" t="t" r="r" b="b"/>
              <a:pathLst>
                <a:path w="29675" h="11959" extrusionOk="0">
                  <a:moveTo>
                    <a:pt x="6132" y="0"/>
                  </a:moveTo>
                  <a:lnTo>
                    <a:pt x="101" y="3108"/>
                  </a:lnTo>
                  <a:cubicBezTo>
                    <a:pt x="101" y="3108"/>
                    <a:pt x="0" y="3442"/>
                    <a:pt x="2741" y="8789"/>
                  </a:cubicBezTo>
                  <a:cubicBezTo>
                    <a:pt x="3958" y="11159"/>
                    <a:pt x="6570" y="11959"/>
                    <a:pt x="9540" y="11959"/>
                  </a:cubicBezTo>
                  <a:cubicBezTo>
                    <a:pt x="15697" y="11959"/>
                    <a:pt x="23392" y="8522"/>
                    <a:pt x="23392" y="8522"/>
                  </a:cubicBezTo>
                  <a:lnTo>
                    <a:pt x="23392" y="8505"/>
                  </a:lnTo>
                  <a:cubicBezTo>
                    <a:pt x="24679" y="8254"/>
                    <a:pt x="25932" y="7920"/>
                    <a:pt x="27185" y="7536"/>
                  </a:cubicBezTo>
                  <a:cubicBezTo>
                    <a:pt x="28889" y="6918"/>
                    <a:pt x="28839" y="6767"/>
                    <a:pt x="28722" y="6583"/>
                  </a:cubicBezTo>
                  <a:cubicBezTo>
                    <a:pt x="28680" y="6508"/>
                    <a:pt x="28581" y="6477"/>
                    <a:pt x="28445" y="6477"/>
                  </a:cubicBezTo>
                  <a:cubicBezTo>
                    <a:pt x="27855" y="6477"/>
                    <a:pt x="26568" y="7062"/>
                    <a:pt x="26175" y="7062"/>
                  </a:cubicBezTo>
                  <a:cubicBezTo>
                    <a:pt x="26061" y="7062"/>
                    <a:pt x="26022" y="7012"/>
                    <a:pt x="26099" y="6884"/>
                  </a:cubicBezTo>
                  <a:cubicBezTo>
                    <a:pt x="26517" y="6232"/>
                    <a:pt x="29675" y="5497"/>
                    <a:pt x="29357" y="4979"/>
                  </a:cubicBezTo>
                  <a:cubicBezTo>
                    <a:pt x="29285" y="4864"/>
                    <a:pt x="29141" y="4816"/>
                    <a:pt x="28950" y="4816"/>
                  </a:cubicBezTo>
                  <a:cubicBezTo>
                    <a:pt x="28035" y="4816"/>
                    <a:pt x="26056" y="5919"/>
                    <a:pt x="25849" y="6015"/>
                  </a:cubicBezTo>
                  <a:cubicBezTo>
                    <a:pt x="25813" y="6032"/>
                    <a:pt x="25780" y="6039"/>
                    <a:pt x="25748" y="6039"/>
                  </a:cubicBezTo>
                  <a:cubicBezTo>
                    <a:pt x="25555" y="6039"/>
                    <a:pt x="25447" y="5767"/>
                    <a:pt x="25648" y="5681"/>
                  </a:cubicBezTo>
                  <a:cubicBezTo>
                    <a:pt x="25982" y="5547"/>
                    <a:pt x="29458" y="4060"/>
                    <a:pt x="29057" y="3409"/>
                  </a:cubicBezTo>
                  <a:cubicBezTo>
                    <a:pt x="28994" y="3302"/>
                    <a:pt x="28897" y="3265"/>
                    <a:pt x="28792" y="3265"/>
                  </a:cubicBezTo>
                  <a:cubicBezTo>
                    <a:pt x="28533" y="3265"/>
                    <a:pt x="28221" y="3492"/>
                    <a:pt x="28221" y="3492"/>
                  </a:cubicBezTo>
                  <a:cubicBezTo>
                    <a:pt x="28221" y="3492"/>
                    <a:pt x="25597" y="4853"/>
                    <a:pt x="25006" y="4853"/>
                  </a:cubicBezTo>
                  <a:cubicBezTo>
                    <a:pt x="24949" y="4853"/>
                    <a:pt x="24911" y="4840"/>
                    <a:pt x="24896" y="4812"/>
                  </a:cubicBezTo>
                  <a:cubicBezTo>
                    <a:pt x="24712" y="4495"/>
                    <a:pt x="26534" y="3476"/>
                    <a:pt x="27169" y="3175"/>
                  </a:cubicBezTo>
                  <a:cubicBezTo>
                    <a:pt x="27787" y="2874"/>
                    <a:pt x="27904" y="2456"/>
                    <a:pt x="27536" y="2289"/>
                  </a:cubicBezTo>
                  <a:cubicBezTo>
                    <a:pt x="27522" y="2282"/>
                    <a:pt x="27500" y="2279"/>
                    <a:pt x="27473" y="2279"/>
                  </a:cubicBezTo>
                  <a:cubicBezTo>
                    <a:pt x="27062" y="2279"/>
                    <a:pt x="25291" y="3061"/>
                    <a:pt x="24696" y="3359"/>
                  </a:cubicBezTo>
                  <a:cubicBezTo>
                    <a:pt x="24303" y="3560"/>
                    <a:pt x="23478" y="3992"/>
                    <a:pt x="23049" y="3992"/>
                  </a:cubicBezTo>
                  <a:cubicBezTo>
                    <a:pt x="22803" y="3992"/>
                    <a:pt x="22687" y="3850"/>
                    <a:pt x="22858" y="3442"/>
                  </a:cubicBezTo>
                  <a:cubicBezTo>
                    <a:pt x="23342" y="2323"/>
                    <a:pt x="23292" y="1287"/>
                    <a:pt x="23075" y="1019"/>
                  </a:cubicBezTo>
                  <a:cubicBezTo>
                    <a:pt x="23010" y="932"/>
                    <a:pt x="22916" y="893"/>
                    <a:pt x="22820" y="893"/>
                  </a:cubicBezTo>
                  <a:cubicBezTo>
                    <a:pt x="22621" y="893"/>
                    <a:pt x="22412" y="1061"/>
                    <a:pt x="22423" y="1320"/>
                  </a:cubicBezTo>
                  <a:cubicBezTo>
                    <a:pt x="22390" y="1721"/>
                    <a:pt x="22306" y="2122"/>
                    <a:pt x="22173" y="2506"/>
                  </a:cubicBezTo>
                  <a:cubicBezTo>
                    <a:pt x="22072" y="2824"/>
                    <a:pt x="21905" y="3125"/>
                    <a:pt x="21705" y="3375"/>
                  </a:cubicBezTo>
                  <a:cubicBezTo>
                    <a:pt x="21471" y="3693"/>
                    <a:pt x="21270" y="3943"/>
                    <a:pt x="21087" y="4144"/>
                  </a:cubicBezTo>
                  <a:cubicBezTo>
                    <a:pt x="19478" y="4705"/>
                    <a:pt x="15248" y="6022"/>
                    <a:pt x="10943" y="6022"/>
                  </a:cubicBezTo>
                  <a:cubicBezTo>
                    <a:pt x="10375" y="6022"/>
                    <a:pt x="9805" y="5999"/>
                    <a:pt x="9240" y="5948"/>
                  </a:cubicBezTo>
                  <a:cubicBezTo>
                    <a:pt x="8355" y="5865"/>
                    <a:pt x="6132" y="0"/>
                    <a:pt x="613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Picture 2" descr="C:\Users\karen\Pictures\gu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99" y="62659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0" name="Agrupar 269">
            <a:extLst>
              <a:ext uri="{FF2B5EF4-FFF2-40B4-BE49-F238E27FC236}">
                <a16:creationId xmlns:a16="http://schemas.microsoft.com/office/drawing/2014/main" id="{2324BD84-FA83-4FA0-85FE-7674CD34EAFB}"/>
              </a:ext>
            </a:extLst>
          </p:cNvPr>
          <p:cNvGrpSpPr/>
          <p:nvPr/>
        </p:nvGrpSpPr>
        <p:grpSpPr>
          <a:xfrm>
            <a:off x="2382120" y="590753"/>
            <a:ext cx="5122326" cy="3836645"/>
            <a:chOff x="2589003" y="600497"/>
            <a:chExt cx="4938103" cy="3699324"/>
          </a:xfrm>
        </p:grpSpPr>
        <p:grpSp>
          <p:nvGrpSpPr>
            <p:cNvPr id="269" name="Agrupar 268">
              <a:extLst>
                <a:ext uri="{FF2B5EF4-FFF2-40B4-BE49-F238E27FC236}">
                  <a16:creationId xmlns:a16="http://schemas.microsoft.com/office/drawing/2014/main" id="{8A738BB7-EEF1-4368-A351-FC6EBD0E7FB7}"/>
                </a:ext>
              </a:extLst>
            </p:cNvPr>
            <p:cNvGrpSpPr/>
            <p:nvPr/>
          </p:nvGrpSpPr>
          <p:grpSpPr>
            <a:xfrm>
              <a:off x="2589003" y="600497"/>
              <a:ext cx="4938103" cy="2826109"/>
              <a:chOff x="2589003" y="600497"/>
              <a:chExt cx="4938103" cy="2826109"/>
            </a:xfrm>
          </p:grpSpPr>
          <p:grpSp>
            <p:nvGrpSpPr>
              <p:cNvPr id="207" name="Google Shape;9881;p70"/>
              <p:cNvGrpSpPr/>
              <p:nvPr/>
            </p:nvGrpSpPr>
            <p:grpSpPr>
              <a:xfrm>
                <a:off x="2629032" y="921567"/>
                <a:ext cx="426755" cy="541618"/>
                <a:chOff x="8062968" y="2419290"/>
                <a:chExt cx="263316" cy="354728"/>
              </a:xfrm>
            </p:grpSpPr>
            <p:sp>
              <p:nvSpPr>
                <p:cNvPr id="208" name="Google Shape;9882;p70"/>
                <p:cNvSpPr/>
                <p:nvPr/>
              </p:nvSpPr>
              <p:spPr>
                <a:xfrm>
                  <a:off x="8080198" y="2436520"/>
                  <a:ext cx="97434" cy="257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" h="9827" extrusionOk="0">
                      <a:moveTo>
                        <a:pt x="2404" y="1"/>
                      </a:moveTo>
                      <a:cubicBezTo>
                        <a:pt x="878" y="869"/>
                        <a:pt x="0" y="2338"/>
                        <a:pt x="0" y="3988"/>
                      </a:cubicBezTo>
                      <a:cubicBezTo>
                        <a:pt x="0" y="6946"/>
                        <a:pt x="1527" y="9827"/>
                        <a:pt x="1527" y="9827"/>
                      </a:cubicBezTo>
                      <a:lnTo>
                        <a:pt x="3721" y="9827"/>
                      </a:lnTo>
                      <a:lnTo>
                        <a:pt x="3721" y="1"/>
                      </a:ln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9883;p70"/>
                <p:cNvSpPr/>
                <p:nvPr/>
              </p:nvSpPr>
              <p:spPr>
                <a:xfrm>
                  <a:off x="8131652" y="2419290"/>
                  <a:ext cx="183138" cy="268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4" h="10266" extrusionOk="0">
                      <a:moveTo>
                        <a:pt x="1966" y="0"/>
                      </a:moveTo>
                      <a:cubicBezTo>
                        <a:pt x="878" y="0"/>
                        <a:pt x="1" y="687"/>
                        <a:pt x="1" y="1527"/>
                      </a:cubicBezTo>
                      <a:cubicBezTo>
                        <a:pt x="1" y="2013"/>
                        <a:pt x="392" y="2404"/>
                        <a:pt x="878" y="2404"/>
                      </a:cubicBezTo>
                      <a:lnTo>
                        <a:pt x="1756" y="2404"/>
                      </a:lnTo>
                      <a:lnTo>
                        <a:pt x="1756" y="10265"/>
                      </a:lnTo>
                      <a:lnTo>
                        <a:pt x="5248" y="10265"/>
                      </a:lnTo>
                      <a:cubicBezTo>
                        <a:pt x="5248" y="10265"/>
                        <a:pt x="6993" y="7432"/>
                        <a:pt x="6993" y="4589"/>
                      </a:cubicBezTo>
                      <a:cubicBezTo>
                        <a:pt x="6993" y="2051"/>
                        <a:pt x="4942" y="0"/>
                        <a:pt x="2405" y="0"/>
                      </a:cubicBezTo>
                      <a:close/>
                    </a:path>
                  </a:pathLst>
                </a:custGeom>
                <a:solidFill>
                  <a:srgbClr val="576D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9884;p70"/>
                <p:cNvSpPr/>
                <p:nvPr/>
              </p:nvSpPr>
              <p:spPr>
                <a:xfrm>
                  <a:off x="8103188" y="2562182"/>
                  <a:ext cx="22755" cy="45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1754" extrusionOk="0">
                      <a:moveTo>
                        <a:pt x="429" y="0"/>
                      </a:moveTo>
                      <a:cubicBezTo>
                        <a:pt x="429" y="0"/>
                        <a:pt x="0" y="878"/>
                        <a:pt x="0" y="1317"/>
                      </a:cubicBezTo>
                      <a:cubicBezTo>
                        <a:pt x="0" y="1608"/>
                        <a:pt x="217" y="1753"/>
                        <a:pt x="434" y="1753"/>
                      </a:cubicBezTo>
                      <a:cubicBezTo>
                        <a:pt x="651" y="1753"/>
                        <a:pt x="868" y="1608"/>
                        <a:pt x="868" y="1317"/>
                      </a:cubicBezTo>
                      <a:cubicBezTo>
                        <a:pt x="868" y="878"/>
                        <a:pt x="429" y="0"/>
                        <a:pt x="429" y="0"/>
                      </a:cubicBezTo>
                      <a:close/>
                    </a:path>
                  </a:pathLst>
                </a:custGeom>
                <a:solidFill>
                  <a:srgbClr val="F4F7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9885;p70"/>
                <p:cNvSpPr/>
                <p:nvPr/>
              </p:nvSpPr>
              <p:spPr>
                <a:xfrm>
                  <a:off x="8103188" y="2562182"/>
                  <a:ext cx="11495" cy="45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1756" extrusionOk="0">
                      <a:moveTo>
                        <a:pt x="439" y="0"/>
                      </a:moveTo>
                      <a:cubicBezTo>
                        <a:pt x="439" y="0"/>
                        <a:pt x="0" y="878"/>
                        <a:pt x="0" y="1317"/>
                      </a:cubicBezTo>
                      <a:cubicBezTo>
                        <a:pt x="0" y="1555"/>
                        <a:pt x="191" y="1755"/>
                        <a:pt x="439" y="1755"/>
                      </a:cubicBezTo>
                      <a:lnTo>
                        <a:pt x="439" y="0"/>
                      </a:lnTo>
                      <a:close/>
                    </a:path>
                  </a:pathLst>
                </a:custGeom>
                <a:solidFill>
                  <a:srgbClr val="F1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9886;p70"/>
                <p:cNvSpPr/>
                <p:nvPr/>
              </p:nvSpPr>
              <p:spPr>
                <a:xfrm>
                  <a:off x="8263310" y="2562182"/>
                  <a:ext cx="22755" cy="45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1754" extrusionOk="0">
                      <a:moveTo>
                        <a:pt x="439" y="0"/>
                      </a:moveTo>
                      <a:cubicBezTo>
                        <a:pt x="439" y="0"/>
                        <a:pt x="0" y="878"/>
                        <a:pt x="0" y="1317"/>
                      </a:cubicBezTo>
                      <a:cubicBezTo>
                        <a:pt x="0" y="1608"/>
                        <a:pt x="217" y="1753"/>
                        <a:pt x="434" y="1753"/>
                      </a:cubicBezTo>
                      <a:cubicBezTo>
                        <a:pt x="651" y="1753"/>
                        <a:pt x="868" y="1608"/>
                        <a:pt x="868" y="1317"/>
                      </a:cubicBezTo>
                      <a:cubicBezTo>
                        <a:pt x="868" y="878"/>
                        <a:pt x="439" y="0"/>
                        <a:pt x="439" y="0"/>
                      </a:cubicBezTo>
                      <a:close/>
                    </a:path>
                  </a:pathLst>
                </a:custGeom>
                <a:solidFill>
                  <a:srgbClr val="F4F7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9887;p70"/>
                <p:cNvSpPr/>
                <p:nvPr/>
              </p:nvSpPr>
              <p:spPr>
                <a:xfrm>
                  <a:off x="8263310" y="2562182"/>
                  <a:ext cx="11495" cy="45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1756" extrusionOk="0">
                      <a:moveTo>
                        <a:pt x="439" y="0"/>
                      </a:moveTo>
                      <a:cubicBezTo>
                        <a:pt x="439" y="0"/>
                        <a:pt x="0" y="878"/>
                        <a:pt x="0" y="1317"/>
                      </a:cubicBezTo>
                      <a:cubicBezTo>
                        <a:pt x="0" y="1555"/>
                        <a:pt x="191" y="1755"/>
                        <a:pt x="439" y="1755"/>
                      </a:cubicBezTo>
                      <a:lnTo>
                        <a:pt x="439" y="0"/>
                      </a:lnTo>
                      <a:close/>
                    </a:path>
                  </a:pathLst>
                </a:custGeom>
                <a:solidFill>
                  <a:srgbClr val="F1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9888;p70"/>
                <p:cNvSpPr/>
                <p:nvPr/>
              </p:nvSpPr>
              <p:spPr>
                <a:xfrm>
                  <a:off x="8062968" y="2625131"/>
                  <a:ext cx="263316" cy="148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56" h="5686" extrusionOk="0">
                      <a:moveTo>
                        <a:pt x="3711" y="0"/>
                      </a:moveTo>
                      <a:lnTo>
                        <a:pt x="3711" y="1135"/>
                      </a:lnTo>
                      <a:cubicBezTo>
                        <a:pt x="3711" y="1498"/>
                        <a:pt x="3482" y="1832"/>
                        <a:pt x="3129" y="1956"/>
                      </a:cubicBezTo>
                      <a:lnTo>
                        <a:pt x="878" y="2748"/>
                      </a:lnTo>
                      <a:cubicBezTo>
                        <a:pt x="353" y="2938"/>
                        <a:pt x="0" y="3435"/>
                        <a:pt x="0" y="3988"/>
                      </a:cubicBezTo>
                      <a:lnTo>
                        <a:pt x="0" y="5028"/>
                      </a:lnTo>
                      <a:cubicBezTo>
                        <a:pt x="0" y="5390"/>
                        <a:pt x="296" y="5686"/>
                        <a:pt x="658" y="5686"/>
                      </a:cubicBezTo>
                      <a:lnTo>
                        <a:pt x="9397" y="5686"/>
                      </a:lnTo>
                      <a:cubicBezTo>
                        <a:pt x="9759" y="5686"/>
                        <a:pt x="10055" y="5390"/>
                        <a:pt x="10055" y="5028"/>
                      </a:cubicBezTo>
                      <a:lnTo>
                        <a:pt x="10055" y="3988"/>
                      </a:lnTo>
                      <a:cubicBezTo>
                        <a:pt x="10046" y="3435"/>
                        <a:pt x="9702" y="2938"/>
                        <a:pt x="9178" y="2748"/>
                      </a:cubicBezTo>
                      <a:lnTo>
                        <a:pt x="6917" y="1956"/>
                      </a:lnTo>
                      <a:cubicBezTo>
                        <a:pt x="6573" y="1832"/>
                        <a:pt x="6335" y="1498"/>
                        <a:pt x="6335" y="1135"/>
                      </a:cubicBezTo>
                      <a:lnTo>
                        <a:pt x="6335" y="0"/>
                      </a:lnTo>
                      <a:close/>
                    </a:path>
                  </a:pathLst>
                </a:custGeom>
                <a:solidFill>
                  <a:srgbClr val="E7EC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9889;p70"/>
                <p:cNvSpPr/>
                <p:nvPr/>
              </p:nvSpPr>
              <p:spPr>
                <a:xfrm>
                  <a:off x="8160376" y="2625131"/>
                  <a:ext cx="68736" cy="22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5" h="878" extrusionOk="0">
                      <a:moveTo>
                        <a:pt x="1" y="0"/>
                      </a:moveTo>
                      <a:lnTo>
                        <a:pt x="1" y="601"/>
                      </a:lnTo>
                      <a:cubicBezTo>
                        <a:pt x="411" y="782"/>
                        <a:pt x="859" y="878"/>
                        <a:pt x="1308" y="878"/>
                      </a:cubicBezTo>
                      <a:cubicBezTo>
                        <a:pt x="1756" y="878"/>
                        <a:pt x="2204" y="782"/>
                        <a:pt x="2624" y="601"/>
                      </a:cubicBezTo>
                      <a:lnTo>
                        <a:pt x="2624" y="0"/>
                      </a:ln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9890;p70"/>
                <p:cNvSpPr/>
                <p:nvPr/>
              </p:nvSpPr>
              <p:spPr>
                <a:xfrm>
                  <a:off x="8098187" y="2482239"/>
                  <a:ext cx="192617" cy="154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6" h="5896" extrusionOk="0">
                      <a:moveTo>
                        <a:pt x="2156" y="0"/>
                      </a:moveTo>
                      <a:cubicBezTo>
                        <a:pt x="1431" y="0"/>
                        <a:pt x="840" y="582"/>
                        <a:pt x="840" y="1307"/>
                      </a:cubicBezTo>
                      <a:lnTo>
                        <a:pt x="840" y="2185"/>
                      </a:lnTo>
                      <a:lnTo>
                        <a:pt x="735" y="2185"/>
                      </a:lnTo>
                      <a:cubicBezTo>
                        <a:pt x="0" y="2185"/>
                        <a:pt x="0" y="3273"/>
                        <a:pt x="735" y="3273"/>
                      </a:cubicBezTo>
                      <a:lnTo>
                        <a:pt x="849" y="3273"/>
                      </a:lnTo>
                      <a:cubicBezTo>
                        <a:pt x="964" y="4751"/>
                        <a:pt x="2194" y="5896"/>
                        <a:pt x="3683" y="5896"/>
                      </a:cubicBezTo>
                      <a:cubicBezTo>
                        <a:pt x="5161" y="5896"/>
                        <a:pt x="6392" y="4751"/>
                        <a:pt x="6506" y="3273"/>
                      </a:cubicBezTo>
                      <a:lnTo>
                        <a:pt x="6630" y="3273"/>
                      </a:lnTo>
                      <a:cubicBezTo>
                        <a:pt x="7356" y="3273"/>
                        <a:pt x="7356" y="2185"/>
                        <a:pt x="6630" y="2185"/>
                      </a:cubicBezTo>
                      <a:lnTo>
                        <a:pt x="6526" y="2185"/>
                      </a:lnTo>
                      <a:lnTo>
                        <a:pt x="6526" y="1307"/>
                      </a:lnTo>
                      <a:cubicBezTo>
                        <a:pt x="6526" y="582"/>
                        <a:pt x="5934" y="0"/>
                        <a:pt x="5209" y="0"/>
                      </a:cubicBezTo>
                      <a:close/>
                    </a:path>
                  </a:pathLst>
                </a:custGeom>
                <a:solidFill>
                  <a:srgbClr val="ECF0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9891;p70"/>
                <p:cNvSpPr/>
                <p:nvPr/>
              </p:nvSpPr>
              <p:spPr>
                <a:xfrm>
                  <a:off x="8154642" y="2539872"/>
                  <a:ext cx="11521" cy="17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62" extrusionOk="0">
                      <a:moveTo>
                        <a:pt x="220" y="1"/>
                      </a:moveTo>
                      <a:cubicBezTo>
                        <a:pt x="110" y="1"/>
                        <a:pt x="0" y="75"/>
                        <a:pt x="0" y="222"/>
                      </a:cubicBezTo>
                      <a:lnTo>
                        <a:pt x="0" y="442"/>
                      </a:lnTo>
                      <a:cubicBezTo>
                        <a:pt x="0" y="556"/>
                        <a:pt x="96" y="661"/>
                        <a:pt x="220" y="661"/>
                      </a:cubicBezTo>
                      <a:cubicBezTo>
                        <a:pt x="334" y="652"/>
                        <a:pt x="439" y="556"/>
                        <a:pt x="439" y="442"/>
                      </a:cubicBezTo>
                      <a:lnTo>
                        <a:pt x="439" y="222"/>
                      </a:lnTo>
                      <a:cubicBezTo>
                        <a:pt x="439" y="75"/>
                        <a:pt x="329" y="1"/>
                        <a:pt x="220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9892;p70"/>
                <p:cNvSpPr/>
                <p:nvPr/>
              </p:nvSpPr>
              <p:spPr>
                <a:xfrm>
                  <a:off x="8223325" y="2539872"/>
                  <a:ext cx="11286" cy="17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" h="662" extrusionOk="0">
                      <a:moveTo>
                        <a:pt x="215" y="1"/>
                      </a:moveTo>
                      <a:cubicBezTo>
                        <a:pt x="108" y="1"/>
                        <a:pt x="1" y="75"/>
                        <a:pt x="1" y="222"/>
                      </a:cubicBezTo>
                      <a:lnTo>
                        <a:pt x="1" y="442"/>
                      </a:lnTo>
                      <a:cubicBezTo>
                        <a:pt x="1" y="556"/>
                        <a:pt x="96" y="661"/>
                        <a:pt x="220" y="661"/>
                      </a:cubicBezTo>
                      <a:cubicBezTo>
                        <a:pt x="335" y="652"/>
                        <a:pt x="430" y="556"/>
                        <a:pt x="430" y="442"/>
                      </a:cubicBezTo>
                      <a:lnTo>
                        <a:pt x="430" y="222"/>
                      </a:lnTo>
                      <a:cubicBezTo>
                        <a:pt x="430" y="75"/>
                        <a:pt x="323" y="1"/>
                        <a:pt x="215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9893;p70"/>
                <p:cNvSpPr/>
                <p:nvPr/>
              </p:nvSpPr>
              <p:spPr>
                <a:xfrm>
                  <a:off x="8169358" y="2585094"/>
                  <a:ext cx="50720" cy="17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662" extrusionOk="0">
                      <a:moveTo>
                        <a:pt x="310" y="0"/>
                      </a:moveTo>
                      <a:cubicBezTo>
                        <a:pt x="144" y="0"/>
                        <a:pt x="0" y="221"/>
                        <a:pt x="154" y="375"/>
                      </a:cubicBezTo>
                      <a:cubicBezTo>
                        <a:pt x="373" y="558"/>
                        <a:pt x="645" y="662"/>
                        <a:pt x="928" y="662"/>
                      </a:cubicBezTo>
                      <a:cubicBezTo>
                        <a:pt x="940" y="662"/>
                        <a:pt x="952" y="661"/>
                        <a:pt x="965" y="661"/>
                      </a:cubicBezTo>
                      <a:cubicBezTo>
                        <a:pt x="977" y="661"/>
                        <a:pt x="989" y="662"/>
                        <a:pt x="1002" y="662"/>
                      </a:cubicBezTo>
                      <a:cubicBezTo>
                        <a:pt x="1284" y="662"/>
                        <a:pt x="1556" y="558"/>
                        <a:pt x="1776" y="375"/>
                      </a:cubicBezTo>
                      <a:cubicBezTo>
                        <a:pt x="1936" y="221"/>
                        <a:pt x="1789" y="0"/>
                        <a:pt x="1621" y="0"/>
                      </a:cubicBezTo>
                      <a:cubicBezTo>
                        <a:pt x="1570" y="0"/>
                        <a:pt x="1517" y="21"/>
                        <a:pt x="1470" y="70"/>
                      </a:cubicBezTo>
                      <a:cubicBezTo>
                        <a:pt x="1318" y="170"/>
                        <a:pt x="1141" y="220"/>
                        <a:pt x="965" y="220"/>
                      </a:cubicBezTo>
                      <a:cubicBezTo>
                        <a:pt x="788" y="220"/>
                        <a:pt x="612" y="170"/>
                        <a:pt x="459" y="70"/>
                      </a:cubicBezTo>
                      <a:cubicBezTo>
                        <a:pt x="412" y="21"/>
                        <a:pt x="360" y="0"/>
                        <a:pt x="310" y="0"/>
                      </a:cubicBezTo>
                      <a:close/>
                    </a:path>
                  </a:pathLst>
                </a:custGeom>
                <a:solidFill>
                  <a:srgbClr val="DA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9894;p70"/>
                <p:cNvSpPr/>
                <p:nvPr/>
              </p:nvSpPr>
              <p:spPr>
                <a:xfrm>
                  <a:off x="8146734" y="2519317"/>
                  <a:ext cx="23017" cy="14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" h="560" extrusionOk="0">
                      <a:moveTo>
                        <a:pt x="566" y="1"/>
                      </a:moveTo>
                      <a:cubicBezTo>
                        <a:pt x="534" y="1"/>
                        <a:pt x="500" y="8"/>
                        <a:pt x="464" y="25"/>
                      </a:cubicBezTo>
                      <a:lnTo>
                        <a:pt x="207" y="149"/>
                      </a:lnTo>
                      <a:cubicBezTo>
                        <a:pt x="0" y="243"/>
                        <a:pt x="62" y="559"/>
                        <a:pt x="292" y="559"/>
                      </a:cubicBezTo>
                      <a:cubicBezTo>
                        <a:pt x="295" y="559"/>
                        <a:pt x="299" y="559"/>
                        <a:pt x="302" y="559"/>
                      </a:cubicBezTo>
                      <a:cubicBezTo>
                        <a:pt x="331" y="559"/>
                        <a:pt x="369" y="550"/>
                        <a:pt x="398" y="540"/>
                      </a:cubicBezTo>
                      <a:lnTo>
                        <a:pt x="655" y="426"/>
                      </a:lnTo>
                      <a:cubicBezTo>
                        <a:pt x="878" y="310"/>
                        <a:pt x="772" y="1"/>
                        <a:pt x="566" y="1"/>
                      </a:cubicBezTo>
                      <a:close/>
                    </a:path>
                  </a:pathLst>
                </a:custGeom>
                <a:solidFill>
                  <a:srgbClr val="D4DDE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9895;p70"/>
                <p:cNvSpPr/>
                <p:nvPr/>
              </p:nvSpPr>
              <p:spPr>
                <a:xfrm>
                  <a:off x="8219476" y="2519317"/>
                  <a:ext cx="23278" cy="14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" h="560" extrusionOk="0">
                      <a:moveTo>
                        <a:pt x="313" y="1"/>
                      </a:moveTo>
                      <a:cubicBezTo>
                        <a:pt x="107" y="1"/>
                        <a:pt x="1" y="310"/>
                        <a:pt x="224" y="426"/>
                      </a:cubicBezTo>
                      <a:lnTo>
                        <a:pt x="491" y="540"/>
                      </a:lnTo>
                      <a:cubicBezTo>
                        <a:pt x="520" y="550"/>
                        <a:pt x="548" y="559"/>
                        <a:pt x="577" y="559"/>
                      </a:cubicBezTo>
                      <a:cubicBezTo>
                        <a:pt x="580" y="559"/>
                        <a:pt x="584" y="559"/>
                        <a:pt x="587" y="559"/>
                      </a:cubicBezTo>
                      <a:cubicBezTo>
                        <a:pt x="818" y="559"/>
                        <a:pt x="889" y="243"/>
                        <a:pt x="672" y="149"/>
                      </a:cubicBezTo>
                      <a:lnTo>
                        <a:pt x="415" y="25"/>
                      </a:lnTo>
                      <a:cubicBezTo>
                        <a:pt x="379" y="8"/>
                        <a:pt x="345" y="1"/>
                        <a:pt x="313" y="1"/>
                      </a:cubicBezTo>
                      <a:close/>
                    </a:path>
                  </a:pathLst>
                </a:custGeom>
                <a:solidFill>
                  <a:srgbClr val="D4DDE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9896;p70"/>
                <p:cNvSpPr/>
                <p:nvPr/>
              </p:nvSpPr>
              <p:spPr>
                <a:xfrm>
                  <a:off x="8062968" y="2692321"/>
                  <a:ext cx="263316" cy="81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56" h="3120" extrusionOk="0">
                      <a:moveTo>
                        <a:pt x="1393" y="0"/>
                      </a:moveTo>
                      <a:lnTo>
                        <a:pt x="878" y="182"/>
                      </a:lnTo>
                      <a:cubicBezTo>
                        <a:pt x="353" y="372"/>
                        <a:pt x="0" y="869"/>
                        <a:pt x="0" y="1422"/>
                      </a:cubicBezTo>
                      <a:lnTo>
                        <a:pt x="0" y="2462"/>
                      </a:lnTo>
                      <a:cubicBezTo>
                        <a:pt x="0" y="2824"/>
                        <a:pt x="296" y="3120"/>
                        <a:pt x="658" y="3120"/>
                      </a:cubicBezTo>
                      <a:lnTo>
                        <a:pt x="9397" y="3120"/>
                      </a:lnTo>
                      <a:cubicBezTo>
                        <a:pt x="9759" y="3120"/>
                        <a:pt x="10055" y="2824"/>
                        <a:pt x="10055" y="2462"/>
                      </a:cubicBezTo>
                      <a:lnTo>
                        <a:pt x="10055" y="1422"/>
                      </a:lnTo>
                      <a:cubicBezTo>
                        <a:pt x="10055" y="869"/>
                        <a:pt x="9702" y="372"/>
                        <a:pt x="9178" y="182"/>
                      </a:cubicBezTo>
                      <a:lnTo>
                        <a:pt x="8662" y="0"/>
                      </a:lnTo>
                      <a:cubicBezTo>
                        <a:pt x="7747" y="1202"/>
                        <a:pt x="6387" y="1803"/>
                        <a:pt x="5028" y="1803"/>
                      </a:cubicBezTo>
                      <a:cubicBezTo>
                        <a:pt x="3668" y="1803"/>
                        <a:pt x="2309" y="1202"/>
                        <a:pt x="1393" y="0"/>
                      </a:cubicBezTo>
                      <a:close/>
                    </a:path>
                  </a:pathLst>
                </a:custGeom>
                <a:solidFill>
                  <a:srgbClr val="E1E7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9897;p70"/>
                <p:cNvSpPr/>
                <p:nvPr/>
              </p:nvSpPr>
              <p:spPr>
                <a:xfrm>
                  <a:off x="8087949" y="2692557"/>
                  <a:ext cx="213355" cy="5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8" h="2236" extrusionOk="0">
                      <a:moveTo>
                        <a:pt x="439" y="1"/>
                      </a:moveTo>
                      <a:lnTo>
                        <a:pt x="0" y="154"/>
                      </a:lnTo>
                      <a:cubicBezTo>
                        <a:pt x="1002" y="1542"/>
                        <a:pt x="2538" y="2236"/>
                        <a:pt x="4074" y="2236"/>
                      </a:cubicBezTo>
                      <a:cubicBezTo>
                        <a:pt x="5610" y="2236"/>
                        <a:pt x="7146" y="1542"/>
                        <a:pt x="8147" y="154"/>
                      </a:cubicBezTo>
                      <a:lnTo>
                        <a:pt x="7708" y="1"/>
                      </a:lnTo>
                      <a:cubicBezTo>
                        <a:pt x="6850" y="1127"/>
                        <a:pt x="5505" y="1794"/>
                        <a:pt x="4074" y="1794"/>
                      </a:cubicBezTo>
                      <a:cubicBezTo>
                        <a:pt x="2652" y="1794"/>
                        <a:pt x="1307" y="1127"/>
                        <a:pt x="439" y="1"/>
                      </a:cubicBez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9898;p70"/>
                <p:cNvSpPr/>
                <p:nvPr/>
              </p:nvSpPr>
              <p:spPr>
                <a:xfrm>
                  <a:off x="8102429" y="2482239"/>
                  <a:ext cx="138152" cy="154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896" extrusionOk="0">
                      <a:moveTo>
                        <a:pt x="1994" y="0"/>
                      </a:moveTo>
                      <a:cubicBezTo>
                        <a:pt x="1269" y="0"/>
                        <a:pt x="678" y="582"/>
                        <a:pt x="678" y="1307"/>
                      </a:cubicBezTo>
                      <a:lnTo>
                        <a:pt x="678" y="2185"/>
                      </a:lnTo>
                      <a:lnTo>
                        <a:pt x="611" y="2185"/>
                      </a:lnTo>
                      <a:cubicBezTo>
                        <a:pt x="604" y="2185"/>
                        <a:pt x="598" y="2185"/>
                        <a:pt x="592" y="2185"/>
                      </a:cubicBezTo>
                      <a:cubicBezTo>
                        <a:pt x="304" y="2185"/>
                        <a:pt x="66" y="2392"/>
                        <a:pt x="29" y="2672"/>
                      </a:cubicBezTo>
                      <a:cubicBezTo>
                        <a:pt x="0" y="2996"/>
                        <a:pt x="248" y="3273"/>
                        <a:pt x="573" y="3273"/>
                      </a:cubicBezTo>
                      <a:lnTo>
                        <a:pt x="697" y="3273"/>
                      </a:lnTo>
                      <a:cubicBezTo>
                        <a:pt x="800" y="4776"/>
                        <a:pt x="2054" y="5895"/>
                        <a:pt x="3501" y="5895"/>
                      </a:cubicBezTo>
                      <a:cubicBezTo>
                        <a:pt x="3652" y="5895"/>
                        <a:pt x="3805" y="5883"/>
                        <a:pt x="3959" y="5858"/>
                      </a:cubicBezTo>
                      <a:cubicBezTo>
                        <a:pt x="2576" y="5648"/>
                        <a:pt x="1555" y="4455"/>
                        <a:pt x="1555" y="3053"/>
                      </a:cubicBezTo>
                      <a:lnTo>
                        <a:pt x="1555" y="1307"/>
                      </a:lnTo>
                      <a:cubicBezTo>
                        <a:pt x="1555" y="830"/>
                        <a:pt x="1947" y="439"/>
                        <a:pt x="2433" y="439"/>
                      </a:cubicBezTo>
                      <a:lnTo>
                        <a:pt x="4837" y="439"/>
                      </a:lnTo>
                      <a:cubicBezTo>
                        <a:pt x="5076" y="439"/>
                        <a:pt x="5276" y="239"/>
                        <a:pt x="5276" y="0"/>
                      </a:cubicBezTo>
                      <a:close/>
                    </a:path>
                  </a:pathLst>
                </a:custGeom>
                <a:solidFill>
                  <a:srgbClr val="E7EC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5" name="Google Shape;9865;p70"/>
              <p:cNvGrpSpPr/>
              <p:nvPr/>
            </p:nvGrpSpPr>
            <p:grpSpPr>
              <a:xfrm>
                <a:off x="3070740" y="922069"/>
                <a:ext cx="464330" cy="540511"/>
                <a:chOff x="7606826" y="2419290"/>
                <a:chExt cx="274550" cy="354728"/>
              </a:xfrm>
            </p:grpSpPr>
            <p:sp>
              <p:nvSpPr>
                <p:cNvPr id="226" name="Google Shape;9866;p70"/>
                <p:cNvSpPr/>
                <p:nvPr/>
              </p:nvSpPr>
              <p:spPr>
                <a:xfrm>
                  <a:off x="7606826" y="2619370"/>
                  <a:ext cx="274550" cy="15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5" h="5906" extrusionOk="0">
                      <a:moveTo>
                        <a:pt x="3711" y="1"/>
                      </a:moveTo>
                      <a:lnTo>
                        <a:pt x="3711" y="1041"/>
                      </a:lnTo>
                      <a:cubicBezTo>
                        <a:pt x="3711" y="1336"/>
                        <a:pt x="3520" y="1584"/>
                        <a:pt x="3244" y="1670"/>
                      </a:cubicBezTo>
                      <a:lnTo>
                        <a:pt x="935" y="2348"/>
                      </a:lnTo>
                      <a:cubicBezTo>
                        <a:pt x="382" y="2510"/>
                        <a:pt x="0" y="3025"/>
                        <a:pt x="0" y="3607"/>
                      </a:cubicBezTo>
                      <a:lnTo>
                        <a:pt x="0" y="5248"/>
                      </a:lnTo>
                      <a:cubicBezTo>
                        <a:pt x="0" y="5610"/>
                        <a:pt x="286" y="5906"/>
                        <a:pt x="649" y="5906"/>
                      </a:cubicBezTo>
                      <a:lnTo>
                        <a:pt x="9826" y="5906"/>
                      </a:lnTo>
                      <a:cubicBezTo>
                        <a:pt x="10189" y="5906"/>
                        <a:pt x="10485" y="5610"/>
                        <a:pt x="10485" y="5248"/>
                      </a:cubicBezTo>
                      <a:lnTo>
                        <a:pt x="10485" y="3607"/>
                      </a:lnTo>
                      <a:cubicBezTo>
                        <a:pt x="10485" y="3025"/>
                        <a:pt x="10093" y="2510"/>
                        <a:pt x="9540" y="2348"/>
                      </a:cubicBezTo>
                      <a:lnTo>
                        <a:pt x="7241" y="1670"/>
                      </a:lnTo>
                      <a:cubicBezTo>
                        <a:pt x="6955" y="1584"/>
                        <a:pt x="6764" y="1336"/>
                        <a:pt x="6764" y="1041"/>
                      </a:cubicBezTo>
                      <a:lnTo>
                        <a:pt x="6764" y="1"/>
                      </a:lnTo>
                      <a:close/>
                    </a:path>
                  </a:pathLst>
                </a:custGeom>
                <a:solidFill>
                  <a:srgbClr val="E7EC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9867;p70"/>
                <p:cNvSpPr/>
                <p:nvPr/>
              </p:nvSpPr>
              <p:spPr>
                <a:xfrm>
                  <a:off x="7606826" y="2667576"/>
                  <a:ext cx="274550" cy="10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5" h="4065" extrusionOk="0">
                      <a:moveTo>
                        <a:pt x="2671" y="1"/>
                      </a:moveTo>
                      <a:lnTo>
                        <a:pt x="935" y="507"/>
                      </a:lnTo>
                      <a:cubicBezTo>
                        <a:pt x="382" y="669"/>
                        <a:pt x="0" y="1184"/>
                        <a:pt x="0" y="1766"/>
                      </a:cubicBezTo>
                      <a:lnTo>
                        <a:pt x="0" y="3407"/>
                      </a:lnTo>
                      <a:cubicBezTo>
                        <a:pt x="0" y="3769"/>
                        <a:pt x="286" y="4065"/>
                        <a:pt x="649" y="4065"/>
                      </a:cubicBezTo>
                      <a:lnTo>
                        <a:pt x="9826" y="4065"/>
                      </a:lnTo>
                      <a:cubicBezTo>
                        <a:pt x="10189" y="4065"/>
                        <a:pt x="10485" y="3769"/>
                        <a:pt x="10485" y="3407"/>
                      </a:cubicBezTo>
                      <a:lnTo>
                        <a:pt x="10485" y="1766"/>
                      </a:lnTo>
                      <a:cubicBezTo>
                        <a:pt x="10485" y="1184"/>
                        <a:pt x="10093" y="669"/>
                        <a:pt x="9540" y="507"/>
                      </a:cubicBezTo>
                      <a:lnTo>
                        <a:pt x="7804" y="1"/>
                      </a:lnTo>
                      <a:cubicBezTo>
                        <a:pt x="7556" y="1213"/>
                        <a:pt x="6478" y="2090"/>
                        <a:pt x="5238" y="2090"/>
                      </a:cubicBezTo>
                      <a:cubicBezTo>
                        <a:pt x="3997" y="2090"/>
                        <a:pt x="2919" y="1213"/>
                        <a:pt x="2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9868;p70"/>
                <p:cNvSpPr/>
                <p:nvPr/>
              </p:nvSpPr>
              <p:spPr>
                <a:xfrm>
                  <a:off x="7703998" y="2619370"/>
                  <a:ext cx="79943" cy="22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3" h="874" extrusionOk="0">
                      <a:moveTo>
                        <a:pt x="0" y="1"/>
                      </a:moveTo>
                      <a:lnTo>
                        <a:pt x="0" y="487"/>
                      </a:lnTo>
                      <a:cubicBezTo>
                        <a:pt x="477" y="745"/>
                        <a:pt x="1002" y="874"/>
                        <a:pt x="1527" y="874"/>
                      </a:cubicBezTo>
                      <a:cubicBezTo>
                        <a:pt x="2051" y="874"/>
                        <a:pt x="2576" y="745"/>
                        <a:pt x="3053" y="487"/>
                      </a:cubicBezTo>
                      <a:lnTo>
                        <a:pt x="3053" y="1"/>
                      </a:ln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9869;p70"/>
                <p:cNvSpPr/>
                <p:nvPr/>
              </p:nvSpPr>
              <p:spPr>
                <a:xfrm>
                  <a:off x="7647543" y="2470744"/>
                  <a:ext cx="192617" cy="16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6" h="6116" extrusionOk="0">
                      <a:moveTo>
                        <a:pt x="840" y="1"/>
                      </a:moveTo>
                      <a:lnTo>
                        <a:pt x="840" y="2405"/>
                      </a:lnTo>
                      <a:lnTo>
                        <a:pt x="735" y="2405"/>
                      </a:lnTo>
                      <a:cubicBezTo>
                        <a:pt x="0" y="2405"/>
                        <a:pt x="0" y="3492"/>
                        <a:pt x="735" y="3492"/>
                      </a:cubicBezTo>
                      <a:lnTo>
                        <a:pt x="849" y="3492"/>
                      </a:lnTo>
                      <a:cubicBezTo>
                        <a:pt x="964" y="4971"/>
                        <a:pt x="2194" y="6116"/>
                        <a:pt x="3683" y="6116"/>
                      </a:cubicBezTo>
                      <a:cubicBezTo>
                        <a:pt x="5161" y="6116"/>
                        <a:pt x="6392" y="4971"/>
                        <a:pt x="6506" y="3492"/>
                      </a:cubicBezTo>
                      <a:lnTo>
                        <a:pt x="6630" y="3492"/>
                      </a:lnTo>
                      <a:cubicBezTo>
                        <a:pt x="7355" y="3492"/>
                        <a:pt x="7355" y="2405"/>
                        <a:pt x="6630" y="2405"/>
                      </a:cubicBezTo>
                      <a:lnTo>
                        <a:pt x="6525" y="2405"/>
                      </a:lnTo>
                      <a:lnTo>
                        <a:pt x="6525" y="1"/>
                      </a:lnTo>
                      <a:close/>
                    </a:path>
                  </a:pathLst>
                </a:custGeom>
                <a:solidFill>
                  <a:srgbClr val="ECF0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9870;p70"/>
                <p:cNvSpPr/>
                <p:nvPr/>
              </p:nvSpPr>
              <p:spPr>
                <a:xfrm>
                  <a:off x="7651785" y="2470744"/>
                  <a:ext cx="166379" cy="160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4" h="6115" extrusionOk="0">
                      <a:moveTo>
                        <a:pt x="678" y="1"/>
                      </a:moveTo>
                      <a:lnTo>
                        <a:pt x="678" y="2405"/>
                      </a:lnTo>
                      <a:lnTo>
                        <a:pt x="601" y="2405"/>
                      </a:lnTo>
                      <a:cubicBezTo>
                        <a:pt x="595" y="2404"/>
                        <a:pt x="589" y="2404"/>
                        <a:pt x="583" y="2404"/>
                      </a:cubicBezTo>
                      <a:cubicBezTo>
                        <a:pt x="304" y="2404"/>
                        <a:pt x="66" y="2611"/>
                        <a:pt x="29" y="2891"/>
                      </a:cubicBezTo>
                      <a:cubicBezTo>
                        <a:pt x="0" y="3215"/>
                        <a:pt x="248" y="3492"/>
                        <a:pt x="573" y="3492"/>
                      </a:cubicBezTo>
                      <a:lnTo>
                        <a:pt x="687" y="3492"/>
                      </a:lnTo>
                      <a:cubicBezTo>
                        <a:pt x="800" y="4995"/>
                        <a:pt x="2046" y="6115"/>
                        <a:pt x="3499" y="6115"/>
                      </a:cubicBezTo>
                      <a:cubicBezTo>
                        <a:pt x="3650" y="6115"/>
                        <a:pt x="3804" y="6103"/>
                        <a:pt x="3959" y="6077"/>
                      </a:cubicBezTo>
                      <a:cubicBezTo>
                        <a:pt x="2576" y="5868"/>
                        <a:pt x="1555" y="4675"/>
                        <a:pt x="1555" y="3282"/>
                      </a:cubicBezTo>
                      <a:lnTo>
                        <a:pt x="1555" y="1527"/>
                      </a:lnTo>
                      <a:cubicBezTo>
                        <a:pt x="1555" y="1050"/>
                        <a:pt x="1946" y="659"/>
                        <a:pt x="2433" y="659"/>
                      </a:cubicBezTo>
                      <a:lnTo>
                        <a:pt x="3740" y="659"/>
                      </a:lnTo>
                      <a:cubicBezTo>
                        <a:pt x="3932" y="802"/>
                        <a:pt x="4163" y="875"/>
                        <a:pt x="4392" y="875"/>
                      </a:cubicBezTo>
                      <a:cubicBezTo>
                        <a:pt x="4562" y="875"/>
                        <a:pt x="4731" y="835"/>
                        <a:pt x="4885" y="754"/>
                      </a:cubicBezTo>
                      <a:cubicBezTo>
                        <a:pt x="5184" y="972"/>
                        <a:pt x="5547" y="1088"/>
                        <a:pt x="5914" y="1088"/>
                      </a:cubicBezTo>
                      <a:cubicBezTo>
                        <a:pt x="6061" y="1088"/>
                        <a:pt x="6209" y="1069"/>
                        <a:pt x="6354" y="1031"/>
                      </a:cubicBezTo>
                      <a:lnTo>
                        <a:pt x="6354" y="1"/>
                      </a:lnTo>
                      <a:close/>
                    </a:path>
                  </a:pathLst>
                </a:custGeom>
                <a:solidFill>
                  <a:srgbClr val="E7EC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9871;p70"/>
                <p:cNvSpPr/>
                <p:nvPr/>
              </p:nvSpPr>
              <p:spPr>
                <a:xfrm>
                  <a:off x="7654770" y="2419290"/>
                  <a:ext cx="174156" cy="114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1" h="4370" extrusionOk="0">
                      <a:moveTo>
                        <a:pt x="1842" y="0"/>
                      </a:moveTo>
                      <a:cubicBezTo>
                        <a:pt x="812" y="0"/>
                        <a:pt x="1" y="897"/>
                        <a:pt x="106" y="1918"/>
                      </a:cubicBezTo>
                      <a:lnTo>
                        <a:pt x="344" y="4370"/>
                      </a:lnTo>
                      <a:lnTo>
                        <a:pt x="564" y="4370"/>
                      </a:lnTo>
                      <a:cubicBezTo>
                        <a:pt x="812" y="4370"/>
                        <a:pt x="1003" y="4169"/>
                        <a:pt x="1003" y="3931"/>
                      </a:cubicBezTo>
                      <a:lnTo>
                        <a:pt x="1003" y="2967"/>
                      </a:lnTo>
                      <a:cubicBezTo>
                        <a:pt x="1003" y="2481"/>
                        <a:pt x="1394" y="2090"/>
                        <a:pt x="1880" y="2090"/>
                      </a:cubicBezTo>
                      <a:lnTo>
                        <a:pt x="5811" y="2090"/>
                      </a:lnTo>
                      <a:lnTo>
                        <a:pt x="5811" y="3931"/>
                      </a:lnTo>
                      <a:cubicBezTo>
                        <a:pt x="5811" y="4169"/>
                        <a:pt x="6011" y="4370"/>
                        <a:pt x="6249" y="4370"/>
                      </a:cubicBezTo>
                      <a:lnTo>
                        <a:pt x="6469" y="4370"/>
                      </a:lnTo>
                      <a:lnTo>
                        <a:pt x="6650" y="2004"/>
                      </a:lnTo>
                      <a:lnTo>
                        <a:pt x="6631" y="2004"/>
                      </a:lnTo>
                      <a:lnTo>
                        <a:pt x="5811" y="0"/>
                      </a:lnTo>
                      <a:close/>
                    </a:path>
                  </a:pathLst>
                </a:custGeom>
                <a:solidFill>
                  <a:srgbClr val="D4DDE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9872;p70"/>
                <p:cNvSpPr/>
                <p:nvPr/>
              </p:nvSpPr>
              <p:spPr>
                <a:xfrm>
                  <a:off x="7654770" y="2419290"/>
                  <a:ext cx="71983" cy="114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9" h="4370" extrusionOk="0">
                      <a:moveTo>
                        <a:pt x="1842" y="0"/>
                      </a:moveTo>
                      <a:cubicBezTo>
                        <a:pt x="812" y="0"/>
                        <a:pt x="1" y="888"/>
                        <a:pt x="106" y="1918"/>
                      </a:cubicBezTo>
                      <a:lnTo>
                        <a:pt x="344" y="4370"/>
                      </a:lnTo>
                      <a:lnTo>
                        <a:pt x="564" y="4370"/>
                      </a:lnTo>
                      <a:cubicBezTo>
                        <a:pt x="812" y="4370"/>
                        <a:pt x="1003" y="4169"/>
                        <a:pt x="1003" y="3931"/>
                      </a:cubicBezTo>
                      <a:lnTo>
                        <a:pt x="1003" y="1756"/>
                      </a:lnTo>
                      <a:cubicBezTo>
                        <a:pt x="1003" y="783"/>
                        <a:pt x="1785" y="0"/>
                        <a:pt x="274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9873;p70"/>
                <p:cNvSpPr/>
                <p:nvPr/>
              </p:nvSpPr>
              <p:spPr>
                <a:xfrm>
                  <a:off x="7703998" y="2533640"/>
                  <a:ext cx="11495" cy="17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661" extrusionOk="0">
                      <a:moveTo>
                        <a:pt x="220" y="0"/>
                      </a:moveTo>
                      <a:cubicBezTo>
                        <a:pt x="110" y="0"/>
                        <a:pt x="0" y="74"/>
                        <a:pt x="0" y="222"/>
                      </a:cubicBezTo>
                      <a:lnTo>
                        <a:pt x="0" y="441"/>
                      </a:lnTo>
                      <a:cubicBezTo>
                        <a:pt x="0" y="556"/>
                        <a:pt x="96" y="661"/>
                        <a:pt x="220" y="661"/>
                      </a:cubicBezTo>
                      <a:cubicBezTo>
                        <a:pt x="334" y="661"/>
                        <a:pt x="439" y="556"/>
                        <a:pt x="439" y="441"/>
                      </a:cubicBezTo>
                      <a:lnTo>
                        <a:pt x="439" y="222"/>
                      </a:lnTo>
                      <a:cubicBezTo>
                        <a:pt x="439" y="74"/>
                        <a:pt x="329" y="0"/>
                        <a:pt x="22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9874;p70"/>
                <p:cNvSpPr/>
                <p:nvPr/>
              </p:nvSpPr>
              <p:spPr>
                <a:xfrm>
                  <a:off x="7772681" y="2533640"/>
                  <a:ext cx="11260" cy="17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661" extrusionOk="0">
                      <a:moveTo>
                        <a:pt x="215" y="0"/>
                      </a:moveTo>
                      <a:cubicBezTo>
                        <a:pt x="108" y="0"/>
                        <a:pt x="1" y="74"/>
                        <a:pt x="1" y="222"/>
                      </a:cubicBezTo>
                      <a:lnTo>
                        <a:pt x="1" y="441"/>
                      </a:lnTo>
                      <a:cubicBezTo>
                        <a:pt x="1" y="556"/>
                        <a:pt x="96" y="661"/>
                        <a:pt x="220" y="661"/>
                      </a:cubicBezTo>
                      <a:cubicBezTo>
                        <a:pt x="335" y="661"/>
                        <a:pt x="430" y="556"/>
                        <a:pt x="430" y="441"/>
                      </a:cubicBezTo>
                      <a:lnTo>
                        <a:pt x="430" y="222"/>
                      </a:lnTo>
                      <a:cubicBezTo>
                        <a:pt x="430" y="74"/>
                        <a:pt x="323" y="0"/>
                        <a:pt x="21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9875;p70"/>
                <p:cNvSpPr/>
                <p:nvPr/>
              </p:nvSpPr>
              <p:spPr>
                <a:xfrm>
                  <a:off x="7718714" y="2573598"/>
                  <a:ext cx="50720" cy="17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662" extrusionOk="0">
                      <a:moveTo>
                        <a:pt x="314" y="0"/>
                      </a:moveTo>
                      <a:cubicBezTo>
                        <a:pt x="144" y="0"/>
                        <a:pt x="0" y="221"/>
                        <a:pt x="154" y="375"/>
                      </a:cubicBezTo>
                      <a:cubicBezTo>
                        <a:pt x="372" y="566"/>
                        <a:pt x="643" y="662"/>
                        <a:pt x="924" y="662"/>
                      </a:cubicBezTo>
                      <a:cubicBezTo>
                        <a:pt x="938" y="662"/>
                        <a:pt x="951" y="662"/>
                        <a:pt x="965" y="661"/>
                      </a:cubicBezTo>
                      <a:cubicBezTo>
                        <a:pt x="978" y="662"/>
                        <a:pt x="991" y="662"/>
                        <a:pt x="1005" y="662"/>
                      </a:cubicBezTo>
                      <a:cubicBezTo>
                        <a:pt x="1286" y="662"/>
                        <a:pt x="1557" y="566"/>
                        <a:pt x="1775" y="375"/>
                      </a:cubicBezTo>
                      <a:cubicBezTo>
                        <a:pt x="1936" y="221"/>
                        <a:pt x="1789" y="0"/>
                        <a:pt x="1621" y="0"/>
                      </a:cubicBezTo>
                      <a:cubicBezTo>
                        <a:pt x="1570" y="0"/>
                        <a:pt x="1517" y="21"/>
                        <a:pt x="1470" y="70"/>
                      </a:cubicBezTo>
                      <a:cubicBezTo>
                        <a:pt x="1318" y="170"/>
                        <a:pt x="1141" y="220"/>
                        <a:pt x="966" y="220"/>
                      </a:cubicBezTo>
                      <a:cubicBezTo>
                        <a:pt x="790" y="220"/>
                        <a:pt x="616" y="170"/>
                        <a:pt x="469" y="70"/>
                      </a:cubicBezTo>
                      <a:cubicBezTo>
                        <a:pt x="420" y="21"/>
                        <a:pt x="365" y="0"/>
                        <a:pt x="314" y="0"/>
                      </a:cubicBezTo>
                      <a:close/>
                    </a:path>
                  </a:pathLst>
                </a:custGeom>
                <a:solidFill>
                  <a:srgbClr val="DA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9876;p70"/>
                <p:cNvSpPr/>
                <p:nvPr/>
              </p:nvSpPr>
              <p:spPr>
                <a:xfrm>
                  <a:off x="7696483" y="2516463"/>
                  <a:ext cx="26525" cy="11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440" extrusionOk="0">
                      <a:moveTo>
                        <a:pt x="287" y="0"/>
                      </a:moveTo>
                      <a:cubicBezTo>
                        <a:pt x="1" y="0"/>
                        <a:pt x="1" y="439"/>
                        <a:pt x="287" y="439"/>
                      </a:cubicBezTo>
                      <a:lnTo>
                        <a:pt x="726" y="439"/>
                      </a:lnTo>
                      <a:cubicBezTo>
                        <a:pt x="1012" y="439"/>
                        <a:pt x="1012" y="0"/>
                        <a:pt x="726" y="0"/>
                      </a:cubicBezTo>
                      <a:close/>
                    </a:path>
                  </a:pathLst>
                </a:custGeom>
                <a:solidFill>
                  <a:srgbClr val="D4DDE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9877;p70"/>
                <p:cNvSpPr/>
                <p:nvPr/>
              </p:nvSpPr>
              <p:spPr>
                <a:xfrm>
                  <a:off x="7764931" y="2516463"/>
                  <a:ext cx="26761" cy="11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" h="440" extrusionOk="0">
                      <a:moveTo>
                        <a:pt x="297" y="0"/>
                      </a:moveTo>
                      <a:cubicBezTo>
                        <a:pt x="1" y="0"/>
                        <a:pt x="1" y="439"/>
                        <a:pt x="297" y="439"/>
                      </a:cubicBezTo>
                      <a:lnTo>
                        <a:pt x="726" y="439"/>
                      </a:lnTo>
                      <a:cubicBezTo>
                        <a:pt x="1022" y="439"/>
                        <a:pt x="1022" y="0"/>
                        <a:pt x="726" y="0"/>
                      </a:cubicBezTo>
                      <a:close/>
                    </a:path>
                  </a:pathLst>
                </a:custGeom>
                <a:solidFill>
                  <a:srgbClr val="D4DDE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9878;p70"/>
                <p:cNvSpPr/>
                <p:nvPr/>
              </p:nvSpPr>
              <p:spPr>
                <a:xfrm>
                  <a:off x="7772681" y="2419290"/>
                  <a:ext cx="68474" cy="68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2624" extrusionOk="0">
                      <a:moveTo>
                        <a:pt x="1308" y="0"/>
                      </a:moveTo>
                      <a:cubicBezTo>
                        <a:pt x="583" y="0"/>
                        <a:pt x="1" y="582"/>
                        <a:pt x="1" y="1307"/>
                      </a:cubicBezTo>
                      <a:cubicBezTo>
                        <a:pt x="1" y="2032"/>
                        <a:pt x="583" y="2624"/>
                        <a:pt x="1308" y="2624"/>
                      </a:cubicBezTo>
                      <a:cubicBezTo>
                        <a:pt x="2033" y="2624"/>
                        <a:pt x="2615" y="2032"/>
                        <a:pt x="2615" y="1307"/>
                      </a:cubicBezTo>
                      <a:cubicBezTo>
                        <a:pt x="2615" y="582"/>
                        <a:pt x="2033" y="0"/>
                        <a:pt x="1308" y="0"/>
                      </a:cubicBezTo>
                      <a:close/>
                    </a:path>
                  </a:pathLst>
                </a:custGeom>
                <a:solidFill>
                  <a:srgbClr val="D4DDE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9879;p70"/>
                <p:cNvSpPr/>
                <p:nvPr/>
              </p:nvSpPr>
              <p:spPr>
                <a:xfrm>
                  <a:off x="7749717" y="2447753"/>
                  <a:ext cx="34224" cy="34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318" extrusionOk="0">
                      <a:moveTo>
                        <a:pt x="658" y="1"/>
                      </a:moveTo>
                      <a:cubicBezTo>
                        <a:pt x="296" y="1"/>
                        <a:pt x="0" y="297"/>
                        <a:pt x="0" y="659"/>
                      </a:cubicBezTo>
                      <a:cubicBezTo>
                        <a:pt x="0" y="1022"/>
                        <a:pt x="296" y="1317"/>
                        <a:pt x="658" y="1317"/>
                      </a:cubicBezTo>
                      <a:cubicBezTo>
                        <a:pt x="1021" y="1317"/>
                        <a:pt x="1307" y="1022"/>
                        <a:pt x="1307" y="659"/>
                      </a:cubicBezTo>
                      <a:cubicBezTo>
                        <a:pt x="1307" y="297"/>
                        <a:pt x="1021" y="1"/>
                        <a:pt x="658" y="1"/>
                      </a:cubicBezTo>
                      <a:close/>
                    </a:path>
                  </a:pathLst>
                </a:custGeom>
                <a:solidFill>
                  <a:srgbClr val="D4DDE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9880;p70"/>
                <p:cNvSpPr/>
                <p:nvPr/>
              </p:nvSpPr>
              <p:spPr>
                <a:xfrm>
                  <a:off x="7654770" y="2667576"/>
                  <a:ext cx="178398" cy="77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3" h="2968" extrusionOk="0">
                      <a:moveTo>
                        <a:pt x="840" y="1"/>
                      </a:moveTo>
                      <a:lnTo>
                        <a:pt x="1" y="249"/>
                      </a:lnTo>
                      <a:cubicBezTo>
                        <a:pt x="363" y="1833"/>
                        <a:pt x="1775" y="2968"/>
                        <a:pt x="3407" y="2968"/>
                      </a:cubicBezTo>
                      <a:cubicBezTo>
                        <a:pt x="5038" y="2968"/>
                        <a:pt x="6459" y="1833"/>
                        <a:pt x="6812" y="249"/>
                      </a:cubicBezTo>
                      <a:lnTo>
                        <a:pt x="5982" y="1"/>
                      </a:lnTo>
                      <a:cubicBezTo>
                        <a:pt x="5725" y="1213"/>
                        <a:pt x="4656" y="2090"/>
                        <a:pt x="3416" y="2090"/>
                      </a:cubicBezTo>
                      <a:cubicBezTo>
                        <a:pt x="2166" y="2090"/>
                        <a:pt x="1098" y="1213"/>
                        <a:pt x="840" y="1"/>
                      </a:cubicBezTo>
                      <a:close/>
                    </a:path>
                  </a:pathLst>
                </a:custGeom>
                <a:solidFill>
                  <a:srgbClr val="DA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1" name="Google Shape;9167;p70"/>
              <p:cNvGrpSpPr/>
              <p:nvPr/>
            </p:nvGrpSpPr>
            <p:grpSpPr>
              <a:xfrm>
                <a:off x="4001778" y="810268"/>
                <a:ext cx="373966" cy="425589"/>
                <a:chOff x="1989911" y="2306065"/>
                <a:chExt cx="387099" cy="353207"/>
              </a:xfrm>
            </p:grpSpPr>
            <p:sp>
              <p:nvSpPr>
                <p:cNvPr id="242" name="Google Shape;9168;p70"/>
                <p:cNvSpPr/>
                <p:nvPr/>
              </p:nvSpPr>
              <p:spPr>
                <a:xfrm>
                  <a:off x="2110003" y="2555181"/>
                  <a:ext cx="146916" cy="8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2" h="3379" extrusionOk="0">
                      <a:moveTo>
                        <a:pt x="2796" y="1"/>
                      </a:moveTo>
                      <a:lnTo>
                        <a:pt x="576" y="986"/>
                      </a:lnTo>
                      <a:lnTo>
                        <a:pt x="1" y="2879"/>
                      </a:lnTo>
                      <a:lnTo>
                        <a:pt x="1298" y="3108"/>
                      </a:lnTo>
                      <a:lnTo>
                        <a:pt x="2865" y="3379"/>
                      </a:lnTo>
                      <a:lnTo>
                        <a:pt x="5591" y="2879"/>
                      </a:lnTo>
                      <a:lnTo>
                        <a:pt x="5238" y="1714"/>
                      </a:lnTo>
                      <a:lnTo>
                        <a:pt x="5016" y="986"/>
                      </a:lnTo>
                      <a:lnTo>
                        <a:pt x="2796" y="1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9169;p70"/>
                <p:cNvSpPr/>
                <p:nvPr/>
              </p:nvSpPr>
              <p:spPr>
                <a:xfrm>
                  <a:off x="2110003" y="2555181"/>
                  <a:ext cx="137615" cy="81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8" h="3109" extrusionOk="0">
                      <a:moveTo>
                        <a:pt x="2796" y="1"/>
                      </a:moveTo>
                      <a:lnTo>
                        <a:pt x="583" y="986"/>
                      </a:lnTo>
                      <a:lnTo>
                        <a:pt x="1" y="2879"/>
                      </a:lnTo>
                      <a:lnTo>
                        <a:pt x="1298" y="3108"/>
                      </a:lnTo>
                      <a:lnTo>
                        <a:pt x="1561" y="1714"/>
                      </a:lnTo>
                      <a:lnTo>
                        <a:pt x="5238" y="1714"/>
                      </a:lnTo>
                      <a:lnTo>
                        <a:pt x="5016" y="986"/>
                      </a:lnTo>
                      <a:lnTo>
                        <a:pt x="2796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9170;p70"/>
                <p:cNvSpPr/>
                <p:nvPr/>
              </p:nvSpPr>
              <p:spPr>
                <a:xfrm>
                  <a:off x="1989911" y="2306065"/>
                  <a:ext cx="387099" cy="275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4" h="10468" extrusionOk="0">
                      <a:moveTo>
                        <a:pt x="1215" y="1"/>
                      </a:moveTo>
                      <a:cubicBezTo>
                        <a:pt x="542" y="1"/>
                        <a:pt x="1" y="549"/>
                        <a:pt x="1" y="1222"/>
                      </a:cubicBezTo>
                      <a:lnTo>
                        <a:pt x="1" y="9247"/>
                      </a:lnTo>
                      <a:cubicBezTo>
                        <a:pt x="1" y="9920"/>
                        <a:pt x="542" y="10468"/>
                        <a:pt x="1215" y="10468"/>
                      </a:cubicBezTo>
                      <a:lnTo>
                        <a:pt x="13513" y="10468"/>
                      </a:lnTo>
                      <a:cubicBezTo>
                        <a:pt x="14185" y="10468"/>
                        <a:pt x="14733" y="9920"/>
                        <a:pt x="14733" y="9247"/>
                      </a:cubicBezTo>
                      <a:lnTo>
                        <a:pt x="14733" y="1222"/>
                      </a:lnTo>
                      <a:cubicBezTo>
                        <a:pt x="14733" y="549"/>
                        <a:pt x="14185" y="1"/>
                        <a:pt x="1351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9171;p70"/>
                <p:cNvSpPr/>
                <p:nvPr/>
              </p:nvSpPr>
              <p:spPr>
                <a:xfrm>
                  <a:off x="2021438" y="2337723"/>
                  <a:ext cx="324045" cy="193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4" h="7370" extrusionOk="0">
                      <a:moveTo>
                        <a:pt x="12320" y="1"/>
                      </a:moveTo>
                      <a:cubicBezTo>
                        <a:pt x="12318" y="1"/>
                        <a:pt x="12315" y="2"/>
                        <a:pt x="12313" y="3"/>
                      </a:cubicBezTo>
                      <a:lnTo>
                        <a:pt x="15" y="3"/>
                      </a:lnTo>
                      <a:cubicBezTo>
                        <a:pt x="8" y="3"/>
                        <a:pt x="1" y="10"/>
                        <a:pt x="1" y="17"/>
                      </a:cubicBezTo>
                      <a:lnTo>
                        <a:pt x="1" y="7369"/>
                      </a:lnTo>
                      <a:lnTo>
                        <a:pt x="12333" y="7369"/>
                      </a:lnTo>
                      <a:lnTo>
                        <a:pt x="12333" y="17"/>
                      </a:lnTo>
                      <a:cubicBezTo>
                        <a:pt x="12333" y="11"/>
                        <a:pt x="12329" y="1"/>
                        <a:pt x="1232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9172;p70"/>
                <p:cNvSpPr/>
                <p:nvPr/>
              </p:nvSpPr>
              <p:spPr>
                <a:xfrm>
                  <a:off x="2327224" y="2337776"/>
                  <a:ext cx="18259" cy="193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7368" extrusionOk="0">
                      <a:moveTo>
                        <a:pt x="1" y="1"/>
                      </a:moveTo>
                      <a:cubicBezTo>
                        <a:pt x="1" y="8"/>
                        <a:pt x="1" y="8"/>
                        <a:pt x="1" y="15"/>
                      </a:cubicBezTo>
                      <a:lnTo>
                        <a:pt x="1" y="7367"/>
                      </a:lnTo>
                      <a:lnTo>
                        <a:pt x="694" y="7367"/>
                      </a:lnTo>
                      <a:lnTo>
                        <a:pt x="694" y="15"/>
                      </a:lnTo>
                      <a:cubicBezTo>
                        <a:pt x="694" y="8"/>
                        <a:pt x="694" y="8"/>
                        <a:pt x="69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9173;p70"/>
                <p:cNvSpPr/>
                <p:nvPr/>
              </p:nvSpPr>
              <p:spPr>
                <a:xfrm>
                  <a:off x="2069543" y="2630819"/>
                  <a:ext cx="227651" cy="28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5" h="1083" extrusionOk="0">
                      <a:moveTo>
                        <a:pt x="542" y="0"/>
                      </a:moveTo>
                      <a:cubicBezTo>
                        <a:pt x="244" y="0"/>
                        <a:pt x="1" y="243"/>
                        <a:pt x="1" y="541"/>
                      </a:cubicBezTo>
                      <a:cubicBezTo>
                        <a:pt x="1" y="839"/>
                        <a:pt x="244" y="1082"/>
                        <a:pt x="542" y="1082"/>
                      </a:cubicBezTo>
                      <a:lnTo>
                        <a:pt x="8123" y="1082"/>
                      </a:lnTo>
                      <a:cubicBezTo>
                        <a:pt x="8421" y="1082"/>
                        <a:pt x="8664" y="839"/>
                        <a:pt x="8664" y="541"/>
                      </a:cubicBezTo>
                      <a:cubicBezTo>
                        <a:pt x="8664" y="243"/>
                        <a:pt x="8421" y="0"/>
                        <a:pt x="81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9174;p70"/>
                <p:cNvSpPr/>
                <p:nvPr/>
              </p:nvSpPr>
              <p:spPr>
                <a:xfrm>
                  <a:off x="2175237" y="2549191"/>
                  <a:ext cx="14975" cy="11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" h="451" extrusionOk="0">
                      <a:moveTo>
                        <a:pt x="312" y="0"/>
                      </a:moveTo>
                      <a:cubicBezTo>
                        <a:pt x="266" y="0"/>
                        <a:pt x="218" y="15"/>
                        <a:pt x="174" y="48"/>
                      </a:cubicBezTo>
                      <a:cubicBezTo>
                        <a:pt x="1" y="180"/>
                        <a:pt x="91" y="451"/>
                        <a:pt x="313" y="451"/>
                      </a:cubicBezTo>
                      <a:cubicBezTo>
                        <a:pt x="410" y="451"/>
                        <a:pt x="500" y="381"/>
                        <a:pt x="528" y="284"/>
                      </a:cubicBezTo>
                      <a:cubicBezTo>
                        <a:pt x="570" y="129"/>
                        <a:pt x="448" y="0"/>
                        <a:pt x="312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" name="Google Shape;9175;p70"/>
              <p:cNvGrpSpPr/>
              <p:nvPr/>
            </p:nvGrpSpPr>
            <p:grpSpPr>
              <a:xfrm>
                <a:off x="4054999" y="1337466"/>
                <a:ext cx="267526" cy="436506"/>
                <a:chOff x="2593102" y="2288778"/>
                <a:chExt cx="204663" cy="363007"/>
              </a:xfrm>
            </p:grpSpPr>
            <p:sp>
              <p:nvSpPr>
                <p:cNvPr id="250" name="Google Shape;9176;p70"/>
                <p:cNvSpPr/>
                <p:nvPr/>
              </p:nvSpPr>
              <p:spPr>
                <a:xfrm>
                  <a:off x="2753837" y="2310636"/>
                  <a:ext cx="43928" cy="29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" h="11321" extrusionOk="0">
                      <a:moveTo>
                        <a:pt x="0" y="0"/>
                      </a:moveTo>
                      <a:lnTo>
                        <a:pt x="0" y="11320"/>
                      </a:lnTo>
                      <a:lnTo>
                        <a:pt x="1672" y="10481"/>
                      </a:lnTo>
                      <a:lnTo>
                        <a:pt x="1672" y="8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163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9177;p70"/>
                <p:cNvSpPr/>
                <p:nvPr/>
              </p:nvSpPr>
              <p:spPr>
                <a:xfrm>
                  <a:off x="2593102" y="2310636"/>
                  <a:ext cx="182620" cy="29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1" h="11321" extrusionOk="0">
                      <a:moveTo>
                        <a:pt x="6951" y="0"/>
                      </a:moveTo>
                      <a:lnTo>
                        <a:pt x="1" y="833"/>
                      </a:lnTo>
                      <a:lnTo>
                        <a:pt x="1" y="10481"/>
                      </a:lnTo>
                      <a:lnTo>
                        <a:pt x="6951" y="11320"/>
                      </a:lnTo>
                      <a:lnTo>
                        <a:pt x="6951" y="0"/>
                      </a:lnTo>
                      <a:close/>
                    </a:path>
                  </a:pathLst>
                </a:custGeom>
                <a:solidFill>
                  <a:srgbClr val="BFC9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9178;p70"/>
                <p:cNvSpPr/>
                <p:nvPr/>
              </p:nvSpPr>
              <p:spPr>
                <a:xfrm>
                  <a:off x="2753837" y="2585972"/>
                  <a:ext cx="43928" cy="65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" h="2505" extrusionOk="0">
                      <a:moveTo>
                        <a:pt x="833" y="1"/>
                      </a:moveTo>
                      <a:lnTo>
                        <a:pt x="0" y="2505"/>
                      </a:lnTo>
                      <a:lnTo>
                        <a:pt x="833" y="2505"/>
                      </a:lnTo>
                      <a:cubicBezTo>
                        <a:pt x="1297" y="2505"/>
                        <a:pt x="1665" y="2130"/>
                        <a:pt x="1672" y="1673"/>
                      </a:cubicBezTo>
                      <a:lnTo>
                        <a:pt x="1672" y="1"/>
                      </a:lnTo>
                      <a:close/>
                    </a:path>
                  </a:pathLst>
                </a:custGeom>
                <a:solidFill>
                  <a:srgbClr val="6F7F9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9179;p70"/>
                <p:cNvSpPr/>
                <p:nvPr/>
              </p:nvSpPr>
              <p:spPr>
                <a:xfrm>
                  <a:off x="2753837" y="2288778"/>
                  <a:ext cx="43928" cy="43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" h="1665" extrusionOk="0">
                      <a:moveTo>
                        <a:pt x="0" y="0"/>
                      </a:moveTo>
                      <a:lnTo>
                        <a:pt x="833" y="1665"/>
                      </a:lnTo>
                      <a:lnTo>
                        <a:pt x="1672" y="1665"/>
                      </a:lnTo>
                      <a:lnTo>
                        <a:pt x="1672" y="832"/>
                      </a:lnTo>
                      <a:cubicBezTo>
                        <a:pt x="1665" y="375"/>
                        <a:pt x="1297" y="0"/>
                        <a:pt x="833" y="0"/>
                      </a:cubicBezTo>
                      <a:close/>
                    </a:path>
                  </a:pathLst>
                </a:custGeom>
                <a:solidFill>
                  <a:srgbClr val="6F7F9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9180;p70"/>
                <p:cNvSpPr/>
                <p:nvPr/>
              </p:nvSpPr>
              <p:spPr>
                <a:xfrm>
                  <a:off x="2593102" y="2585972"/>
                  <a:ext cx="182620" cy="65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1" h="2505" extrusionOk="0">
                      <a:moveTo>
                        <a:pt x="1" y="1"/>
                      </a:moveTo>
                      <a:lnTo>
                        <a:pt x="1" y="1673"/>
                      </a:lnTo>
                      <a:cubicBezTo>
                        <a:pt x="8" y="2130"/>
                        <a:pt x="375" y="2505"/>
                        <a:pt x="840" y="2505"/>
                      </a:cubicBezTo>
                      <a:lnTo>
                        <a:pt x="6118" y="2505"/>
                      </a:lnTo>
                      <a:cubicBezTo>
                        <a:pt x="6576" y="2505"/>
                        <a:pt x="6951" y="2130"/>
                        <a:pt x="6951" y="1673"/>
                      </a:cubicBezTo>
                      <a:lnTo>
                        <a:pt x="6951" y="1"/>
                      </a:lnTo>
                      <a:close/>
                    </a:path>
                  </a:pathLst>
                </a:custGeom>
                <a:solidFill>
                  <a:srgbClr val="A1B5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9181;p70"/>
                <p:cNvSpPr/>
                <p:nvPr/>
              </p:nvSpPr>
              <p:spPr>
                <a:xfrm>
                  <a:off x="2593102" y="2288778"/>
                  <a:ext cx="182620" cy="43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1" h="1665" extrusionOk="0">
                      <a:moveTo>
                        <a:pt x="840" y="0"/>
                      </a:moveTo>
                      <a:cubicBezTo>
                        <a:pt x="375" y="0"/>
                        <a:pt x="8" y="375"/>
                        <a:pt x="1" y="832"/>
                      </a:cubicBezTo>
                      <a:lnTo>
                        <a:pt x="1" y="1665"/>
                      </a:lnTo>
                      <a:lnTo>
                        <a:pt x="6951" y="1665"/>
                      </a:lnTo>
                      <a:lnTo>
                        <a:pt x="6951" y="832"/>
                      </a:lnTo>
                      <a:cubicBezTo>
                        <a:pt x="6951" y="375"/>
                        <a:pt x="6576" y="0"/>
                        <a:pt x="6118" y="0"/>
                      </a:cubicBezTo>
                      <a:close/>
                    </a:path>
                  </a:pathLst>
                </a:custGeom>
                <a:solidFill>
                  <a:srgbClr val="A1B5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9182;p70"/>
                <p:cNvSpPr/>
                <p:nvPr/>
              </p:nvSpPr>
              <p:spPr>
                <a:xfrm>
                  <a:off x="2688050" y="2305172"/>
                  <a:ext cx="36650" cy="10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417" extrusionOk="0">
                      <a:moveTo>
                        <a:pt x="285" y="0"/>
                      </a:moveTo>
                      <a:cubicBezTo>
                        <a:pt x="0" y="0"/>
                        <a:pt x="0" y="416"/>
                        <a:pt x="285" y="416"/>
                      </a:cubicBezTo>
                      <a:lnTo>
                        <a:pt x="1117" y="416"/>
                      </a:lnTo>
                      <a:cubicBezTo>
                        <a:pt x="1395" y="416"/>
                        <a:pt x="1395" y="0"/>
                        <a:pt x="1117" y="0"/>
                      </a:cubicBezTo>
                      <a:close/>
                    </a:path>
                  </a:pathLst>
                </a:custGeom>
                <a:solidFill>
                  <a:srgbClr val="63636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9183;p70"/>
                <p:cNvSpPr/>
                <p:nvPr/>
              </p:nvSpPr>
              <p:spPr>
                <a:xfrm>
                  <a:off x="2684399" y="2607857"/>
                  <a:ext cx="22069" cy="22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840" extrusionOk="0">
                      <a:moveTo>
                        <a:pt x="424" y="0"/>
                      </a:moveTo>
                      <a:cubicBezTo>
                        <a:pt x="188" y="0"/>
                        <a:pt x="1" y="188"/>
                        <a:pt x="1" y="423"/>
                      </a:cubicBezTo>
                      <a:cubicBezTo>
                        <a:pt x="1" y="652"/>
                        <a:pt x="188" y="840"/>
                        <a:pt x="424" y="840"/>
                      </a:cubicBezTo>
                      <a:cubicBezTo>
                        <a:pt x="653" y="840"/>
                        <a:pt x="840" y="652"/>
                        <a:pt x="840" y="423"/>
                      </a:cubicBezTo>
                      <a:cubicBezTo>
                        <a:pt x="840" y="188"/>
                        <a:pt x="653" y="0"/>
                        <a:pt x="4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9184;p70"/>
                <p:cNvSpPr/>
                <p:nvPr/>
              </p:nvSpPr>
              <p:spPr>
                <a:xfrm>
                  <a:off x="2668004" y="2305172"/>
                  <a:ext cx="10956" cy="10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208" y="0"/>
                      </a:moveTo>
                      <a:cubicBezTo>
                        <a:pt x="97" y="0"/>
                        <a:pt x="0" y="97"/>
                        <a:pt x="0" y="208"/>
                      </a:cubicBezTo>
                      <a:cubicBezTo>
                        <a:pt x="0" y="326"/>
                        <a:pt x="97" y="416"/>
                        <a:pt x="208" y="416"/>
                      </a:cubicBezTo>
                      <a:cubicBezTo>
                        <a:pt x="326" y="416"/>
                        <a:pt x="417" y="326"/>
                        <a:pt x="417" y="208"/>
                      </a:cubicBezTo>
                      <a:cubicBezTo>
                        <a:pt x="417" y="97"/>
                        <a:pt x="326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63636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259" name="Picture 4" descr="Wifi Icon Png Transparent #226372 - Free Icons Library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6590" y="810268"/>
                <a:ext cx="716037" cy="7163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0" name="Picture 6" descr="Download Free png Web Security Png Clipart - DLPNG.co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8694" y="899774"/>
                <a:ext cx="722915" cy="7232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1" name="Picture 12" descr="Jump the Great Firewall of China by hosting your own free VPN ...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1551" y="2196041"/>
                <a:ext cx="1275542" cy="8232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2" name="Picture 8" descr="TECNOSOLUTION: Batch ou arquivo de lote – Você sabe o que é?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4269" y="2151459"/>
                <a:ext cx="849873" cy="850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3" name="Picture 2" descr="Qual banco de dados escolher para o meu sistema – FabioBme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3726" y="2114940"/>
                <a:ext cx="758901" cy="7592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" name="Conector de seta reta 9"/>
              <p:cNvCxnSpPr/>
              <p:nvPr/>
            </p:nvCxnSpPr>
            <p:spPr>
              <a:xfrm flipV="1">
                <a:off x="3535070" y="957673"/>
                <a:ext cx="342709" cy="182069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de seta reta 11"/>
              <p:cNvCxnSpPr/>
              <p:nvPr/>
            </p:nvCxnSpPr>
            <p:spPr>
              <a:xfrm>
                <a:off x="3618809" y="1300391"/>
                <a:ext cx="369331" cy="240106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de seta reta 13"/>
              <p:cNvCxnSpPr/>
              <p:nvPr/>
            </p:nvCxnSpPr>
            <p:spPr>
              <a:xfrm>
                <a:off x="4474269" y="1261385"/>
                <a:ext cx="491314" cy="9574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de seta reta 15"/>
              <p:cNvCxnSpPr/>
              <p:nvPr/>
            </p:nvCxnSpPr>
            <p:spPr>
              <a:xfrm flipV="1">
                <a:off x="5697347" y="1300391"/>
                <a:ext cx="548407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/>
              <p:cNvCxnSpPr/>
              <p:nvPr/>
            </p:nvCxnSpPr>
            <p:spPr>
              <a:xfrm>
                <a:off x="6692058" y="1730941"/>
                <a:ext cx="0" cy="383999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>
                <a:off x="5392176" y="2590350"/>
                <a:ext cx="531482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de seta reta 21"/>
              <p:cNvCxnSpPr/>
              <p:nvPr/>
            </p:nvCxnSpPr>
            <p:spPr>
              <a:xfrm>
                <a:off x="3803474" y="2576576"/>
                <a:ext cx="587363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CaixaDeTexto 22"/>
              <p:cNvSpPr txBox="1"/>
              <p:nvPr/>
            </p:nvSpPr>
            <p:spPr>
              <a:xfrm>
                <a:off x="2731096" y="650220"/>
                <a:ext cx="8877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Usuário</a:t>
                </a:r>
                <a:endParaRPr lang="pt-BR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24" name="CaixaDeTexto 23"/>
              <p:cNvSpPr txBox="1"/>
              <p:nvPr/>
            </p:nvSpPr>
            <p:spPr>
              <a:xfrm>
                <a:off x="3660362" y="600497"/>
                <a:ext cx="11697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1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Computador</a:t>
                </a:r>
                <a:endParaRPr lang="pt-BR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25" name="CaixaDeTexto 24"/>
              <p:cNvSpPr txBox="1"/>
              <p:nvPr/>
            </p:nvSpPr>
            <p:spPr>
              <a:xfrm>
                <a:off x="3808875" y="1734418"/>
                <a:ext cx="7507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1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Celular</a:t>
                </a:r>
                <a:endParaRPr lang="pt-BR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281" name="CaixaDeTexto 280"/>
              <p:cNvSpPr txBox="1"/>
              <p:nvPr/>
            </p:nvSpPr>
            <p:spPr>
              <a:xfrm>
                <a:off x="4474269" y="1506765"/>
                <a:ext cx="18682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Conectados a </a:t>
                </a:r>
              </a:p>
              <a:p>
                <a:pPr algn="ctr"/>
                <a:r>
                  <a:rPr lang="pt-BR" sz="12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uma rede </a:t>
                </a:r>
                <a:r>
                  <a:rPr lang="pt-BR" sz="1200" dirty="0" err="1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Wi-fi</a:t>
                </a:r>
                <a:endParaRPr lang="pt-BR" sz="1200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282" name="CaixaDeTexto 281"/>
              <p:cNvSpPr txBox="1"/>
              <p:nvPr/>
            </p:nvSpPr>
            <p:spPr>
              <a:xfrm>
                <a:off x="5343835" y="602525"/>
                <a:ext cx="18897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Protegido por uma SSL</a:t>
                </a:r>
              </a:p>
            </p:txBody>
          </p:sp>
          <p:sp>
            <p:nvSpPr>
              <p:cNvPr id="283" name="CaixaDeTexto 282"/>
              <p:cNvSpPr txBox="1"/>
              <p:nvPr/>
            </p:nvSpPr>
            <p:spPr>
              <a:xfrm>
                <a:off x="5814549" y="2904811"/>
                <a:ext cx="17125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Protegido por Firewall</a:t>
                </a:r>
              </a:p>
            </p:txBody>
          </p:sp>
          <p:sp>
            <p:nvSpPr>
              <p:cNvPr id="284" name="CaixaDeTexto 283"/>
              <p:cNvSpPr txBox="1"/>
              <p:nvPr/>
            </p:nvSpPr>
            <p:spPr>
              <a:xfrm>
                <a:off x="4167228" y="2918090"/>
                <a:ext cx="17872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Processamento </a:t>
                </a:r>
              </a:p>
              <a:p>
                <a:pPr algn="ctr"/>
                <a:r>
                  <a:rPr lang="pt-BR" sz="12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dos dados</a:t>
                </a:r>
              </a:p>
            </p:txBody>
          </p:sp>
          <p:sp>
            <p:nvSpPr>
              <p:cNvPr id="285" name="CaixaDeTexto 284"/>
              <p:cNvSpPr txBox="1"/>
              <p:nvPr/>
            </p:nvSpPr>
            <p:spPr>
              <a:xfrm>
                <a:off x="2589003" y="2780275"/>
                <a:ext cx="16402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Informações armazenadas no</a:t>
                </a:r>
              </a:p>
              <a:p>
                <a:pPr algn="ctr"/>
                <a:r>
                  <a:rPr lang="pt-BR" sz="1200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 banco de dados</a:t>
                </a:r>
              </a:p>
            </p:txBody>
          </p:sp>
        </p:grpSp>
        <p:cxnSp>
          <p:nvCxnSpPr>
            <p:cNvPr id="141" name="Conector de seta reta 21">
              <a:extLst>
                <a:ext uri="{FF2B5EF4-FFF2-40B4-BE49-F238E27FC236}">
                  <a16:creationId xmlns:a16="http://schemas.microsoft.com/office/drawing/2014/main" id="{8AF51431-97B8-4064-94AD-57EB2973E5EE}"/>
                </a:ext>
              </a:extLst>
            </p:cNvPr>
            <p:cNvCxnSpPr>
              <a:cxnSpLocks/>
            </p:cNvCxnSpPr>
            <p:nvPr/>
          </p:nvCxnSpPr>
          <p:spPr>
            <a:xfrm>
              <a:off x="3500614" y="3404322"/>
              <a:ext cx="302687" cy="26148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Imagem 26" descr="Uma imagem contendo edifício, ponte&#10;&#10;Descrição gerada automaticamente">
              <a:extLst>
                <a:ext uri="{FF2B5EF4-FFF2-40B4-BE49-F238E27FC236}">
                  <a16:creationId xmlns:a16="http://schemas.microsoft.com/office/drawing/2014/main" id="{EFF660FC-D0D8-4FAC-85A7-9E162C879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81042" y="3447778"/>
              <a:ext cx="768621" cy="768621"/>
            </a:xfrm>
            <a:prstGeom prst="rect">
              <a:avLst/>
            </a:prstGeom>
          </p:spPr>
        </p:pic>
        <p:sp>
          <p:nvSpPr>
            <p:cNvPr id="148" name="CaixaDeTexto 147">
              <a:extLst>
                <a:ext uri="{FF2B5EF4-FFF2-40B4-BE49-F238E27FC236}">
                  <a16:creationId xmlns:a16="http://schemas.microsoft.com/office/drawing/2014/main" id="{DAA007B1-07D3-4603-AAEE-1B6139927165}"/>
                </a:ext>
              </a:extLst>
            </p:cNvPr>
            <p:cNvSpPr txBox="1"/>
            <p:nvPr/>
          </p:nvSpPr>
          <p:spPr>
            <a:xfrm>
              <a:off x="3269995" y="4001650"/>
              <a:ext cx="17872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Serviços Watson</a:t>
              </a:r>
            </a:p>
          </p:txBody>
        </p:sp>
        <p:cxnSp>
          <p:nvCxnSpPr>
            <p:cNvPr id="149" name="Conector de seta reta 21">
              <a:extLst>
                <a:ext uri="{FF2B5EF4-FFF2-40B4-BE49-F238E27FC236}">
                  <a16:creationId xmlns:a16="http://schemas.microsoft.com/office/drawing/2014/main" id="{7E0ED25D-EB1C-475F-9DDB-4005CB7C891A}"/>
                </a:ext>
              </a:extLst>
            </p:cNvPr>
            <p:cNvCxnSpPr>
              <a:cxnSpLocks/>
            </p:cNvCxnSpPr>
            <p:nvPr/>
          </p:nvCxnSpPr>
          <p:spPr>
            <a:xfrm>
              <a:off x="4679583" y="3867894"/>
              <a:ext cx="612497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de seta reta 21">
              <a:extLst>
                <a:ext uri="{FF2B5EF4-FFF2-40B4-BE49-F238E27FC236}">
                  <a16:creationId xmlns:a16="http://schemas.microsoft.com/office/drawing/2014/main" id="{B1B500F8-352D-4A90-828D-1C2B08C14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8597" y="3406828"/>
              <a:ext cx="244827" cy="25478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7" name="Imagem 266" descr="Uma imagem contendo desenho&#10;&#10;Descrição gerada automaticamente">
              <a:extLst>
                <a:ext uri="{FF2B5EF4-FFF2-40B4-BE49-F238E27FC236}">
                  <a16:creationId xmlns:a16="http://schemas.microsoft.com/office/drawing/2014/main" id="{7D684E32-456D-4AB7-8293-FF21512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418320" y="3488213"/>
              <a:ext cx="553437" cy="553437"/>
            </a:xfrm>
            <a:prstGeom prst="rect">
              <a:avLst/>
            </a:prstGeom>
          </p:spPr>
        </p:pic>
        <p:sp>
          <p:nvSpPr>
            <p:cNvPr id="159" name="CaixaDeTexto 158">
              <a:extLst>
                <a:ext uri="{FF2B5EF4-FFF2-40B4-BE49-F238E27FC236}">
                  <a16:creationId xmlns:a16="http://schemas.microsoft.com/office/drawing/2014/main" id="{9DD6BDC3-8A56-40D9-9D19-D165DA660D0D}"/>
                </a:ext>
              </a:extLst>
            </p:cNvPr>
            <p:cNvSpPr txBox="1"/>
            <p:nvPr/>
          </p:nvSpPr>
          <p:spPr>
            <a:xfrm>
              <a:off x="4801351" y="4022822"/>
              <a:ext cx="17872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Chatbot</a:t>
              </a:r>
            </a:p>
          </p:txBody>
        </p:sp>
      </p:grpSp>
      <p:pic>
        <p:nvPicPr>
          <p:cNvPr id="130" name="ArquiteturaSolucao Gustavo">
            <a:hlinkClick r:id="" action="ppaction://media"/>
            <a:extLst>
              <a:ext uri="{FF2B5EF4-FFF2-40B4-BE49-F238E27FC236}">
                <a16:creationId xmlns:a16="http://schemas.microsoft.com/office/drawing/2014/main" id="{FF80DCAE-945A-4F15-8E3D-44B9ED294D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974132" y="1154762"/>
            <a:ext cx="345722" cy="3458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8700"/>
    </mc:Choice>
    <mc:Fallback>
      <p:transition advTm="8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2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1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146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035;p65"/>
          <p:cNvGrpSpPr/>
          <p:nvPr/>
        </p:nvGrpSpPr>
        <p:grpSpPr>
          <a:xfrm>
            <a:off x="6204413" y="2497169"/>
            <a:ext cx="2241344" cy="1330656"/>
            <a:chOff x="230250" y="739925"/>
            <a:chExt cx="7124425" cy="4229675"/>
          </a:xfrm>
        </p:grpSpPr>
        <p:sp>
          <p:nvSpPr>
            <p:cNvPr id="711" name="Google Shape;7036;p65"/>
            <p:cNvSpPr/>
            <p:nvPr/>
          </p:nvSpPr>
          <p:spPr>
            <a:xfrm>
              <a:off x="2001525" y="3293875"/>
              <a:ext cx="920575" cy="1635500"/>
            </a:xfrm>
            <a:custGeom>
              <a:avLst/>
              <a:gdLst/>
              <a:ahLst/>
              <a:cxnLst/>
              <a:rect l="l" t="t" r="r" b="b"/>
              <a:pathLst>
                <a:path w="36823" h="65420" fill="none" extrusionOk="0">
                  <a:moveTo>
                    <a:pt x="5928" y="64827"/>
                  </a:moveTo>
                  <a:lnTo>
                    <a:pt x="6158" y="49755"/>
                  </a:lnTo>
                  <a:lnTo>
                    <a:pt x="8202" y="42327"/>
                  </a:lnTo>
                  <a:lnTo>
                    <a:pt x="8795" y="36351"/>
                  </a:lnTo>
                  <a:lnTo>
                    <a:pt x="8795" y="28912"/>
                  </a:lnTo>
                  <a:lnTo>
                    <a:pt x="3049" y="23347"/>
                  </a:lnTo>
                  <a:lnTo>
                    <a:pt x="0" y="12291"/>
                  </a:lnTo>
                  <a:lnTo>
                    <a:pt x="11601" y="1"/>
                  </a:lnTo>
                  <a:lnTo>
                    <a:pt x="19319" y="4259"/>
                  </a:lnTo>
                  <a:lnTo>
                    <a:pt x="27266" y="11747"/>
                  </a:lnTo>
                  <a:lnTo>
                    <a:pt x="36823" y="15472"/>
                  </a:lnTo>
                  <a:lnTo>
                    <a:pt x="34827" y="25803"/>
                  </a:lnTo>
                  <a:lnTo>
                    <a:pt x="26722" y="36944"/>
                  </a:lnTo>
                  <a:lnTo>
                    <a:pt x="19924" y="49198"/>
                  </a:lnTo>
                  <a:lnTo>
                    <a:pt x="11008" y="60690"/>
                  </a:lnTo>
                  <a:lnTo>
                    <a:pt x="5335" y="6542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037;p65"/>
            <p:cNvSpPr/>
            <p:nvPr/>
          </p:nvSpPr>
          <p:spPr>
            <a:xfrm>
              <a:off x="294050" y="1435525"/>
              <a:ext cx="2107300" cy="2180450"/>
            </a:xfrm>
            <a:custGeom>
              <a:avLst/>
              <a:gdLst/>
              <a:ahLst/>
              <a:cxnLst/>
              <a:rect l="l" t="t" r="r" b="b"/>
              <a:pathLst>
                <a:path w="84292" h="87218" fill="none" extrusionOk="0">
                  <a:moveTo>
                    <a:pt x="79900" y="75157"/>
                  </a:moveTo>
                  <a:lnTo>
                    <a:pt x="77916" y="83262"/>
                  </a:lnTo>
                  <a:lnTo>
                    <a:pt x="68299" y="87218"/>
                  </a:lnTo>
                  <a:lnTo>
                    <a:pt x="61610" y="72314"/>
                  </a:lnTo>
                  <a:lnTo>
                    <a:pt x="48376" y="64524"/>
                  </a:lnTo>
                  <a:lnTo>
                    <a:pt x="37489" y="50685"/>
                  </a:lnTo>
                  <a:lnTo>
                    <a:pt x="32771" y="39181"/>
                  </a:lnTo>
                  <a:lnTo>
                    <a:pt x="28525" y="27000"/>
                  </a:lnTo>
                  <a:lnTo>
                    <a:pt x="19779" y="19379"/>
                  </a:lnTo>
                  <a:lnTo>
                    <a:pt x="1" y="14057"/>
                  </a:lnTo>
                  <a:lnTo>
                    <a:pt x="5227" y="0"/>
                  </a:lnTo>
                  <a:lnTo>
                    <a:pt x="40380" y="3605"/>
                  </a:lnTo>
                  <a:lnTo>
                    <a:pt x="53662" y="9254"/>
                  </a:lnTo>
                  <a:lnTo>
                    <a:pt x="56711" y="17734"/>
                  </a:lnTo>
                  <a:lnTo>
                    <a:pt x="69727" y="26177"/>
                  </a:lnTo>
                  <a:lnTo>
                    <a:pt x="84291" y="20649"/>
                  </a:lnTo>
                  <a:lnTo>
                    <a:pt x="79465" y="38165"/>
                  </a:lnTo>
                  <a:lnTo>
                    <a:pt x="72207" y="46960"/>
                  </a:lnTo>
                  <a:lnTo>
                    <a:pt x="64791" y="54677"/>
                  </a:lnTo>
                  <a:lnTo>
                    <a:pt x="54497" y="63206"/>
                  </a:lnTo>
                  <a:lnTo>
                    <a:pt x="62094" y="63556"/>
                  </a:lnTo>
                  <a:lnTo>
                    <a:pt x="66098" y="74335"/>
                  </a:lnTo>
                  <a:close/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038;p65"/>
            <p:cNvSpPr/>
            <p:nvPr/>
          </p:nvSpPr>
          <p:spPr>
            <a:xfrm>
              <a:off x="2241950" y="3529150"/>
              <a:ext cx="49625" cy="247725"/>
            </a:xfrm>
            <a:custGeom>
              <a:avLst/>
              <a:gdLst/>
              <a:ahLst/>
              <a:cxnLst/>
              <a:rect l="l" t="t" r="r" b="b"/>
              <a:pathLst>
                <a:path w="1985" h="9909" fill="none" extrusionOk="0">
                  <a:moveTo>
                    <a:pt x="1984" y="9908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039;p65"/>
            <p:cNvSpPr/>
            <p:nvPr/>
          </p:nvSpPr>
          <p:spPr>
            <a:xfrm>
              <a:off x="2241950" y="3400325"/>
              <a:ext cx="441250" cy="371700"/>
            </a:xfrm>
            <a:custGeom>
              <a:avLst/>
              <a:gdLst/>
              <a:ahLst/>
              <a:cxnLst/>
              <a:rect l="l" t="t" r="r" b="b"/>
              <a:pathLst>
                <a:path w="17650" h="14868" fill="none" extrusionOk="0">
                  <a:moveTo>
                    <a:pt x="11952" y="14868"/>
                  </a:moveTo>
                  <a:lnTo>
                    <a:pt x="0" y="4670"/>
                  </a:lnTo>
                  <a:lnTo>
                    <a:pt x="9702" y="1"/>
                  </a:lnTo>
                  <a:lnTo>
                    <a:pt x="17649" y="7489"/>
                  </a:lnTo>
                  <a:close/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040;p65"/>
            <p:cNvSpPr/>
            <p:nvPr/>
          </p:nvSpPr>
          <p:spPr>
            <a:xfrm>
              <a:off x="2254050" y="3517075"/>
              <a:ext cx="457575" cy="70475"/>
            </a:xfrm>
            <a:custGeom>
              <a:avLst/>
              <a:gdLst/>
              <a:ahLst/>
              <a:cxnLst/>
              <a:rect l="l" t="t" r="r" b="b"/>
              <a:pathLst>
                <a:path w="18303" h="2819" fill="none" extrusionOk="0">
                  <a:moveTo>
                    <a:pt x="0" y="0"/>
                  </a:moveTo>
                  <a:lnTo>
                    <a:pt x="18303" y="2819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041;p65"/>
            <p:cNvSpPr/>
            <p:nvPr/>
          </p:nvSpPr>
          <p:spPr>
            <a:xfrm>
              <a:off x="2463625" y="3784100"/>
              <a:ext cx="77125" cy="358075"/>
            </a:xfrm>
            <a:custGeom>
              <a:avLst/>
              <a:gdLst/>
              <a:ahLst/>
              <a:cxnLst/>
              <a:rect l="l" t="t" r="r" b="b"/>
              <a:pathLst>
                <a:path w="3085" h="14323" fill="none" extrusionOk="0">
                  <a:moveTo>
                    <a:pt x="0" y="14323"/>
                  </a:moveTo>
                  <a:lnTo>
                    <a:pt x="3085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042;p65"/>
            <p:cNvSpPr/>
            <p:nvPr/>
          </p:nvSpPr>
          <p:spPr>
            <a:xfrm>
              <a:off x="2540725" y="3772000"/>
              <a:ext cx="128875" cy="445500"/>
            </a:xfrm>
            <a:custGeom>
              <a:avLst/>
              <a:gdLst/>
              <a:ahLst/>
              <a:cxnLst/>
              <a:rect l="l" t="t" r="r" b="b"/>
              <a:pathLst>
                <a:path w="5155" h="17820" fill="none" extrusionOk="0">
                  <a:moveTo>
                    <a:pt x="1" y="1"/>
                  </a:moveTo>
                  <a:lnTo>
                    <a:pt x="5154" y="17819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043;p65"/>
            <p:cNvSpPr/>
            <p:nvPr/>
          </p:nvSpPr>
          <p:spPr>
            <a:xfrm>
              <a:off x="2540725" y="3772000"/>
              <a:ext cx="331475" cy="166950"/>
            </a:xfrm>
            <a:custGeom>
              <a:avLst/>
              <a:gdLst/>
              <a:ahLst/>
              <a:cxnLst/>
              <a:rect l="l" t="t" r="r" b="b"/>
              <a:pathLst>
                <a:path w="13259" h="6678" fill="none" extrusionOk="0">
                  <a:moveTo>
                    <a:pt x="1" y="1"/>
                  </a:moveTo>
                  <a:lnTo>
                    <a:pt x="13259" y="6678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044;p65"/>
            <p:cNvSpPr/>
            <p:nvPr/>
          </p:nvSpPr>
          <p:spPr>
            <a:xfrm>
              <a:off x="2552825" y="3677050"/>
              <a:ext cx="360525" cy="94975"/>
            </a:xfrm>
            <a:custGeom>
              <a:avLst/>
              <a:gdLst/>
              <a:ahLst/>
              <a:cxnLst/>
              <a:rect l="l" t="t" r="r" b="b"/>
              <a:pathLst>
                <a:path w="14421" h="3799" fill="none" extrusionOk="0">
                  <a:moveTo>
                    <a:pt x="14420" y="0"/>
                  </a:moveTo>
                  <a:lnTo>
                    <a:pt x="1" y="3799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045;p65"/>
            <p:cNvSpPr/>
            <p:nvPr/>
          </p:nvSpPr>
          <p:spPr>
            <a:xfrm>
              <a:off x="2221375" y="3772000"/>
              <a:ext cx="75925" cy="244675"/>
            </a:xfrm>
            <a:custGeom>
              <a:avLst/>
              <a:gdLst/>
              <a:ahLst/>
              <a:cxnLst/>
              <a:rect l="l" t="t" r="r" b="b"/>
              <a:pathLst>
                <a:path w="3037" h="9787" fill="none" extrusionOk="0">
                  <a:moveTo>
                    <a:pt x="1" y="9787"/>
                  </a:moveTo>
                  <a:lnTo>
                    <a:pt x="3037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046;p65"/>
            <p:cNvSpPr/>
            <p:nvPr/>
          </p:nvSpPr>
          <p:spPr>
            <a:xfrm>
              <a:off x="2297275" y="3772000"/>
              <a:ext cx="166375" cy="370175"/>
            </a:xfrm>
            <a:custGeom>
              <a:avLst/>
              <a:gdLst/>
              <a:ahLst/>
              <a:cxnLst/>
              <a:rect l="l" t="t" r="r" b="b"/>
              <a:pathLst>
                <a:path w="6655" h="14807" fill="none" extrusionOk="0">
                  <a:moveTo>
                    <a:pt x="1" y="1"/>
                  </a:moveTo>
                  <a:lnTo>
                    <a:pt x="6654" y="14807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047;p65"/>
            <p:cNvSpPr/>
            <p:nvPr/>
          </p:nvSpPr>
          <p:spPr>
            <a:xfrm>
              <a:off x="2463625" y="4150925"/>
              <a:ext cx="20875" cy="378350"/>
            </a:xfrm>
            <a:custGeom>
              <a:avLst/>
              <a:gdLst/>
              <a:ahLst/>
              <a:cxnLst/>
              <a:rect l="l" t="t" r="r" b="b"/>
              <a:pathLst>
                <a:path w="835" h="15134" fill="none" extrusionOk="0">
                  <a:moveTo>
                    <a:pt x="0" y="1"/>
                  </a:moveTo>
                  <a:lnTo>
                    <a:pt x="835" y="15134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048;p65"/>
            <p:cNvSpPr/>
            <p:nvPr/>
          </p:nvSpPr>
          <p:spPr>
            <a:xfrm>
              <a:off x="2207175" y="4345400"/>
              <a:ext cx="271275" cy="192350"/>
            </a:xfrm>
            <a:custGeom>
              <a:avLst/>
              <a:gdLst/>
              <a:ahLst/>
              <a:cxnLst/>
              <a:rect l="l" t="t" r="r" b="b"/>
              <a:pathLst>
                <a:path w="10851" h="7694" fill="none" extrusionOk="0">
                  <a:moveTo>
                    <a:pt x="0" y="0"/>
                  </a:moveTo>
                  <a:lnTo>
                    <a:pt x="10851" y="7694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049;p65"/>
            <p:cNvSpPr/>
            <p:nvPr/>
          </p:nvSpPr>
          <p:spPr>
            <a:xfrm>
              <a:off x="2218950" y="4145500"/>
              <a:ext cx="260425" cy="48100"/>
            </a:xfrm>
            <a:custGeom>
              <a:avLst/>
              <a:gdLst/>
              <a:ahLst/>
              <a:cxnLst/>
              <a:rect l="l" t="t" r="r" b="b"/>
              <a:pathLst>
                <a:path w="10417" h="1924" fill="none" extrusionOk="0">
                  <a:moveTo>
                    <a:pt x="1" y="1923"/>
                  </a:moveTo>
                  <a:lnTo>
                    <a:pt x="10416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050;p65"/>
            <p:cNvSpPr/>
            <p:nvPr/>
          </p:nvSpPr>
          <p:spPr>
            <a:xfrm>
              <a:off x="2473900" y="4150925"/>
              <a:ext cx="190550" cy="75950"/>
            </a:xfrm>
            <a:custGeom>
              <a:avLst/>
              <a:gdLst/>
              <a:ahLst/>
              <a:cxnLst/>
              <a:rect l="l" t="t" r="r" b="b"/>
              <a:pathLst>
                <a:path w="7622" h="3038" fill="none" extrusionOk="0">
                  <a:moveTo>
                    <a:pt x="7621" y="3037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051;p65"/>
            <p:cNvSpPr/>
            <p:nvPr/>
          </p:nvSpPr>
          <p:spPr>
            <a:xfrm>
              <a:off x="2149700" y="4558600"/>
              <a:ext cx="127050" cy="245275"/>
            </a:xfrm>
            <a:custGeom>
              <a:avLst/>
              <a:gdLst/>
              <a:ahLst/>
              <a:cxnLst/>
              <a:rect l="l" t="t" r="r" b="b"/>
              <a:pathLst>
                <a:path w="5082" h="9811" fill="none" extrusionOk="0">
                  <a:moveTo>
                    <a:pt x="1" y="0"/>
                  </a:moveTo>
                  <a:lnTo>
                    <a:pt x="5081" y="981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052;p65"/>
            <p:cNvSpPr/>
            <p:nvPr/>
          </p:nvSpPr>
          <p:spPr>
            <a:xfrm>
              <a:off x="2156650" y="4529250"/>
              <a:ext cx="327850" cy="29375"/>
            </a:xfrm>
            <a:custGeom>
              <a:avLst/>
              <a:gdLst/>
              <a:ahLst/>
              <a:cxnLst/>
              <a:rect l="l" t="t" r="r" b="b"/>
              <a:pathLst>
                <a:path w="13114" h="1175" fill="none" extrusionOk="0">
                  <a:moveTo>
                    <a:pt x="1" y="1174"/>
                  </a:moveTo>
                  <a:lnTo>
                    <a:pt x="13114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053;p65"/>
            <p:cNvSpPr/>
            <p:nvPr/>
          </p:nvSpPr>
          <p:spPr>
            <a:xfrm>
              <a:off x="2077725" y="3529150"/>
              <a:ext cx="164250" cy="333600"/>
            </a:xfrm>
            <a:custGeom>
              <a:avLst/>
              <a:gdLst/>
              <a:ahLst/>
              <a:cxnLst/>
              <a:rect l="l" t="t" r="r" b="b"/>
              <a:pathLst>
                <a:path w="6570" h="13344" fill="none" extrusionOk="0">
                  <a:moveTo>
                    <a:pt x="1" y="13344"/>
                  </a:moveTo>
                  <a:lnTo>
                    <a:pt x="6569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054;p65"/>
            <p:cNvSpPr/>
            <p:nvPr/>
          </p:nvSpPr>
          <p:spPr>
            <a:xfrm>
              <a:off x="2297275" y="3772000"/>
              <a:ext cx="243475" cy="25"/>
            </a:xfrm>
            <a:custGeom>
              <a:avLst/>
              <a:gdLst/>
              <a:ahLst/>
              <a:cxnLst/>
              <a:rect l="l" t="t" r="r" b="b"/>
              <a:pathLst>
                <a:path w="9739" h="1" fill="none" extrusionOk="0">
                  <a:moveTo>
                    <a:pt x="1" y="1"/>
                  </a:moveTo>
                  <a:lnTo>
                    <a:pt x="9739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055;p65"/>
            <p:cNvSpPr/>
            <p:nvPr/>
          </p:nvSpPr>
          <p:spPr>
            <a:xfrm>
              <a:off x="2206550" y="4150925"/>
              <a:ext cx="267375" cy="201150"/>
            </a:xfrm>
            <a:custGeom>
              <a:avLst/>
              <a:gdLst/>
              <a:ahLst/>
              <a:cxnLst/>
              <a:rect l="l" t="t" r="r" b="b"/>
              <a:pathLst>
                <a:path w="10695" h="8046" fill="none" extrusionOk="0">
                  <a:moveTo>
                    <a:pt x="1" y="8045"/>
                  </a:moveTo>
                  <a:lnTo>
                    <a:pt x="10694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056;p65"/>
            <p:cNvSpPr/>
            <p:nvPr/>
          </p:nvSpPr>
          <p:spPr>
            <a:xfrm>
              <a:off x="412000" y="1451850"/>
              <a:ext cx="148825" cy="202950"/>
            </a:xfrm>
            <a:custGeom>
              <a:avLst/>
              <a:gdLst/>
              <a:ahLst/>
              <a:cxnLst/>
              <a:rect l="l" t="t" r="r" b="b"/>
              <a:pathLst>
                <a:path w="5953" h="8118" fill="none" extrusionOk="0">
                  <a:moveTo>
                    <a:pt x="1" y="0"/>
                  </a:moveTo>
                  <a:lnTo>
                    <a:pt x="5952" y="8117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057;p65"/>
            <p:cNvSpPr/>
            <p:nvPr/>
          </p:nvSpPr>
          <p:spPr>
            <a:xfrm>
              <a:off x="300100" y="1654775"/>
              <a:ext cx="272525" cy="116750"/>
            </a:xfrm>
            <a:custGeom>
              <a:avLst/>
              <a:gdLst/>
              <a:ahLst/>
              <a:cxnLst/>
              <a:rect l="l" t="t" r="r" b="b"/>
              <a:pathLst>
                <a:path w="10901" h="4670" fill="none" extrusionOk="0">
                  <a:moveTo>
                    <a:pt x="1" y="4670"/>
                  </a:moveTo>
                  <a:lnTo>
                    <a:pt x="10900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058;p65"/>
            <p:cNvSpPr/>
            <p:nvPr/>
          </p:nvSpPr>
          <p:spPr>
            <a:xfrm>
              <a:off x="564725" y="1658100"/>
              <a:ext cx="223825" cy="252225"/>
            </a:xfrm>
            <a:custGeom>
              <a:avLst/>
              <a:gdLst/>
              <a:ahLst/>
              <a:cxnLst/>
              <a:rect l="l" t="t" r="r" b="b"/>
              <a:pathLst>
                <a:path w="8953" h="10089" fill="none" extrusionOk="0">
                  <a:moveTo>
                    <a:pt x="1" y="0"/>
                  </a:moveTo>
                  <a:lnTo>
                    <a:pt x="8952" y="10089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059;p65"/>
            <p:cNvSpPr/>
            <p:nvPr/>
          </p:nvSpPr>
          <p:spPr>
            <a:xfrm>
              <a:off x="809075" y="1695300"/>
              <a:ext cx="109500" cy="215025"/>
            </a:xfrm>
            <a:custGeom>
              <a:avLst/>
              <a:gdLst/>
              <a:ahLst/>
              <a:cxnLst/>
              <a:rect l="l" t="t" r="r" b="b"/>
              <a:pathLst>
                <a:path w="4380" h="8601" fill="none" extrusionOk="0">
                  <a:moveTo>
                    <a:pt x="1" y="8601"/>
                  </a:moveTo>
                  <a:lnTo>
                    <a:pt x="4380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060;p65"/>
            <p:cNvSpPr/>
            <p:nvPr/>
          </p:nvSpPr>
          <p:spPr>
            <a:xfrm>
              <a:off x="560800" y="1654775"/>
              <a:ext cx="369875" cy="40550"/>
            </a:xfrm>
            <a:custGeom>
              <a:avLst/>
              <a:gdLst/>
              <a:ahLst/>
              <a:cxnLst/>
              <a:rect l="l" t="t" r="r" b="b"/>
              <a:pathLst>
                <a:path w="14795" h="1622" fill="none" extrusionOk="0">
                  <a:moveTo>
                    <a:pt x="14795" y="1621"/>
                  </a:moveTo>
                  <a:lnTo>
                    <a:pt x="0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061;p65"/>
            <p:cNvSpPr/>
            <p:nvPr/>
          </p:nvSpPr>
          <p:spPr>
            <a:xfrm>
              <a:off x="560800" y="1525625"/>
              <a:ext cx="722200" cy="129175"/>
            </a:xfrm>
            <a:custGeom>
              <a:avLst/>
              <a:gdLst/>
              <a:ahLst/>
              <a:cxnLst/>
              <a:rect l="l" t="t" r="r" b="b"/>
              <a:pathLst>
                <a:path w="28888" h="5167" fill="none" extrusionOk="0">
                  <a:moveTo>
                    <a:pt x="28887" y="1"/>
                  </a:moveTo>
                  <a:lnTo>
                    <a:pt x="0" y="5166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062;p65"/>
            <p:cNvSpPr/>
            <p:nvPr/>
          </p:nvSpPr>
          <p:spPr>
            <a:xfrm>
              <a:off x="1154750" y="1525625"/>
              <a:ext cx="128250" cy="363850"/>
            </a:xfrm>
            <a:custGeom>
              <a:avLst/>
              <a:gdLst/>
              <a:ahLst/>
              <a:cxnLst/>
              <a:rect l="l" t="t" r="r" b="b"/>
              <a:pathLst>
                <a:path w="5130" h="14554" fill="none" extrusionOk="0">
                  <a:moveTo>
                    <a:pt x="5129" y="1"/>
                  </a:moveTo>
                  <a:lnTo>
                    <a:pt x="0" y="14553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063;p65"/>
            <p:cNvSpPr/>
            <p:nvPr/>
          </p:nvSpPr>
          <p:spPr>
            <a:xfrm>
              <a:off x="918550" y="1695300"/>
              <a:ext cx="236225" cy="194175"/>
            </a:xfrm>
            <a:custGeom>
              <a:avLst/>
              <a:gdLst/>
              <a:ahLst/>
              <a:cxnLst/>
              <a:rect l="l" t="t" r="r" b="b"/>
              <a:pathLst>
                <a:path w="9449" h="7767" fill="none" extrusionOk="0">
                  <a:moveTo>
                    <a:pt x="1" y="0"/>
                  </a:moveTo>
                  <a:lnTo>
                    <a:pt x="9448" y="7766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064;p65"/>
            <p:cNvSpPr/>
            <p:nvPr/>
          </p:nvSpPr>
          <p:spPr>
            <a:xfrm>
              <a:off x="995075" y="1889450"/>
              <a:ext cx="159700" cy="215350"/>
            </a:xfrm>
            <a:custGeom>
              <a:avLst/>
              <a:gdLst/>
              <a:ahLst/>
              <a:cxnLst/>
              <a:rect l="l" t="t" r="r" b="b"/>
              <a:pathLst>
                <a:path w="6388" h="8614" fill="none" extrusionOk="0">
                  <a:moveTo>
                    <a:pt x="0" y="8613"/>
                  </a:moveTo>
                  <a:lnTo>
                    <a:pt x="6387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065;p65"/>
            <p:cNvSpPr/>
            <p:nvPr/>
          </p:nvSpPr>
          <p:spPr>
            <a:xfrm>
              <a:off x="918550" y="1525625"/>
              <a:ext cx="364450" cy="169700"/>
            </a:xfrm>
            <a:custGeom>
              <a:avLst/>
              <a:gdLst/>
              <a:ahLst/>
              <a:cxnLst/>
              <a:rect l="l" t="t" r="r" b="b"/>
              <a:pathLst>
                <a:path w="14578" h="6788" fill="none" extrusionOk="0">
                  <a:moveTo>
                    <a:pt x="1" y="6787"/>
                  </a:moveTo>
                  <a:lnTo>
                    <a:pt x="14577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066;p65"/>
            <p:cNvSpPr/>
            <p:nvPr/>
          </p:nvSpPr>
          <p:spPr>
            <a:xfrm>
              <a:off x="1154750" y="1889450"/>
              <a:ext cx="176025" cy="242250"/>
            </a:xfrm>
            <a:custGeom>
              <a:avLst/>
              <a:gdLst/>
              <a:ahLst/>
              <a:cxnLst/>
              <a:rect l="l" t="t" r="r" b="b"/>
              <a:pathLst>
                <a:path w="7041" h="9690" fill="none" extrusionOk="0">
                  <a:moveTo>
                    <a:pt x="0" y="0"/>
                  </a:moveTo>
                  <a:lnTo>
                    <a:pt x="7041" y="969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067;p65"/>
            <p:cNvSpPr/>
            <p:nvPr/>
          </p:nvSpPr>
          <p:spPr>
            <a:xfrm>
              <a:off x="1330750" y="1821700"/>
              <a:ext cx="129150" cy="310000"/>
            </a:xfrm>
            <a:custGeom>
              <a:avLst/>
              <a:gdLst/>
              <a:ahLst/>
              <a:cxnLst/>
              <a:rect l="l" t="t" r="r" b="b"/>
              <a:pathLst>
                <a:path w="5166" h="12400" fill="none" extrusionOk="0">
                  <a:moveTo>
                    <a:pt x="1" y="12400"/>
                  </a:moveTo>
                  <a:lnTo>
                    <a:pt x="5166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068;p65"/>
            <p:cNvSpPr/>
            <p:nvPr/>
          </p:nvSpPr>
          <p:spPr>
            <a:xfrm>
              <a:off x="1459875" y="1666875"/>
              <a:ext cx="175750" cy="154850"/>
            </a:xfrm>
            <a:custGeom>
              <a:avLst/>
              <a:gdLst/>
              <a:ahLst/>
              <a:cxnLst/>
              <a:rect l="l" t="t" r="r" b="b"/>
              <a:pathLst>
                <a:path w="7030" h="6194" fill="none" extrusionOk="0">
                  <a:moveTo>
                    <a:pt x="1" y="6194"/>
                  </a:moveTo>
                  <a:lnTo>
                    <a:pt x="7029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069;p65"/>
            <p:cNvSpPr/>
            <p:nvPr/>
          </p:nvSpPr>
          <p:spPr>
            <a:xfrm>
              <a:off x="1154750" y="1821700"/>
              <a:ext cx="305150" cy="67775"/>
            </a:xfrm>
            <a:custGeom>
              <a:avLst/>
              <a:gdLst/>
              <a:ahLst/>
              <a:cxnLst/>
              <a:rect l="l" t="t" r="r" b="b"/>
              <a:pathLst>
                <a:path w="12206" h="2711" fill="none" extrusionOk="0">
                  <a:moveTo>
                    <a:pt x="0" y="2710"/>
                  </a:moveTo>
                  <a:lnTo>
                    <a:pt x="12206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070;p65"/>
            <p:cNvSpPr/>
            <p:nvPr/>
          </p:nvSpPr>
          <p:spPr>
            <a:xfrm>
              <a:off x="1459875" y="1821700"/>
              <a:ext cx="134300" cy="433400"/>
            </a:xfrm>
            <a:custGeom>
              <a:avLst/>
              <a:gdLst/>
              <a:ahLst/>
              <a:cxnLst/>
              <a:rect l="l" t="t" r="r" b="b"/>
              <a:pathLst>
                <a:path w="5372" h="17336" fill="none" extrusionOk="0">
                  <a:moveTo>
                    <a:pt x="1" y="1"/>
                  </a:moveTo>
                  <a:lnTo>
                    <a:pt x="5372" y="17335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071;p65"/>
            <p:cNvSpPr/>
            <p:nvPr/>
          </p:nvSpPr>
          <p:spPr>
            <a:xfrm>
              <a:off x="1594150" y="1889450"/>
              <a:ext cx="113150" cy="365650"/>
            </a:xfrm>
            <a:custGeom>
              <a:avLst/>
              <a:gdLst/>
              <a:ahLst/>
              <a:cxnLst/>
              <a:rect l="l" t="t" r="r" b="b"/>
              <a:pathLst>
                <a:path w="4526" h="14626" fill="none" extrusionOk="0">
                  <a:moveTo>
                    <a:pt x="1" y="14625"/>
                  </a:moveTo>
                  <a:lnTo>
                    <a:pt x="4525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072;p65"/>
            <p:cNvSpPr/>
            <p:nvPr/>
          </p:nvSpPr>
          <p:spPr>
            <a:xfrm>
              <a:off x="1115425" y="2255075"/>
              <a:ext cx="478750" cy="165450"/>
            </a:xfrm>
            <a:custGeom>
              <a:avLst/>
              <a:gdLst/>
              <a:ahLst/>
              <a:cxnLst/>
              <a:rect l="l" t="t" r="r" b="b"/>
              <a:pathLst>
                <a:path w="19150" h="6618" fill="none" extrusionOk="0">
                  <a:moveTo>
                    <a:pt x="1" y="6617"/>
                  </a:moveTo>
                  <a:lnTo>
                    <a:pt x="19150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073;p65"/>
            <p:cNvSpPr/>
            <p:nvPr/>
          </p:nvSpPr>
          <p:spPr>
            <a:xfrm>
              <a:off x="1530050" y="2255075"/>
              <a:ext cx="64125" cy="314825"/>
            </a:xfrm>
            <a:custGeom>
              <a:avLst/>
              <a:gdLst/>
              <a:ahLst/>
              <a:cxnLst/>
              <a:rect l="l" t="t" r="r" b="b"/>
              <a:pathLst>
                <a:path w="2565" h="12593" fill="none" extrusionOk="0">
                  <a:moveTo>
                    <a:pt x="2565" y="0"/>
                  </a:moveTo>
                  <a:lnTo>
                    <a:pt x="0" y="12593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074;p65"/>
            <p:cNvSpPr/>
            <p:nvPr/>
          </p:nvSpPr>
          <p:spPr>
            <a:xfrm>
              <a:off x="1231250" y="2569875"/>
              <a:ext cx="310925" cy="132800"/>
            </a:xfrm>
            <a:custGeom>
              <a:avLst/>
              <a:gdLst/>
              <a:ahLst/>
              <a:cxnLst/>
              <a:rect l="l" t="t" r="r" b="b"/>
              <a:pathLst>
                <a:path w="12437" h="5312" fill="none" extrusionOk="0">
                  <a:moveTo>
                    <a:pt x="1" y="5311"/>
                  </a:moveTo>
                  <a:lnTo>
                    <a:pt x="12436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075;p65"/>
            <p:cNvSpPr/>
            <p:nvPr/>
          </p:nvSpPr>
          <p:spPr>
            <a:xfrm>
              <a:off x="1113325" y="2131675"/>
              <a:ext cx="217450" cy="283400"/>
            </a:xfrm>
            <a:custGeom>
              <a:avLst/>
              <a:gdLst/>
              <a:ahLst/>
              <a:cxnLst/>
              <a:rect l="l" t="t" r="r" b="b"/>
              <a:pathLst>
                <a:path w="8698" h="11336" fill="none" extrusionOk="0">
                  <a:moveTo>
                    <a:pt x="8698" y="1"/>
                  </a:moveTo>
                  <a:lnTo>
                    <a:pt x="0" y="11335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076;p65"/>
            <p:cNvSpPr/>
            <p:nvPr/>
          </p:nvSpPr>
          <p:spPr>
            <a:xfrm>
              <a:off x="1330750" y="2131675"/>
              <a:ext cx="284300" cy="114950"/>
            </a:xfrm>
            <a:custGeom>
              <a:avLst/>
              <a:gdLst/>
              <a:ahLst/>
              <a:cxnLst/>
              <a:rect l="l" t="t" r="r" b="b"/>
              <a:pathLst>
                <a:path w="11372" h="4598" fill="none" extrusionOk="0">
                  <a:moveTo>
                    <a:pt x="1" y="1"/>
                  </a:moveTo>
                  <a:lnTo>
                    <a:pt x="11372" y="4598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077;p65"/>
            <p:cNvSpPr/>
            <p:nvPr/>
          </p:nvSpPr>
          <p:spPr>
            <a:xfrm>
              <a:off x="1615025" y="2089950"/>
              <a:ext cx="422200" cy="156675"/>
            </a:xfrm>
            <a:custGeom>
              <a:avLst/>
              <a:gdLst/>
              <a:ahLst/>
              <a:cxnLst/>
              <a:rect l="l" t="t" r="r" b="b"/>
              <a:pathLst>
                <a:path w="16888" h="6267" fill="none" extrusionOk="0">
                  <a:moveTo>
                    <a:pt x="1" y="6267"/>
                  </a:moveTo>
                  <a:lnTo>
                    <a:pt x="16888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078;p65"/>
            <p:cNvSpPr/>
            <p:nvPr/>
          </p:nvSpPr>
          <p:spPr>
            <a:xfrm>
              <a:off x="2037200" y="2089950"/>
              <a:ext cx="233500" cy="303650"/>
            </a:xfrm>
            <a:custGeom>
              <a:avLst/>
              <a:gdLst/>
              <a:ahLst/>
              <a:cxnLst/>
              <a:rect l="l" t="t" r="r" b="b"/>
              <a:pathLst>
                <a:path w="9340" h="12146" fill="none" extrusionOk="0">
                  <a:moveTo>
                    <a:pt x="1" y="0"/>
                  </a:moveTo>
                  <a:lnTo>
                    <a:pt x="9339" y="12146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079;p65"/>
            <p:cNvSpPr/>
            <p:nvPr/>
          </p:nvSpPr>
          <p:spPr>
            <a:xfrm>
              <a:off x="1596875" y="2246600"/>
              <a:ext cx="673825" cy="127050"/>
            </a:xfrm>
            <a:custGeom>
              <a:avLst/>
              <a:gdLst/>
              <a:ahLst/>
              <a:cxnLst/>
              <a:rect l="l" t="t" r="r" b="b"/>
              <a:pathLst>
                <a:path w="26953" h="5082" fill="none" extrusionOk="0">
                  <a:moveTo>
                    <a:pt x="26952" y="5081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080;p65"/>
            <p:cNvSpPr/>
            <p:nvPr/>
          </p:nvSpPr>
          <p:spPr>
            <a:xfrm>
              <a:off x="1596875" y="2246600"/>
              <a:ext cx="316975" cy="555875"/>
            </a:xfrm>
            <a:custGeom>
              <a:avLst/>
              <a:gdLst/>
              <a:ahLst/>
              <a:cxnLst/>
              <a:rect l="l" t="t" r="r" b="b"/>
              <a:pathLst>
                <a:path w="12679" h="22235" fill="none" extrusionOk="0">
                  <a:moveTo>
                    <a:pt x="1" y="1"/>
                  </a:moveTo>
                  <a:lnTo>
                    <a:pt x="12678" y="22234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081;p65"/>
            <p:cNvSpPr/>
            <p:nvPr/>
          </p:nvSpPr>
          <p:spPr>
            <a:xfrm>
              <a:off x="1596875" y="2246600"/>
              <a:ext cx="507800" cy="355075"/>
            </a:xfrm>
            <a:custGeom>
              <a:avLst/>
              <a:gdLst/>
              <a:ahLst/>
              <a:cxnLst/>
              <a:rect l="l" t="t" r="r" b="b"/>
              <a:pathLst>
                <a:path w="20312" h="14203" fill="none" extrusionOk="0">
                  <a:moveTo>
                    <a:pt x="1" y="1"/>
                  </a:moveTo>
                  <a:lnTo>
                    <a:pt x="20311" y="14202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082;p65"/>
            <p:cNvSpPr/>
            <p:nvPr/>
          </p:nvSpPr>
          <p:spPr>
            <a:xfrm>
              <a:off x="1530050" y="2569875"/>
              <a:ext cx="383800" cy="232600"/>
            </a:xfrm>
            <a:custGeom>
              <a:avLst/>
              <a:gdLst/>
              <a:ahLst/>
              <a:cxnLst/>
              <a:rect l="l" t="t" r="r" b="b"/>
              <a:pathLst>
                <a:path w="15352" h="9304" fill="none" extrusionOk="0">
                  <a:moveTo>
                    <a:pt x="0" y="1"/>
                  </a:moveTo>
                  <a:lnTo>
                    <a:pt x="15351" y="9303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083;p65"/>
            <p:cNvSpPr/>
            <p:nvPr/>
          </p:nvSpPr>
          <p:spPr>
            <a:xfrm>
              <a:off x="1530050" y="2569875"/>
              <a:ext cx="126425" cy="445800"/>
            </a:xfrm>
            <a:custGeom>
              <a:avLst/>
              <a:gdLst/>
              <a:ahLst/>
              <a:cxnLst/>
              <a:rect l="l" t="t" r="r" b="b"/>
              <a:pathLst>
                <a:path w="5057" h="17832" fill="none" extrusionOk="0">
                  <a:moveTo>
                    <a:pt x="5057" y="17832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084;p65"/>
            <p:cNvSpPr/>
            <p:nvPr/>
          </p:nvSpPr>
          <p:spPr>
            <a:xfrm>
              <a:off x="1497375" y="3024425"/>
              <a:ext cx="164850" cy="32675"/>
            </a:xfrm>
            <a:custGeom>
              <a:avLst/>
              <a:gdLst/>
              <a:ahLst/>
              <a:cxnLst/>
              <a:rect l="l" t="t" r="r" b="b"/>
              <a:pathLst>
                <a:path w="6594" h="1307" fill="none" extrusionOk="0">
                  <a:moveTo>
                    <a:pt x="1" y="1307"/>
                  </a:moveTo>
                  <a:lnTo>
                    <a:pt x="6594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085;p65"/>
            <p:cNvSpPr/>
            <p:nvPr/>
          </p:nvSpPr>
          <p:spPr>
            <a:xfrm>
              <a:off x="1662200" y="3024425"/>
              <a:ext cx="151250" cy="218975"/>
            </a:xfrm>
            <a:custGeom>
              <a:avLst/>
              <a:gdLst/>
              <a:ahLst/>
              <a:cxnLst/>
              <a:rect l="l" t="t" r="r" b="b"/>
              <a:pathLst>
                <a:path w="6050" h="8759" fill="none" extrusionOk="0">
                  <a:moveTo>
                    <a:pt x="1" y="0"/>
                  </a:moveTo>
                  <a:lnTo>
                    <a:pt x="6049" y="8758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086;p65"/>
            <p:cNvSpPr/>
            <p:nvPr/>
          </p:nvSpPr>
          <p:spPr>
            <a:xfrm>
              <a:off x="1813725" y="3036525"/>
              <a:ext cx="32675" cy="206275"/>
            </a:xfrm>
            <a:custGeom>
              <a:avLst/>
              <a:gdLst/>
              <a:ahLst/>
              <a:cxnLst/>
              <a:rect l="l" t="t" r="r" b="b"/>
              <a:pathLst>
                <a:path w="1307" h="8251" fill="none" extrusionOk="0">
                  <a:moveTo>
                    <a:pt x="0" y="8250"/>
                  </a:moveTo>
                  <a:lnTo>
                    <a:pt x="1307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087;p65"/>
            <p:cNvSpPr/>
            <p:nvPr/>
          </p:nvSpPr>
          <p:spPr>
            <a:xfrm>
              <a:off x="1813425" y="3243375"/>
              <a:ext cx="145175" cy="50525"/>
            </a:xfrm>
            <a:custGeom>
              <a:avLst/>
              <a:gdLst/>
              <a:ahLst/>
              <a:cxnLst/>
              <a:rect l="l" t="t" r="r" b="b"/>
              <a:pathLst>
                <a:path w="5807" h="2021" fill="none" extrusionOk="0">
                  <a:moveTo>
                    <a:pt x="0" y="0"/>
                  </a:moveTo>
                  <a:lnTo>
                    <a:pt x="5807" y="202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088;p65"/>
            <p:cNvSpPr/>
            <p:nvPr/>
          </p:nvSpPr>
          <p:spPr>
            <a:xfrm>
              <a:off x="1949200" y="3290550"/>
              <a:ext cx="52350" cy="323300"/>
            </a:xfrm>
            <a:custGeom>
              <a:avLst/>
              <a:gdLst/>
              <a:ahLst/>
              <a:cxnLst/>
              <a:rect l="l" t="t" r="r" b="b"/>
              <a:pathLst>
                <a:path w="2094" h="12932" fill="none" extrusionOk="0">
                  <a:moveTo>
                    <a:pt x="1" y="1"/>
                  </a:moveTo>
                  <a:lnTo>
                    <a:pt x="2093" y="12932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089;p65"/>
            <p:cNvSpPr/>
            <p:nvPr/>
          </p:nvSpPr>
          <p:spPr>
            <a:xfrm>
              <a:off x="1113325" y="2415050"/>
              <a:ext cx="416750" cy="154850"/>
            </a:xfrm>
            <a:custGeom>
              <a:avLst/>
              <a:gdLst/>
              <a:ahLst/>
              <a:cxnLst/>
              <a:rect l="l" t="t" r="r" b="b"/>
              <a:pathLst>
                <a:path w="16670" h="6194" fill="none" extrusionOk="0">
                  <a:moveTo>
                    <a:pt x="0" y="0"/>
                  </a:moveTo>
                  <a:lnTo>
                    <a:pt x="16669" y="6194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090;p65"/>
            <p:cNvSpPr/>
            <p:nvPr/>
          </p:nvSpPr>
          <p:spPr>
            <a:xfrm>
              <a:off x="2032675" y="1784200"/>
              <a:ext cx="84100" cy="296100"/>
            </a:xfrm>
            <a:custGeom>
              <a:avLst/>
              <a:gdLst/>
              <a:ahLst/>
              <a:cxnLst/>
              <a:rect l="l" t="t" r="r" b="b"/>
              <a:pathLst>
                <a:path w="3364" h="11844" fill="none" extrusionOk="0">
                  <a:moveTo>
                    <a:pt x="0" y="11843"/>
                  </a:moveTo>
                  <a:lnTo>
                    <a:pt x="3363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091;p65"/>
            <p:cNvSpPr/>
            <p:nvPr/>
          </p:nvSpPr>
          <p:spPr>
            <a:xfrm>
              <a:off x="2116750" y="1784200"/>
              <a:ext cx="275225" cy="167575"/>
            </a:xfrm>
            <a:custGeom>
              <a:avLst/>
              <a:gdLst/>
              <a:ahLst/>
              <a:cxnLst/>
              <a:rect l="l" t="t" r="r" b="b"/>
              <a:pathLst>
                <a:path w="11009" h="6703" fill="none" extrusionOk="0">
                  <a:moveTo>
                    <a:pt x="0" y="1"/>
                  </a:moveTo>
                  <a:lnTo>
                    <a:pt x="11008" y="6702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092;p65"/>
            <p:cNvSpPr/>
            <p:nvPr/>
          </p:nvSpPr>
          <p:spPr>
            <a:xfrm>
              <a:off x="1166850" y="792275"/>
              <a:ext cx="1104150" cy="510800"/>
            </a:xfrm>
            <a:custGeom>
              <a:avLst/>
              <a:gdLst/>
              <a:ahLst/>
              <a:cxnLst/>
              <a:rect l="l" t="t" r="r" b="b"/>
              <a:pathLst>
                <a:path w="44166" h="20432" fill="none" extrusionOk="0">
                  <a:moveTo>
                    <a:pt x="7041" y="11529"/>
                  </a:moveTo>
                  <a:lnTo>
                    <a:pt x="22440" y="4162"/>
                  </a:lnTo>
                  <a:lnTo>
                    <a:pt x="34815" y="0"/>
                  </a:lnTo>
                  <a:lnTo>
                    <a:pt x="44166" y="484"/>
                  </a:lnTo>
                  <a:lnTo>
                    <a:pt x="38964" y="8565"/>
                  </a:lnTo>
                  <a:lnTo>
                    <a:pt x="33012" y="10065"/>
                  </a:lnTo>
                  <a:lnTo>
                    <a:pt x="22440" y="4839"/>
                  </a:lnTo>
                  <a:lnTo>
                    <a:pt x="18750" y="15424"/>
                  </a:lnTo>
                  <a:cubicBezTo>
                    <a:pt x="18750" y="15424"/>
                    <a:pt x="6206" y="11154"/>
                    <a:pt x="6557" y="11516"/>
                  </a:cubicBezTo>
                  <a:lnTo>
                    <a:pt x="0" y="20432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093;p65"/>
            <p:cNvSpPr/>
            <p:nvPr/>
          </p:nvSpPr>
          <p:spPr>
            <a:xfrm>
              <a:off x="1154750" y="1080175"/>
              <a:ext cx="231975" cy="222900"/>
            </a:xfrm>
            <a:custGeom>
              <a:avLst/>
              <a:gdLst/>
              <a:ahLst/>
              <a:cxnLst/>
              <a:rect l="l" t="t" r="r" b="b"/>
              <a:pathLst>
                <a:path w="9279" h="8916" fill="none" extrusionOk="0">
                  <a:moveTo>
                    <a:pt x="0" y="8916"/>
                  </a:moveTo>
                  <a:lnTo>
                    <a:pt x="9279" y="6883"/>
                  </a:lnTo>
                  <a:lnTo>
                    <a:pt x="7041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094;p65"/>
            <p:cNvSpPr/>
            <p:nvPr/>
          </p:nvSpPr>
          <p:spPr>
            <a:xfrm>
              <a:off x="1382775" y="1177850"/>
              <a:ext cx="252850" cy="62325"/>
            </a:xfrm>
            <a:custGeom>
              <a:avLst/>
              <a:gdLst/>
              <a:ahLst/>
              <a:cxnLst/>
              <a:rect l="l" t="t" r="r" b="b"/>
              <a:pathLst>
                <a:path w="10114" h="2493" fill="none" extrusionOk="0">
                  <a:moveTo>
                    <a:pt x="0" y="2493"/>
                  </a:moveTo>
                  <a:lnTo>
                    <a:pt x="10113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095;p65"/>
            <p:cNvSpPr/>
            <p:nvPr/>
          </p:nvSpPr>
          <p:spPr>
            <a:xfrm>
              <a:off x="1647375" y="1043875"/>
              <a:ext cx="344800" cy="134000"/>
            </a:xfrm>
            <a:custGeom>
              <a:avLst/>
              <a:gdLst/>
              <a:ahLst/>
              <a:cxnLst/>
              <a:rect l="l" t="t" r="r" b="b"/>
              <a:pathLst>
                <a:path w="13792" h="5360" fill="none" extrusionOk="0">
                  <a:moveTo>
                    <a:pt x="1" y="5360"/>
                  </a:moveTo>
                  <a:lnTo>
                    <a:pt x="13791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096;p65"/>
            <p:cNvSpPr/>
            <p:nvPr/>
          </p:nvSpPr>
          <p:spPr>
            <a:xfrm>
              <a:off x="1992150" y="792275"/>
              <a:ext cx="54750" cy="263725"/>
            </a:xfrm>
            <a:custGeom>
              <a:avLst/>
              <a:gdLst/>
              <a:ahLst/>
              <a:cxnLst/>
              <a:rect l="l" t="t" r="r" b="b"/>
              <a:pathLst>
                <a:path w="2190" h="10549" fill="none" extrusionOk="0">
                  <a:moveTo>
                    <a:pt x="0" y="10549"/>
                  </a:moveTo>
                  <a:lnTo>
                    <a:pt x="2190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097;p65"/>
            <p:cNvSpPr/>
            <p:nvPr/>
          </p:nvSpPr>
          <p:spPr>
            <a:xfrm>
              <a:off x="2046875" y="792275"/>
              <a:ext cx="82000" cy="202025"/>
            </a:xfrm>
            <a:custGeom>
              <a:avLst/>
              <a:gdLst/>
              <a:ahLst/>
              <a:cxnLst/>
              <a:rect l="l" t="t" r="r" b="b"/>
              <a:pathLst>
                <a:path w="3280" h="8081" fill="none" extrusionOk="0">
                  <a:moveTo>
                    <a:pt x="1" y="0"/>
                  </a:moveTo>
                  <a:lnTo>
                    <a:pt x="3279" y="808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098;p65"/>
            <p:cNvSpPr/>
            <p:nvPr/>
          </p:nvSpPr>
          <p:spPr>
            <a:xfrm>
              <a:off x="1509175" y="1303050"/>
              <a:ext cx="189350" cy="181475"/>
            </a:xfrm>
            <a:custGeom>
              <a:avLst/>
              <a:gdLst/>
              <a:ahLst/>
              <a:cxnLst/>
              <a:rect l="l" t="t" r="r" b="b"/>
              <a:pathLst>
                <a:path w="7574" h="7259" fill="none" extrusionOk="0">
                  <a:moveTo>
                    <a:pt x="1" y="2323"/>
                  </a:moveTo>
                  <a:lnTo>
                    <a:pt x="2577" y="7259"/>
                  </a:lnTo>
                  <a:lnTo>
                    <a:pt x="7573" y="4114"/>
                  </a:lnTo>
                  <a:lnTo>
                    <a:pt x="5541" y="1"/>
                  </a:lnTo>
                  <a:lnTo>
                    <a:pt x="352" y="2323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099;p65"/>
            <p:cNvSpPr/>
            <p:nvPr/>
          </p:nvSpPr>
          <p:spPr>
            <a:xfrm>
              <a:off x="1850300" y="1393775"/>
              <a:ext cx="487825" cy="350525"/>
            </a:xfrm>
            <a:custGeom>
              <a:avLst/>
              <a:gdLst/>
              <a:ahLst/>
              <a:cxnLst/>
              <a:rect l="l" t="t" r="r" b="b"/>
              <a:pathLst>
                <a:path w="19513" h="14021" fill="none" extrusionOk="0">
                  <a:moveTo>
                    <a:pt x="19513" y="14021"/>
                  </a:moveTo>
                  <a:lnTo>
                    <a:pt x="14844" y="968"/>
                  </a:lnTo>
                  <a:lnTo>
                    <a:pt x="5674" y="1"/>
                  </a:lnTo>
                  <a:lnTo>
                    <a:pt x="1" y="968"/>
                  </a:lnTo>
                  <a:lnTo>
                    <a:pt x="8977" y="2674"/>
                  </a:lnTo>
                  <a:lnTo>
                    <a:pt x="14360" y="10102"/>
                  </a:lnTo>
                  <a:lnTo>
                    <a:pt x="19029" y="1402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100;p65"/>
            <p:cNvSpPr/>
            <p:nvPr/>
          </p:nvSpPr>
          <p:spPr>
            <a:xfrm>
              <a:off x="1787100" y="1207200"/>
              <a:ext cx="158800" cy="32975"/>
            </a:xfrm>
            <a:custGeom>
              <a:avLst/>
              <a:gdLst/>
              <a:ahLst/>
              <a:cxnLst/>
              <a:rect l="l" t="t" r="r" b="b"/>
              <a:pathLst>
                <a:path w="6352" h="1319" fill="none" extrusionOk="0">
                  <a:moveTo>
                    <a:pt x="1" y="1319"/>
                  </a:moveTo>
                  <a:lnTo>
                    <a:pt x="6351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101;p65"/>
            <p:cNvSpPr/>
            <p:nvPr/>
          </p:nvSpPr>
          <p:spPr>
            <a:xfrm>
              <a:off x="1585700" y="1315150"/>
              <a:ext cx="49925" cy="169675"/>
            </a:xfrm>
            <a:custGeom>
              <a:avLst/>
              <a:gdLst/>
              <a:ahLst/>
              <a:cxnLst/>
              <a:rect l="l" t="t" r="r" b="b"/>
              <a:pathLst>
                <a:path w="1997" h="6787" fill="none" extrusionOk="0">
                  <a:moveTo>
                    <a:pt x="0" y="6787"/>
                  </a:moveTo>
                  <a:lnTo>
                    <a:pt x="1996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102;p65"/>
            <p:cNvSpPr/>
            <p:nvPr/>
          </p:nvSpPr>
          <p:spPr>
            <a:xfrm>
              <a:off x="1517950" y="1361125"/>
              <a:ext cx="180575" cy="44775"/>
            </a:xfrm>
            <a:custGeom>
              <a:avLst/>
              <a:gdLst/>
              <a:ahLst/>
              <a:cxnLst/>
              <a:rect l="l" t="t" r="r" b="b"/>
              <a:pathLst>
                <a:path w="7223" h="1791" fill="none" extrusionOk="0">
                  <a:moveTo>
                    <a:pt x="7222" y="1791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103;p65"/>
            <p:cNvSpPr/>
            <p:nvPr/>
          </p:nvSpPr>
          <p:spPr>
            <a:xfrm>
              <a:off x="2004250" y="1395000"/>
              <a:ext cx="70475" cy="65350"/>
            </a:xfrm>
            <a:custGeom>
              <a:avLst/>
              <a:gdLst/>
              <a:ahLst/>
              <a:cxnLst/>
              <a:rect l="l" t="t" r="r" b="b"/>
              <a:pathLst>
                <a:path w="2819" h="2614" fill="none" extrusionOk="0">
                  <a:moveTo>
                    <a:pt x="2819" y="2613"/>
                  </a:moveTo>
                  <a:lnTo>
                    <a:pt x="0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104;p65"/>
            <p:cNvSpPr/>
            <p:nvPr/>
          </p:nvSpPr>
          <p:spPr>
            <a:xfrm>
              <a:off x="2074700" y="1417975"/>
              <a:ext cx="134600" cy="42375"/>
            </a:xfrm>
            <a:custGeom>
              <a:avLst/>
              <a:gdLst/>
              <a:ahLst/>
              <a:cxnLst/>
              <a:rect l="l" t="t" r="r" b="b"/>
              <a:pathLst>
                <a:path w="5384" h="1695" fill="none" extrusionOk="0">
                  <a:moveTo>
                    <a:pt x="1" y="1694"/>
                  </a:moveTo>
                  <a:lnTo>
                    <a:pt x="5384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105;p65"/>
            <p:cNvSpPr/>
            <p:nvPr/>
          </p:nvSpPr>
          <p:spPr>
            <a:xfrm>
              <a:off x="2209275" y="1417975"/>
              <a:ext cx="25" cy="228050"/>
            </a:xfrm>
            <a:custGeom>
              <a:avLst/>
              <a:gdLst/>
              <a:ahLst/>
              <a:cxnLst/>
              <a:rect l="l" t="t" r="r" b="b"/>
              <a:pathLst>
                <a:path w="1" h="9122" fill="none" extrusionOk="0">
                  <a:moveTo>
                    <a:pt x="1" y="0"/>
                  </a:moveTo>
                  <a:lnTo>
                    <a:pt x="1" y="912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106;p65"/>
            <p:cNvSpPr/>
            <p:nvPr/>
          </p:nvSpPr>
          <p:spPr>
            <a:xfrm>
              <a:off x="2442750" y="780475"/>
              <a:ext cx="856175" cy="991650"/>
            </a:xfrm>
            <a:custGeom>
              <a:avLst/>
              <a:gdLst/>
              <a:ahLst/>
              <a:cxnLst/>
              <a:rect l="l" t="t" r="r" b="b"/>
              <a:pathLst>
                <a:path w="34247" h="39666" fill="none" extrusionOk="0">
                  <a:moveTo>
                    <a:pt x="13" y="16730"/>
                  </a:moveTo>
                  <a:lnTo>
                    <a:pt x="7162" y="27690"/>
                  </a:lnTo>
                  <a:lnTo>
                    <a:pt x="8480" y="39666"/>
                  </a:lnTo>
                  <a:lnTo>
                    <a:pt x="18182" y="34138"/>
                  </a:lnTo>
                  <a:lnTo>
                    <a:pt x="26371" y="29807"/>
                  </a:lnTo>
                  <a:cubicBezTo>
                    <a:pt x="26371" y="29807"/>
                    <a:pt x="33605" y="34694"/>
                    <a:pt x="33932" y="35456"/>
                  </a:cubicBezTo>
                  <a:cubicBezTo>
                    <a:pt x="34246" y="36218"/>
                    <a:pt x="32263" y="18388"/>
                    <a:pt x="32263" y="18388"/>
                  </a:cubicBezTo>
                  <a:lnTo>
                    <a:pt x="28428" y="2928"/>
                  </a:lnTo>
                  <a:lnTo>
                    <a:pt x="12932" y="1"/>
                  </a:lnTo>
                  <a:lnTo>
                    <a:pt x="1670" y="2650"/>
                  </a:lnTo>
                  <a:lnTo>
                    <a:pt x="0" y="17142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107;p65"/>
            <p:cNvSpPr/>
            <p:nvPr/>
          </p:nvSpPr>
          <p:spPr>
            <a:xfrm>
              <a:off x="2484475" y="846700"/>
              <a:ext cx="198725" cy="221400"/>
            </a:xfrm>
            <a:custGeom>
              <a:avLst/>
              <a:gdLst/>
              <a:ahLst/>
              <a:cxnLst/>
              <a:rect l="l" t="t" r="r" b="b"/>
              <a:pathLst>
                <a:path w="7949" h="8856" fill="none" extrusionOk="0">
                  <a:moveTo>
                    <a:pt x="1" y="1"/>
                  </a:moveTo>
                  <a:lnTo>
                    <a:pt x="7948" y="8856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108;p65"/>
            <p:cNvSpPr/>
            <p:nvPr/>
          </p:nvSpPr>
          <p:spPr>
            <a:xfrm>
              <a:off x="2683175" y="1068075"/>
              <a:ext cx="82875" cy="313625"/>
            </a:xfrm>
            <a:custGeom>
              <a:avLst/>
              <a:gdLst/>
              <a:ahLst/>
              <a:cxnLst/>
              <a:rect l="l" t="t" r="r" b="b"/>
              <a:pathLst>
                <a:path w="3315" h="12545" fill="none" extrusionOk="0">
                  <a:moveTo>
                    <a:pt x="0" y="1"/>
                  </a:moveTo>
                  <a:lnTo>
                    <a:pt x="3315" y="12545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109;p65"/>
            <p:cNvSpPr/>
            <p:nvPr/>
          </p:nvSpPr>
          <p:spPr>
            <a:xfrm>
              <a:off x="2778125" y="780475"/>
              <a:ext cx="190850" cy="351425"/>
            </a:xfrm>
            <a:custGeom>
              <a:avLst/>
              <a:gdLst/>
              <a:ahLst/>
              <a:cxnLst/>
              <a:rect l="l" t="t" r="r" b="b"/>
              <a:pathLst>
                <a:path w="7634" h="14057" fill="none" extrusionOk="0">
                  <a:moveTo>
                    <a:pt x="7634" y="14057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110;p65"/>
            <p:cNvSpPr/>
            <p:nvPr/>
          </p:nvSpPr>
          <p:spPr>
            <a:xfrm>
              <a:off x="2695275" y="1068075"/>
              <a:ext cx="261600" cy="63825"/>
            </a:xfrm>
            <a:custGeom>
              <a:avLst/>
              <a:gdLst/>
              <a:ahLst/>
              <a:cxnLst/>
              <a:rect l="l" t="t" r="r" b="b"/>
              <a:pathLst>
                <a:path w="10464" h="2553" fill="none" extrusionOk="0">
                  <a:moveTo>
                    <a:pt x="0" y="1"/>
                  </a:moveTo>
                  <a:lnTo>
                    <a:pt x="10464" y="2553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111;p65"/>
            <p:cNvSpPr/>
            <p:nvPr/>
          </p:nvSpPr>
          <p:spPr>
            <a:xfrm>
              <a:off x="2683175" y="780475"/>
              <a:ext cx="94975" cy="287625"/>
            </a:xfrm>
            <a:custGeom>
              <a:avLst/>
              <a:gdLst/>
              <a:ahLst/>
              <a:cxnLst/>
              <a:rect l="l" t="t" r="r" b="b"/>
              <a:pathLst>
                <a:path w="3799" h="11505" fill="none" extrusionOk="0">
                  <a:moveTo>
                    <a:pt x="0" y="11505"/>
                  </a:moveTo>
                  <a:lnTo>
                    <a:pt x="3799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112;p65"/>
            <p:cNvSpPr/>
            <p:nvPr/>
          </p:nvSpPr>
          <p:spPr>
            <a:xfrm>
              <a:off x="2443050" y="1068075"/>
              <a:ext cx="240150" cy="130675"/>
            </a:xfrm>
            <a:custGeom>
              <a:avLst/>
              <a:gdLst/>
              <a:ahLst/>
              <a:cxnLst/>
              <a:rect l="l" t="t" r="r" b="b"/>
              <a:pathLst>
                <a:path w="9606" h="5227" fill="none" extrusionOk="0">
                  <a:moveTo>
                    <a:pt x="1" y="5226"/>
                  </a:moveTo>
                  <a:lnTo>
                    <a:pt x="9605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113;p65"/>
            <p:cNvSpPr/>
            <p:nvPr/>
          </p:nvSpPr>
          <p:spPr>
            <a:xfrm>
              <a:off x="2621775" y="1381675"/>
              <a:ext cx="144275" cy="85925"/>
            </a:xfrm>
            <a:custGeom>
              <a:avLst/>
              <a:gdLst/>
              <a:ahLst/>
              <a:cxnLst/>
              <a:rect l="l" t="t" r="r" b="b"/>
              <a:pathLst>
                <a:path w="5771" h="3437" fill="none" extrusionOk="0">
                  <a:moveTo>
                    <a:pt x="1" y="3436"/>
                  </a:moveTo>
                  <a:lnTo>
                    <a:pt x="5771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114;p65"/>
            <p:cNvSpPr/>
            <p:nvPr/>
          </p:nvSpPr>
          <p:spPr>
            <a:xfrm>
              <a:off x="2766025" y="1381675"/>
              <a:ext cx="123425" cy="241675"/>
            </a:xfrm>
            <a:custGeom>
              <a:avLst/>
              <a:gdLst/>
              <a:ahLst/>
              <a:cxnLst/>
              <a:rect l="l" t="t" r="r" b="b"/>
              <a:pathLst>
                <a:path w="4937" h="9667" fill="none" extrusionOk="0">
                  <a:moveTo>
                    <a:pt x="1" y="1"/>
                  </a:moveTo>
                  <a:lnTo>
                    <a:pt x="4936" y="9666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115;p65"/>
            <p:cNvSpPr/>
            <p:nvPr/>
          </p:nvSpPr>
          <p:spPr>
            <a:xfrm>
              <a:off x="2654450" y="1381675"/>
              <a:ext cx="111600" cy="387725"/>
            </a:xfrm>
            <a:custGeom>
              <a:avLst/>
              <a:gdLst/>
              <a:ahLst/>
              <a:cxnLst/>
              <a:rect l="l" t="t" r="r" b="b"/>
              <a:pathLst>
                <a:path w="4464" h="15509" fill="none" extrusionOk="0">
                  <a:moveTo>
                    <a:pt x="0" y="15509"/>
                  </a:moveTo>
                  <a:lnTo>
                    <a:pt x="4464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116;p65"/>
            <p:cNvSpPr/>
            <p:nvPr/>
          </p:nvSpPr>
          <p:spPr>
            <a:xfrm>
              <a:off x="2443050" y="1198725"/>
              <a:ext cx="323000" cy="182975"/>
            </a:xfrm>
            <a:custGeom>
              <a:avLst/>
              <a:gdLst/>
              <a:ahLst/>
              <a:cxnLst/>
              <a:rect l="l" t="t" r="r" b="b"/>
              <a:pathLst>
                <a:path w="12920" h="7319" fill="none" extrusionOk="0">
                  <a:moveTo>
                    <a:pt x="1" y="0"/>
                  </a:moveTo>
                  <a:lnTo>
                    <a:pt x="12920" y="7319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117;p65"/>
            <p:cNvSpPr/>
            <p:nvPr/>
          </p:nvSpPr>
          <p:spPr>
            <a:xfrm>
              <a:off x="2766025" y="1123125"/>
              <a:ext cx="211125" cy="253450"/>
            </a:xfrm>
            <a:custGeom>
              <a:avLst/>
              <a:gdLst/>
              <a:ahLst/>
              <a:cxnLst/>
              <a:rect l="l" t="t" r="r" b="b"/>
              <a:pathLst>
                <a:path w="8445" h="10138" fill="none" extrusionOk="0">
                  <a:moveTo>
                    <a:pt x="8444" y="0"/>
                  </a:moveTo>
                  <a:lnTo>
                    <a:pt x="1" y="10137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118;p65"/>
            <p:cNvSpPr/>
            <p:nvPr/>
          </p:nvSpPr>
          <p:spPr>
            <a:xfrm>
              <a:off x="2968950" y="1133400"/>
              <a:ext cx="133100" cy="392250"/>
            </a:xfrm>
            <a:custGeom>
              <a:avLst/>
              <a:gdLst/>
              <a:ahLst/>
              <a:cxnLst/>
              <a:rect l="l" t="t" r="r" b="b"/>
              <a:pathLst>
                <a:path w="5324" h="15690" fill="none" extrusionOk="0">
                  <a:moveTo>
                    <a:pt x="1" y="0"/>
                  </a:moveTo>
                  <a:lnTo>
                    <a:pt x="5323" y="1569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119;p65"/>
            <p:cNvSpPr/>
            <p:nvPr/>
          </p:nvSpPr>
          <p:spPr>
            <a:xfrm>
              <a:off x="2766025" y="1381675"/>
              <a:ext cx="336025" cy="143975"/>
            </a:xfrm>
            <a:custGeom>
              <a:avLst/>
              <a:gdLst/>
              <a:ahLst/>
              <a:cxnLst/>
              <a:rect l="l" t="t" r="r" b="b"/>
              <a:pathLst>
                <a:path w="13441" h="5759" fill="none" extrusionOk="0">
                  <a:moveTo>
                    <a:pt x="1" y="1"/>
                  </a:moveTo>
                  <a:lnTo>
                    <a:pt x="13440" y="5759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120;p65"/>
            <p:cNvSpPr/>
            <p:nvPr/>
          </p:nvSpPr>
          <p:spPr>
            <a:xfrm>
              <a:off x="3102025" y="1240150"/>
              <a:ext cx="147600" cy="285500"/>
            </a:xfrm>
            <a:custGeom>
              <a:avLst/>
              <a:gdLst/>
              <a:ahLst/>
              <a:cxnLst/>
              <a:rect l="l" t="t" r="r" b="b"/>
              <a:pathLst>
                <a:path w="5904" h="11420" fill="none" extrusionOk="0">
                  <a:moveTo>
                    <a:pt x="0" y="11420"/>
                  </a:moveTo>
                  <a:lnTo>
                    <a:pt x="5904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121;p65"/>
            <p:cNvSpPr/>
            <p:nvPr/>
          </p:nvSpPr>
          <p:spPr>
            <a:xfrm>
              <a:off x="2969875" y="861825"/>
              <a:ext cx="185700" cy="270075"/>
            </a:xfrm>
            <a:custGeom>
              <a:avLst/>
              <a:gdLst/>
              <a:ahLst/>
              <a:cxnLst/>
              <a:rect l="l" t="t" r="r" b="b"/>
              <a:pathLst>
                <a:path w="7428" h="10803" fill="none" extrusionOk="0">
                  <a:moveTo>
                    <a:pt x="0" y="10803"/>
                  </a:moveTo>
                  <a:lnTo>
                    <a:pt x="7428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122;p65"/>
            <p:cNvSpPr/>
            <p:nvPr/>
          </p:nvSpPr>
          <p:spPr>
            <a:xfrm>
              <a:off x="2969875" y="1131875"/>
              <a:ext cx="275225" cy="116775"/>
            </a:xfrm>
            <a:custGeom>
              <a:avLst/>
              <a:gdLst/>
              <a:ahLst/>
              <a:cxnLst/>
              <a:rect l="l" t="t" r="r" b="b"/>
              <a:pathLst>
                <a:path w="11009" h="4671" fill="none" extrusionOk="0">
                  <a:moveTo>
                    <a:pt x="0" y="1"/>
                  </a:moveTo>
                  <a:lnTo>
                    <a:pt x="11008" y="467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123;p65"/>
            <p:cNvSpPr/>
            <p:nvPr/>
          </p:nvSpPr>
          <p:spPr>
            <a:xfrm>
              <a:off x="3349700" y="2603750"/>
              <a:ext cx="1343375" cy="1817575"/>
            </a:xfrm>
            <a:custGeom>
              <a:avLst/>
              <a:gdLst/>
              <a:ahLst/>
              <a:cxnLst/>
              <a:rect l="l" t="t" r="r" b="b"/>
              <a:pathLst>
                <a:path w="53735" h="72703" fill="none" extrusionOk="0">
                  <a:moveTo>
                    <a:pt x="27593" y="71880"/>
                  </a:moveTo>
                  <a:lnTo>
                    <a:pt x="23771" y="58694"/>
                  </a:lnTo>
                  <a:lnTo>
                    <a:pt x="22936" y="46731"/>
                  </a:lnTo>
                  <a:lnTo>
                    <a:pt x="19972" y="37380"/>
                  </a:lnTo>
                  <a:lnTo>
                    <a:pt x="11674" y="32686"/>
                  </a:lnTo>
                  <a:lnTo>
                    <a:pt x="1" y="27001"/>
                  </a:lnTo>
                  <a:lnTo>
                    <a:pt x="1392" y="10610"/>
                  </a:lnTo>
                  <a:lnTo>
                    <a:pt x="17517" y="1"/>
                  </a:lnTo>
                  <a:lnTo>
                    <a:pt x="29747" y="5384"/>
                  </a:lnTo>
                  <a:lnTo>
                    <a:pt x="43827" y="21291"/>
                  </a:lnTo>
                  <a:lnTo>
                    <a:pt x="49343" y="27122"/>
                  </a:lnTo>
                  <a:lnTo>
                    <a:pt x="53735" y="25815"/>
                  </a:lnTo>
                  <a:lnTo>
                    <a:pt x="50347" y="35940"/>
                  </a:lnTo>
                  <a:lnTo>
                    <a:pt x="47093" y="38214"/>
                  </a:lnTo>
                  <a:lnTo>
                    <a:pt x="44069" y="44275"/>
                  </a:lnTo>
                  <a:lnTo>
                    <a:pt x="45073" y="51944"/>
                  </a:lnTo>
                  <a:lnTo>
                    <a:pt x="42170" y="55694"/>
                  </a:lnTo>
                  <a:lnTo>
                    <a:pt x="38227" y="66025"/>
                  </a:lnTo>
                  <a:lnTo>
                    <a:pt x="27593" y="72702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124;p65"/>
            <p:cNvSpPr/>
            <p:nvPr/>
          </p:nvSpPr>
          <p:spPr>
            <a:xfrm>
              <a:off x="3385100" y="2877450"/>
              <a:ext cx="295475" cy="291550"/>
            </a:xfrm>
            <a:custGeom>
              <a:avLst/>
              <a:gdLst/>
              <a:ahLst/>
              <a:cxnLst/>
              <a:rect l="l" t="t" r="r" b="b"/>
              <a:pathLst>
                <a:path w="11819" h="11662" fill="none" extrusionOk="0">
                  <a:moveTo>
                    <a:pt x="0" y="0"/>
                  </a:moveTo>
                  <a:lnTo>
                    <a:pt x="11819" y="11662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7125;p65"/>
            <p:cNvSpPr/>
            <p:nvPr/>
          </p:nvSpPr>
          <p:spPr>
            <a:xfrm>
              <a:off x="3680550" y="2603750"/>
              <a:ext cx="106775" cy="565250"/>
            </a:xfrm>
            <a:custGeom>
              <a:avLst/>
              <a:gdLst/>
              <a:ahLst/>
              <a:cxnLst/>
              <a:rect l="l" t="t" r="r" b="b"/>
              <a:pathLst>
                <a:path w="4271" h="22610" fill="none" extrusionOk="0">
                  <a:moveTo>
                    <a:pt x="1" y="22610"/>
                  </a:moveTo>
                  <a:lnTo>
                    <a:pt x="4271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7126;p65"/>
            <p:cNvSpPr/>
            <p:nvPr/>
          </p:nvSpPr>
          <p:spPr>
            <a:xfrm>
              <a:off x="3787300" y="2603750"/>
              <a:ext cx="225625" cy="660225"/>
            </a:xfrm>
            <a:custGeom>
              <a:avLst/>
              <a:gdLst/>
              <a:ahLst/>
              <a:cxnLst/>
              <a:rect l="l" t="t" r="r" b="b"/>
              <a:pathLst>
                <a:path w="9025" h="26409" fill="none" extrusionOk="0">
                  <a:moveTo>
                    <a:pt x="1" y="1"/>
                  </a:moveTo>
                  <a:lnTo>
                    <a:pt x="9025" y="26408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7127;p65"/>
            <p:cNvSpPr/>
            <p:nvPr/>
          </p:nvSpPr>
          <p:spPr>
            <a:xfrm>
              <a:off x="4093350" y="2738325"/>
              <a:ext cx="140350" cy="442775"/>
            </a:xfrm>
            <a:custGeom>
              <a:avLst/>
              <a:gdLst/>
              <a:ahLst/>
              <a:cxnLst/>
              <a:rect l="l" t="t" r="r" b="b"/>
              <a:pathLst>
                <a:path w="5614" h="17711" fill="none" extrusionOk="0">
                  <a:moveTo>
                    <a:pt x="5614" y="17711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7128;p65"/>
            <p:cNvSpPr/>
            <p:nvPr/>
          </p:nvSpPr>
          <p:spPr>
            <a:xfrm>
              <a:off x="4012900" y="2738325"/>
              <a:ext cx="80475" cy="525650"/>
            </a:xfrm>
            <a:custGeom>
              <a:avLst/>
              <a:gdLst/>
              <a:ahLst/>
              <a:cxnLst/>
              <a:rect l="l" t="t" r="r" b="b"/>
              <a:pathLst>
                <a:path w="3219" h="21026" fill="none" extrusionOk="0">
                  <a:moveTo>
                    <a:pt x="3219" y="1"/>
                  </a:moveTo>
                  <a:lnTo>
                    <a:pt x="1" y="21025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7129;p65"/>
            <p:cNvSpPr/>
            <p:nvPr/>
          </p:nvSpPr>
          <p:spPr>
            <a:xfrm>
              <a:off x="4015025" y="3249125"/>
              <a:ext cx="183000" cy="352025"/>
            </a:xfrm>
            <a:custGeom>
              <a:avLst/>
              <a:gdLst/>
              <a:ahLst/>
              <a:cxnLst/>
              <a:rect l="l" t="t" r="r" b="b"/>
              <a:pathLst>
                <a:path w="7320" h="14081" fill="none" extrusionOk="0">
                  <a:moveTo>
                    <a:pt x="7319" y="14081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7130;p65"/>
            <p:cNvSpPr/>
            <p:nvPr/>
          </p:nvSpPr>
          <p:spPr>
            <a:xfrm>
              <a:off x="4198000" y="3181075"/>
              <a:ext cx="35700" cy="420075"/>
            </a:xfrm>
            <a:custGeom>
              <a:avLst/>
              <a:gdLst/>
              <a:ahLst/>
              <a:cxnLst/>
              <a:rect l="l" t="t" r="r" b="b"/>
              <a:pathLst>
                <a:path w="1428" h="16803" fill="none" extrusionOk="0">
                  <a:moveTo>
                    <a:pt x="0" y="16803"/>
                  </a:moveTo>
                  <a:lnTo>
                    <a:pt x="1428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7131;p65"/>
            <p:cNvSpPr/>
            <p:nvPr/>
          </p:nvSpPr>
          <p:spPr>
            <a:xfrm>
              <a:off x="4013225" y="3179575"/>
              <a:ext cx="220175" cy="70775"/>
            </a:xfrm>
            <a:custGeom>
              <a:avLst/>
              <a:gdLst/>
              <a:ahLst/>
              <a:cxnLst/>
              <a:rect l="l" t="t" r="r" b="b"/>
              <a:pathLst>
                <a:path w="8807" h="2831" fill="none" extrusionOk="0">
                  <a:moveTo>
                    <a:pt x="8806" y="0"/>
                  </a:moveTo>
                  <a:lnTo>
                    <a:pt x="0" y="283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7132;p65"/>
            <p:cNvSpPr/>
            <p:nvPr/>
          </p:nvSpPr>
          <p:spPr>
            <a:xfrm>
              <a:off x="3680550" y="3168975"/>
              <a:ext cx="338125" cy="80175"/>
            </a:xfrm>
            <a:custGeom>
              <a:avLst/>
              <a:gdLst/>
              <a:ahLst/>
              <a:cxnLst/>
              <a:rect l="l" t="t" r="r" b="b"/>
              <a:pathLst>
                <a:path w="13525" h="3207" fill="none" extrusionOk="0">
                  <a:moveTo>
                    <a:pt x="1" y="1"/>
                  </a:moveTo>
                  <a:lnTo>
                    <a:pt x="13525" y="3206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7133;p65"/>
            <p:cNvSpPr/>
            <p:nvPr/>
          </p:nvSpPr>
          <p:spPr>
            <a:xfrm>
              <a:off x="3641550" y="3168975"/>
              <a:ext cx="39025" cy="251950"/>
            </a:xfrm>
            <a:custGeom>
              <a:avLst/>
              <a:gdLst/>
              <a:ahLst/>
              <a:cxnLst/>
              <a:rect l="l" t="t" r="r" b="b"/>
              <a:pathLst>
                <a:path w="1561" h="10078" fill="none" extrusionOk="0">
                  <a:moveTo>
                    <a:pt x="1561" y="1"/>
                  </a:moveTo>
                  <a:lnTo>
                    <a:pt x="0" y="10077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7134;p65"/>
            <p:cNvSpPr/>
            <p:nvPr/>
          </p:nvSpPr>
          <p:spPr>
            <a:xfrm>
              <a:off x="3364525" y="3168975"/>
              <a:ext cx="316050" cy="109800"/>
            </a:xfrm>
            <a:custGeom>
              <a:avLst/>
              <a:gdLst/>
              <a:ahLst/>
              <a:cxnLst/>
              <a:rect l="l" t="t" r="r" b="b"/>
              <a:pathLst>
                <a:path w="12642" h="4392" fill="none" extrusionOk="0">
                  <a:moveTo>
                    <a:pt x="0" y="4392"/>
                  </a:moveTo>
                  <a:lnTo>
                    <a:pt x="12642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7135;p65"/>
            <p:cNvSpPr/>
            <p:nvPr/>
          </p:nvSpPr>
          <p:spPr>
            <a:xfrm>
              <a:off x="3680550" y="3168975"/>
              <a:ext cx="160000" cy="375025"/>
            </a:xfrm>
            <a:custGeom>
              <a:avLst/>
              <a:gdLst/>
              <a:ahLst/>
              <a:cxnLst/>
              <a:rect l="l" t="t" r="r" b="b"/>
              <a:pathLst>
                <a:path w="6400" h="15001" fill="none" extrusionOk="0">
                  <a:moveTo>
                    <a:pt x="1" y="1"/>
                  </a:moveTo>
                  <a:lnTo>
                    <a:pt x="6400" y="1500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7136;p65"/>
            <p:cNvSpPr/>
            <p:nvPr/>
          </p:nvSpPr>
          <p:spPr>
            <a:xfrm>
              <a:off x="3840525" y="3249125"/>
              <a:ext cx="178150" cy="294875"/>
            </a:xfrm>
            <a:custGeom>
              <a:avLst/>
              <a:gdLst/>
              <a:ahLst/>
              <a:cxnLst/>
              <a:rect l="l" t="t" r="r" b="b"/>
              <a:pathLst>
                <a:path w="7126" h="11795" fill="none" extrusionOk="0">
                  <a:moveTo>
                    <a:pt x="1" y="11795"/>
                  </a:moveTo>
                  <a:lnTo>
                    <a:pt x="7126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7137;p65"/>
            <p:cNvSpPr/>
            <p:nvPr/>
          </p:nvSpPr>
          <p:spPr>
            <a:xfrm>
              <a:off x="3929450" y="3247600"/>
              <a:ext cx="83475" cy="524425"/>
            </a:xfrm>
            <a:custGeom>
              <a:avLst/>
              <a:gdLst/>
              <a:ahLst/>
              <a:cxnLst/>
              <a:rect l="l" t="t" r="r" b="b"/>
              <a:pathLst>
                <a:path w="3339" h="20977" fill="none" extrusionOk="0">
                  <a:moveTo>
                    <a:pt x="0" y="20977"/>
                  </a:moveTo>
                  <a:lnTo>
                    <a:pt x="3339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7138;p65"/>
            <p:cNvSpPr/>
            <p:nvPr/>
          </p:nvSpPr>
          <p:spPr>
            <a:xfrm>
              <a:off x="3902525" y="3601125"/>
              <a:ext cx="295500" cy="170900"/>
            </a:xfrm>
            <a:custGeom>
              <a:avLst/>
              <a:gdLst/>
              <a:ahLst/>
              <a:cxnLst/>
              <a:rect l="l" t="t" r="r" b="b"/>
              <a:pathLst>
                <a:path w="11820" h="6836" fill="none" extrusionOk="0">
                  <a:moveTo>
                    <a:pt x="1" y="6836"/>
                  </a:moveTo>
                  <a:lnTo>
                    <a:pt x="11819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7139;p65"/>
            <p:cNvSpPr/>
            <p:nvPr/>
          </p:nvSpPr>
          <p:spPr>
            <a:xfrm>
              <a:off x="4201025" y="3131475"/>
              <a:ext cx="235300" cy="464850"/>
            </a:xfrm>
            <a:custGeom>
              <a:avLst/>
              <a:gdLst/>
              <a:ahLst/>
              <a:cxnLst/>
              <a:rect l="l" t="t" r="r" b="b"/>
              <a:pathLst>
                <a:path w="9412" h="18594" fill="none" extrusionOk="0">
                  <a:moveTo>
                    <a:pt x="0" y="18593"/>
                  </a:moveTo>
                  <a:lnTo>
                    <a:pt x="9411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7140;p65"/>
            <p:cNvSpPr/>
            <p:nvPr/>
          </p:nvSpPr>
          <p:spPr>
            <a:xfrm>
              <a:off x="4233675" y="3136025"/>
              <a:ext cx="222300" cy="45075"/>
            </a:xfrm>
            <a:custGeom>
              <a:avLst/>
              <a:gdLst/>
              <a:ahLst/>
              <a:cxnLst/>
              <a:rect l="l" t="t" r="r" b="b"/>
              <a:pathLst>
                <a:path w="8892" h="1803" fill="none" extrusionOk="0">
                  <a:moveTo>
                    <a:pt x="1" y="1803"/>
                  </a:moveTo>
                  <a:lnTo>
                    <a:pt x="8892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7141;p65"/>
            <p:cNvSpPr/>
            <p:nvPr/>
          </p:nvSpPr>
          <p:spPr>
            <a:xfrm>
              <a:off x="4455950" y="3147500"/>
              <a:ext cx="71100" cy="411625"/>
            </a:xfrm>
            <a:custGeom>
              <a:avLst/>
              <a:gdLst/>
              <a:ahLst/>
              <a:cxnLst/>
              <a:rect l="l" t="t" r="r" b="b"/>
              <a:pathLst>
                <a:path w="2844" h="16465" fill="none" extrusionOk="0">
                  <a:moveTo>
                    <a:pt x="1" y="1"/>
                  </a:moveTo>
                  <a:lnTo>
                    <a:pt x="2843" y="16464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7142;p65"/>
            <p:cNvSpPr/>
            <p:nvPr/>
          </p:nvSpPr>
          <p:spPr>
            <a:xfrm>
              <a:off x="4198000" y="3559100"/>
              <a:ext cx="329050" cy="41750"/>
            </a:xfrm>
            <a:custGeom>
              <a:avLst/>
              <a:gdLst/>
              <a:ahLst/>
              <a:cxnLst/>
              <a:rect l="l" t="t" r="r" b="b"/>
              <a:pathLst>
                <a:path w="13162" h="1670" fill="none" extrusionOk="0">
                  <a:moveTo>
                    <a:pt x="13161" y="0"/>
                  </a:moveTo>
                  <a:lnTo>
                    <a:pt x="0" y="167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7143;p65"/>
            <p:cNvSpPr/>
            <p:nvPr/>
          </p:nvSpPr>
          <p:spPr>
            <a:xfrm>
              <a:off x="4198000" y="3589050"/>
              <a:ext cx="205975" cy="407075"/>
            </a:xfrm>
            <a:custGeom>
              <a:avLst/>
              <a:gdLst/>
              <a:ahLst/>
              <a:cxnLst/>
              <a:rect l="l" t="t" r="r" b="b"/>
              <a:pathLst>
                <a:path w="8239" h="16283" fill="none" extrusionOk="0">
                  <a:moveTo>
                    <a:pt x="0" y="0"/>
                  </a:moveTo>
                  <a:lnTo>
                    <a:pt x="8238" y="16282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7144;p65"/>
            <p:cNvSpPr/>
            <p:nvPr/>
          </p:nvSpPr>
          <p:spPr>
            <a:xfrm>
              <a:off x="4185900" y="3589050"/>
              <a:ext cx="12125" cy="523800"/>
            </a:xfrm>
            <a:custGeom>
              <a:avLst/>
              <a:gdLst/>
              <a:ahLst/>
              <a:cxnLst/>
              <a:rect l="l" t="t" r="r" b="b"/>
              <a:pathLst>
                <a:path w="485" h="20952" fill="none" extrusionOk="0">
                  <a:moveTo>
                    <a:pt x="0" y="20952"/>
                  </a:moveTo>
                  <a:lnTo>
                    <a:pt x="484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7145;p65"/>
            <p:cNvSpPr/>
            <p:nvPr/>
          </p:nvSpPr>
          <p:spPr>
            <a:xfrm>
              <a:off x="4185900" y="4100725"/>
              <a:ext cx="119475" cy="168475"/>
            </a:xfrm>
            <a:custGeom>
              <a:avLst/>
              <a:gdLst/>
              <a:ahLst/>
              <a:cxnLst/>
              <a:rect l="l" t="t" r="r" b="b"/>
              <a:pathLst>
                <a:path w="4779" h="6739" fill="none" extrusionOk="0">
                  <a:moveTo>
                    <a:pt x="4779" y="6739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7146;p65"/>
            <p:cNvSpPr/>
            <p:nvPr/>
          </p:nvSpPr>
          <p:spPr>
            <a:xfrm>
              <a:off x="3958775" y="4085900"/>
              <a:ext cx="227150" cy="14850"/>
            </a:xfrm>
            <a:custGeom>
              <a:avLst/>
              <a:gdLst/>
              <a:ahLst/>
              <a:cxnLst/>
              <a:rect l="l" t="t" r="r" b="b"/>
              <a:pathLst>
                <a:path w="9086" h="594" fill="none" extrusionOk="0">
                  <a:moveTo>
                    <a:pt x="9085" y="594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7147;p65"/>
            <p:cNvSpPr/>
            <p:nvPr/>
          </p:nvSpPr>
          <p:spPr>
            <a:xfrm>
              <a:off x="4185900" y="3996100"/>
              <a:ext cx="218075" cy="104650"/>
            </a:xfrm>
            <a:custGeom>
              <a:avLst/>
              <a:gdLst/>
              <a:ahLst/>
              <a:cxnLst/>
              <a:rect l="l" t="t" r="r" b="b"/>
              <a:pathLst>
                <a:path w="8723" h="4186" fill="none" extrusionOk="0">
                  <a:moveTo>
                    <a:pt x="0" y="4186"/>
                  </a:moveTo>
                  <a:lnTo>
                    <a:pt x="8722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7148;p65"/>
            <p:cNvSpPr/>
            <p:nvPr/>
          </p:nvSpPr>
          <p:spPr>
            <a:xfrm>
              <a:off x="4334375" y="2852350"/>
              <a:ext cx="111025" cy="283700"/>
            </a:xfrm>
            <a:custGeom>
              <a:avLst/>
              <a:gdLst/>
              <a:ahLst/>
              <a:cxnLst/>
              <a:rect l="l" t="t" r="r" b="b"/>
              <a:pathLst>
                <a:path w="4441" h="11348" fill="none" extrusionOk="0">
                  <a:moveTo>
                    <a:pt x="4440" y="11347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7149;p65"/>
            <p:cNvSpPr/>
            <p:nvPr/>
          </p:nvSpPr>
          <p:spPr>
            <a:xfrm>
              <a:off x="3385100" y="2652150"/>
              <a:ext cx="158175" cy="225325"/>
            </a:xfrm>
            <a:custGeom>
              <a:avLst/>
              <a:gdLst/>
              <a:ahLst/>
              <a:cxnLst/>
              <a:rect l="l" t="t" r="r" b="b"/>
              <a:pathLst>
                <a:path w="6327" h="9013" fill="none" extrusionOk="0">
                  <a:moveTo>
                    <a:pt x="0" y="9012"/>
                  </a:moveTo>
                  <a:lnTo>
                    <a:pt x="6327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7150;p65"/>
            <p:cNvSpPr/>
            <p:nvPr/>
          </p:nvSpPr>
          <p:spPr>
            <a:xfrm>
              <a:off x="3544150" y="2591975"/>
              <a:ext cx="256175" cy="64425"/>
            </a:xfrm>
            <a:custGeom>
              <a:avLst/>
              <a:gdLst/>
              <a:ahLst/>
              <a:cxnLst/>
              <a:rect l="l" t="t" r="r" b="b"/>
              <a:pathLst>
                <a:path w="10247" h="2577" fill="none" extrusionOk="0">
                  <a:moveTo>
                    <a:pt x="1" y="2577"/>
                  </a:moveTo>
                  <a:lnTo>
                    <a:pt x="10247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7151;p65"/>
            <p:cNvSpPr/>
            <p:nvPr/>
          </p:nvSpPr>
          <p:spPr>
            <a:xfrm>
              <a:off x="3473100" y="1177850"/>
              <a:ext cx="3833475" cy="2175325"/>
            </a:xfrm>
            <a:custGeom>
              <a:avLst/>
              <a:gdLst/>
              <a:ahLst/>
              <a:cxnLst/>
              <a:rect l="l" t="t" r="r" b="b"/>
              <a:pathLst>
                <a:path w="153339" h="87013" fill="none" extrusionOk="0">
                  <a:moveTo>
                    <a:pt x="24811" y="62214"/>
                  </a:moveTo>
                  <a:lnTo>
                    <a:pt x="34452" y="66980"/>
                  </a:lnTo>
                  <a:lnTo>
                    <a:pt x="37549" y="69920"/>
                  </a:lnTo>
                  <a:lnTo>
                    <a:pt x="41274" y="77698"/>
                  </a:lnTo>
                  <a:lnTo>
                    <a:pt x="46270" y="79222"/>
                  </a:lnTo>
                  <a:lnTo>
                    <a:pt x="55899" y="72775"/>
                  </a:lnTo>
                  <a:lnTo>
                    <a:pt x="52645" y="69085"/>
                  </a:lnTo>
                  <a:lnTo>
                    <a:pt x="48291" y="70234"/>
                  </a:lnTo>
                  <a:lnTo>
                    <a:pt x="46585" y="64634"/>
                  </a:lnTo>
                  <a:lnTo>
                    <a:pt x="48774" y="66097"/>
                  </a:lnTo>
                  <a:lnTo>
                    <a:pt x="59698" y="70234"/>
                  </a:lnTo>
                  <a:lnTo>
                    <a:pt x="65988" y="72279"/>
                  </a:lnTo>
                  <a:lnTo>
                    <a:pt x="66315" y="75944"/>
                  </a:lnTo>
                  <a:lnTo>
                    <a:pt x="70960" y="87013"/>
                  </a:lnTo>
                  <a:lnTo>
                    <a:pt x="76573" y="75944"/>
                  </a:lnTo>
                  <a:lnTo>
                    <a:pt x="80831" y="72932"/>
                  </a:lnTo>
                  <a:lnTo>
                    <a:pt x="86069" y="78146"/>
                  </a:lnTo>
                  <a:lnTo>
                    <a:pt x="88355" y="83928"/>
                  </a:lnTo>
                  <a:lnTo>
                    <a:pt x="94633" y="84037"/>
                  </a:lnTo>
                  <a:lnTo>
                    <a:pt x="94270" y="74299"/>
                  </a:lnTo>
                  <a:lnTo>
                    <a:pt x="100936" y="72690"/>
                  </a:lnTo>
                  <a:lnTo>
                    <a:pt x="106682" y="64307"/>
                  </a:lnTo>
                  <a:lnTo>
                    <a:pt x="106319" y="56553"/>
                  </a:lnTo>
                  <a:lnTo>
                    <a:pt x="103416" y="54690"/>
                  </a:lnTo>
                  <a:lnTo>
                    <a:pt x="106827" y="53105"/>
                  </a:lnTo>
                  <a:lnTo>
                    <a:pt x="120194" y="45339"/>
                  </a:lnTo>
                  <a:lnTo>
                    <a:pt x="122528" y="36859"/>
                  </a:lnTo>
                  <a:lnTo>
                    <a:pt x="118851" y="35493"/>
                  </a:lnTo>
                  <a:lnTo>
                    <a:pt x="125093" y="28464"/>
                  </a:lnTo>
                  <a:lnTo>
                    <a:pt x="148536" y="25972"/>
                  </a:lnTo>
                  <a:lnTo>
                    <a:pt x="153339" y="12255"/>
                  </a:lnTo>
                  <a:lnTo>
                    <a:pt x="125468" y="6255"/>
                  </a:lnTo>
                  <a:lnTo>
                    <a:pt x="101758" y="5432"/>
                  </a:lnTo>
                  <a:lnTo>
                    <a:pt x="85016" y="1"/>
                  </a:lnTo>
                  <a:lnTo>
                    <a:pt x="60532" y="12255"/>
                  </a:lnTo>
                  <a:lnTo>
                    <a:pt x="39714" y="20214"/>
                  </a:lnTo>
                  <a:lnTo>
                    <a:pt x="35444" y="13089"/>
                  </a:lnTo>
                  <a:lnTo>
                    <a:pt x="22186" y="13464"/>
                  </a:lnTo>
                  <a:lnTo>
                    <a:pt x="15291" y="21351"/>
                  </a:lnTo>
                  <a:lnTo>
                    <a:pt x="11831" y="27484"/>
                  </a:lnTo>
                  <a:lnTo>
                    <a:pt x="21581" y="26614"/>
                  </a:lnTo>
                  <a:lnTo>
                    <a:pt x="24532" y="19561"/>
                  </a:lnTo>
                  <a:lnTo>
                    <a:pt x="29480" y="22694"/>
                  </a:lnTo>
                  <a:lnTo>
                    <a:pt x="24811" y="32964"/>
                  </a:lnTo>
                  <a:lnTo>
                    <a:pt x="20262" y="35541"/>
                  </a:lnTo>
                  <a:lnTo>
                    <a:pt x="15569" y="31368"/>
                  </a:lnTo>
                  <a:lnTo>
                    <a:pt x="15061" y="35650"/>
                  </a:lnTo>
                  <a:lnTo>
                    <a:pt x="11057" y="37924"/>
                  </a:lnTo>
                  <a:lnTo>
                    <a:pt x="6024" y="43089"/>
                  </a:lnTo>
                  <a:lnTo>
                    <a:pt x="6387" y="49210"/>
                  </a:lnTo>
                  <a:lnTo>
                    <a:pt x="992" y="49210"/>
                  </a:lnTo>
                  <a:lnTo>
                    <a:pt x="0" y="52198"/>
                  </a:lnTo>
                  <a:lnTo>
                    <a:pt x="835" y="57037"/>
                  </a:lnTo>
                  <a:lnTo>
                    <a:pt x="6726" y="55198"/>
                  </a:lnTo>
                  <a:lnTo>
                    <a:pt x="10924" y="50069"/>
                  </a:lnTo>
                  <a:lnTo>
                    <a:pt x="16367" y="50686"/>
                  </a:lnTo>
                  <a:lnTo>
                    <a:pt x="18049" y="46670"/>
                  </a:lnTo>
                  <a:lnTo>
                    <a:pt x="23093" y="54363"/>
                  </a:lnTo>
                  <a:lnTo>
                    <a:pt x="26528" y="56105"/>
                  </a:lnTo>
                  <a:lnTo>
                    <a:pt x="26734" y="52210"/>
                  </a:lnTo>
                  <a:lnTo>
                    <a:pt x="33835" y="47069"/>
                  </a:lnTo>
                  <a:lnTo>
                    <a:pt x="38069" y="49488"/>
                  </a:lnTo>
                  <a:lnTo>
                    <a:pt x="36278" y="53045"/>
                  </a:lnTo>
                  <a:lnTo>
                    <a:pt x="28343" y="55392"/>
                  </a:lnTo>
                  <a:cubicBezTo>
                    <a:pt x="28343" y="55392"/>
                    <a:pt x="31041" y="58888"/>
                    <a:pt x="31319" y="58984"/>
                  </a:cubicBezTo>
                  <a:cubicBezTo>
                    <a:pt x="31597" y="59069"/>
                    <a:pt x="36278" y="58150"/>
                    <a:pt x="36278" y="58150"/>
                  </a:cubicBezTo>
                  <a:lnTo>
                    <a:pt x="35456" y="61948"/>
                  </a:lnTo>
                  <a:lnTo>
                    <a:pt x="30920" y="63255"/>
                  </a:lnTo>
                  <a:lnTo>
                    <a:pt x="24823" y="62142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7152;p65"/>
            <p:cNvSpPr/>
            <p:nvPr/>
          </p:nvSpPr>
          <p:spPr>
            <a:xfrm>
              <a:off x="3473100" y="2483100"/>
              <a:ext cx="168475" cy="66850"/>
            </a:xfrm>
            <a:custGeom>
              <a:avLst/>
              <a:gdLst/>
              <a:ahLst/>
              <a:cxnLst/>
              <a:rect l="l" t="t" r="r" b="b"/>
              <a:pathLst>
                <a:path w="6739" h="2674" fill="none" extrusionOk="0">
                  <a:moveTo>
                    <a:pt x="0" y="0"/>
                  </a:moveTo>
                  <a:lnTo>
                    <a:pt x="6738" y="2674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7153;p65"/>
            <p:cNvSpPr/>
            <p:nvPr/>
          </p:nvSpPr>
          <p:spPr>
            <a:xfrm>
              <a:off x="3493950" y="2402950"/>
              <a:ext cx="138850" cy="200825"/>
            </a:xfrm>
            <a:custGeom>
              <a:avLst/>
              <a:gdLst/>
              <a:ahLst/>
              <a:cxnLst/>
              <a:rect l="l" t="t" r="r" b="b"/>
              <a:pathLst>
                <a:path w="5554" h="8033" fill="none" extrusionOk="0">
                  <a:moveTo>
                    <a:pt x="1" y="8033"/>
                  </a:moveTo>
                  <a:lnTo>
                    <a:pt x="5553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7154;p65"/>
            <p:cNvSpPr/>
            <p:nvPr/>
          </p:nvSpPr>
          <p:spPr>
            <a:xfrm>
              <a:off x="3632775" y="2176750"/>
              <a:ext cx="356575" cy="226225"/>
            </a:xfrm>
            <a:custGeom>
              <a:avLst/>
              <a:gdLst/>
              <a:ahLst/>
              <a:cxnLst/>
              <a:rect l="l" t="t" r="r" b="b"/>
              <a:pathLst>
                <a:path w="14263" h="9049" fill="none" extrusionOk="0">
                  <a:moveTo>
                    <a:pt x="0" y="9049"/>
                  </a:moveTo>
                  <a:lnTo>
                    <a:pt x="14262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7155;p65"/>
            <p:cNvSpPr/>
            <p:nvPr/>
          </p:nvSpPr>
          <p:spPr>
            <a:xfrm>
              <a:off x="3754650" y="2173125"/>
              <a:ext cx="246200" cy="254050"/>
            </a:xfrm>
            <a:custGeom>
              <a:avLst/>
              <a:gdLst/>
              <a:ahLst/>
              <a:cxnLst/>
              <a:rect l="l" t="t" r="r" b="b"/>
              <a:pathLst>
                <a:path w="9848" h="10162" fill="none" extrusionOk="0">
                  <a:moveTo>
                    <a:pt x="0" y="10161"/>
                  </a:moveTo>
                  <a:lnTo>
                    <a:pt x="9847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7156;p65"/>
            <p:cNvSpPr/>
            <p:nvPr/>
          </p:nvSpPr>
          <p:spPr>
            <a:xfrm>
              <a:off x="3936100" y="2173125"/>
              <a:ext cx="64750" cy="167850"/>
            </a:xfrm>
            <a:custGeom>
              <a:avLst/>
              <a:gdLst/>
              <a:ahLst/>
              <a:cxnLst/>
              <a:rect l="l" t="t" r="r" b="b"/>
              <a:pathLst>
                <a:path w="2590" h="6714" fill="none" extrusionOk="0">
                  <a:moveTo>
                    <a:pt x="0" y="6714"/>
                  </a:moveTo>
                  <a:lnTo>
                    <a:pt x="2589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7157;p65"/>
            <p:cNvSpPr/>
            <p:nvPr/>
          </p:nvSpPr>
          <p:spPr>
            <a:xfrm>
              <a:off x="3998100" y="2185200"/>
              <a:ext cx="145775" cy="309700"/>
            </a:xfrm>
            <a:custGeom>
              <a:avLst/>
              <a:gdLst/>
              <a:ahLst/>
              <a:cxnLst/>
              <a:rect l="l" t="t" r="r" b="b"/>
              <a:pathLst>
                <a:path w="5831" h="12388" fill="none" extrusionOk="0">
                  <a:moveTo>
                    <a:pt x="5831" y="12388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7158;p65"/>
            <p:cNvSpPr/>
            <p:nvPr/>
          </p:nvSpPr>
          <p:spPr>
            <a:xfrm>
              <a:off x="3855350" y="2066350"/>
              <a:ext cx="142775" cy="118875"/>
            </a:xfrm>
            <a:custGeom>
              <a:avLst/>
              <a:gdLst/>
              <a:ahLst/>
              <a:cxnLst/>
              <a:rect l="l" t="t" r="r" b="b"/>
              <a:pathLst>
                <a:path w="5711" h="4755" fill="none" extrusionOk="0">
                  <a:moveTo>
                    <a:pt x="1" y="1"/>
                  </a:moveTo>
                  <a:lnTo>
                    <a:pt x="5710" y="4755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7159;p65"/>
            <p:cNvSpPr/>
            <p:nvPr/>
          </p:nvSpPr>
          <p:spPr>
            <a:xfrm>
              <a:off x="3749500" y="2125625"/>
              <a:ext cx="248625" cy="59600"/>
            </a:xfrm>
            <a:custGeom>
              <a:avLst/>
              <a:gdLst/>
              <a:ahLst/>
              <a:cxnLst/>
              <a:rect l="l" t="t" r="r" b="b"/>
              <a:pathLst>
                <a:path w="9945" h="2384" fill="none" extrusionOk="0">
                  <a:moveTo>
                    <a:pt x="1" y="1"/>
                  </a:moveTo>
                  <a:lnTo>
                    <a:pt x="9944" y="2384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7160;p65"/>
            <p:cNvSpPr/>
            <p:nvPr/>
          </p:nvSpPr>
          <p:spPr>
            <a:xfrm>
              <a:off x="3632775" y="2185200"/>
              <a:ext cx="368075" cy="61425"/>
            </a:xfrm>
            <a:custGeom>
              <a:avLst/>
              <a:gdLst/>
              <a:ahLst/>
              <a:cxnLst/>
              <a:rect l="l" t="t" r="r" b="b"/>
              <a:pathLst>
                <a:path w="14723" h="2457" fill="none" extrusionOk="0">
                  <a:moveTo>
                    <a:pt x="0" y="2457"/>
                  </a:moveTo>
                  <a:lnTo>
                    <a:pt x="14722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7161;p65"/>
            <p:cNvSpPr/>
            <p:nvPr/>
          </p:nvSpPr>
          <p:spPr>
            <a:xfrm>
              <a:off x="4093350" y="2001950"/>
              <a:ext cx="128250" cy="162725"/>
            </a:xfrm>
            <a:custGeom>
              <a:avLst/>
              <a:gdLst/>
              <a:ahLst/>
              <a:cxnLst/>
              <a:rect l="l" t="t" r="r" b="b"/>
              <a:pathLst>
                <a:path w="5130" h="6509" fill="none" extrusionOk="0">
                  <a:moveTo>
                    <a:pt x="5130" y="6508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7162;p65"/>
            <p:cNvSpPr/>
            <p:nvPr/>
          </p:nvSpPr>
          <p:spPr>
            <a:xfrm>
              <a:off x="4012900" y="2001950"/>
              <a:ext cx="80475" cy="174825"/>
            </a:xfrm>
            <a:custGeom>
              <a:avLst/>
              <a:gdLst/>
              <a:ahLst/>
              <a:cxnLst/>
              <a:rect l="l" t="t" r="r" b="b"/>
              <a:pathLst>
                <a:path w="3219" h="6993" fill="none" extrusionOk="0">
                  <a:moveTo>
                    <a:pt x="1" y="6992"/>
                  </a:moveTo>
                  <a:lnTo>
                    <a:pt x="3219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7163;p65"/>
            <p:cNvSpPr/>
            <p:nvPr/>
          </p:nvSpPr>
          <p:spPr>
            <a:xfrm>
              <a:off x="3992350" y="2164650"/>
              <a:ext cx="229850" cy="22100"/>
            </a:xfrm>
            <a:custGeom>
              <a:avLst/>
              <a:gdLst/>
              <a:ahLst/>
              <a:cxnLst/>
              <a:rect l="l" t="t" r="r" b="b"/>
              <a:pathLst>
                <a:path w="9194" h="884" fill="none" extrusionOk="0">
                  <a:moveTo>
                    <a:pt x="0" y="883"/>
                  </a:moveTo>
                  <a:lnTo>
                    <a:pt x="9194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7164;p65"/>
            <p:cNvSpPr/>
            <p:nvPr/>
          </p:nvSpPr>
          <p:spPr>
            <a:xfrm>
              <a:off x="4222175" y="2164650"/>
              <a:ext cx="83200" cy="188125"/>
            </a:xfrm>
            <a:custGeom>
              <a:avLst/>
              <a:gdLst/>
              <a:ahLst/>
              <a:cxnLst/>
              <a:rect l="l" t="t" r="r" b="b"/>
              <a:pathLst>
                <a:path w="3328" h="7525" fill="none" extrusionOk="0">
                  <a:moveTo>
                    <a:pt x="1" y="0"/>
                  </a:moveTo>
                  <a:lnTo>
                    <a:pt x="3328" y="7525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7165;p65"/>
            <p:cNvSpPr/>
            <p:nvPr/>
          </p:nvSpPr>
          <p:spPr>
            <a:xfrm>
              <a:off x="4305350" y="2014050"/>
              <a:ext cx="236525" cy="338725"/>
            </a:xfrm>
            <a:custGeom>
              <a:avLst/>
              <a:gdLst/>
              <a:ahLst/>
              <a:cxnLst/>
              <a:rect l="l" t="t" r="r" b="b"/>
              <a:pathLst>
                <a:path w="9461" h="13549" fill="none" extrusionOk="0">
                  <a:moveTo>
                    <a:pt x="1" y="13549"/>
                  </a:moveTo>
                  <a:lnTo>
                    <a:pt x="9460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7166;p65"/>
            <p:cNvSpPr/>
            <p:nvPr/>
          </p:nvSpPr>
          <p:spPr>
            <a:xfrm>
              <a:off x="4138725" y="2164650"/>
              <a:ext cx="83475" cy="319075"/>
            </a:xfrm>
            <a:custGeom>
              <a:avLst/>
              <a:gdLst/>
              <a:ahLst/>
              <a:cxnLst/>
              <a:rect l="l" t="t" r="r" b="b"/>
              <a:pathLst>
                <a:path w="3339" h="12763" fill="none" extrusionOk="0">
                  <a:moveTo>
                    <a:pt x="3339" y="0"/>
                  </a:moveTo>
                  <a:lnTo>
                    <a:pt x="0" y="12762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7167;p65"/>
            <p:cNvSpPr/>
            <p:nvPr/>
          </p:nvSpPr>
          <p:spPr>
            <a:xfrm>
              <a:off x="4465925" y="1687425"/>
              <a:ext cx="75950" cy="326650"/>
            </a:xfrm>
            <a:custGeom>
              <a:avLst/>
              <a:gdLst/>
              <a:ahLst/>
              <a:cxnLst/>
              <a:rect l="l" t="t" r="r" b="b"/>
              <a:pathLst>
                <a:path w="3038" h="13066" fill="none" extrusionOk="0">
                  <a:moveTo>
                    <a:pt x="3037" y="13065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7168;p65"/>
            <p:cNvSpPr/>
            <p:nvPr/>
          </p:nvSpPr>
          <p:spPr>
            <a:xfrm>
              <a:off x="4210100" y="1757300"/>
              <a:ext cx="330850" cy="251925"/>
            </a:xfrm>
            <a:custGeom>
              <a:avLst/>
              <a:gdLst/>
              <a:ahLst/>
              <a:cxnLst/>
              <a:rect l="l" t="t" r="r" b="b"/>
              <a:pathLst>
                <a:path w="13234" h="10077" fill="none" extrusionOk="0">
                  <a:moveTo>
                    <a:pt x="0" y="0"/>
                  </a:moveTo>
                  <a:lnTo>
                    <a:pt x="13234" y="10077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7169;p65"/>
            <p:cNvSpPr/>
            <p:nvPr/>
          </p:nvSpPr>
          <p:spPr>
            <a:xfrm>
              <a:off x="4209475" y="1505075"/>
              <a:ext cx="145800" cy="252250"/>
            </a:xfrm>
            <a:custGeom>
              <a:avLst/>
              <a:gdLst/>
              <a:ahLst/>
              <a:cxnLst/>
              <a:rect l="l" t="t" r="r" b="b"/>
              <a:pathLst>
                <a:path w="5832" h="10090" fill="none" extrusionOk="0">
                  <a:moveTo>
                    <a:pt x="5831" y="0"/>
                  </a:moveTo>
                  <a:lnTo>
                    <a:pt x="1" y="10089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7170;p65"/>
            <p:cNvSpPr/>
            <p:nvPr/>
          </p:nvSpPr>
          <p:spPr>
            <a:xfrm>
              <a:off x="4209475" y="1678950"/>
              <a:ext cx="267975" cy="78375"/>
            </a:xfrm>
            <a:custGeom>
              <a:avLst/>
              <a:gdLst/>
              <a:ahLst/>
              <a:cxnLst/>
              <a:rect l="l" t="t" r="r" b="b"/>
              <a:pathLst>
                <a:path w="10719" h="3135" fill="none" extrusionOk="0">
                  <a:moveTo>
                    <a:pt x="1" y="3134"/>
                  </a:moveTo>
                  <a:lnTo>
                    <a:pt x="10719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7171;p65"/>
            <p:cNvSpPr/>
            <p:nvPr/>
          </p:nvSpPr>
          <p:spPr>
            <a:xfrm>
              <a:off x="4018650" y="1505075"/>
              <a:ext cx="62625" cy="173900"/>
            </a:xfrm>
            <a:custGeom>
              <a:avLst/>
              <a:gdLst/>
              <a:ahLst/>
              <a:cxnLst/>
              <a:rect l="l" t="t" r="r" b="b"/>
              <a:pathLst>
                <a:path w="2505" h="6956" fill="none" extrusionOk="0">
                  <a:moveTo>
                    <a:pt x="2505" y="6956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7172;p65"/>
            <p:cNvSpPr/>
            <p:nvPr/>
          </p:nvSpPr>
          <p:spPr>
            <a:xfrm>
              <a:off x="3855350" y="1666875"/>
              <a:ext cx="238025" cy="32675"/>
            </a:xfrm>
            <a:custGeom>
              <a:avLst/>
              <a:gdLst/>
              <a:ahLst/>
              <a:cxnLst/>
              <a:rect l="l" t="t" r="r" b="b"/>
              <a:pathLst>
                <a:path w="9521" h="1307" fill="none" extrusionOk="0">
                  <a:moveTo>
                    <a:pt x="1" y="1307"/>
                  </a:moveTo>
                  <a:lnTo>
                    <a:pt x="9521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7173;p65"/>
            <p:cNvSpPr/>
            <p:nvPr/>
          </p:nvSpPr>
          <p:spPr>
            <a:xfrm>
              <a:off x="3766450" y="1666875"/>
              <a:ext cx="314825" cy="202025"/>
            </a:xfrm>
            <a:custGeom>
              <a:avLst/>
              <a:gdLst/>
              <a:ahLst/>
              <a:cxnLst/>
              <a:rect l="l" t="t" r="r" b="b"/>
              <a:pathLst>
                <a:path w="12593" h="8081" fill="none" extrusionOk="0">
                  <a:moveTo>
                    <a:pt x="0" y="8081"/>
                  </a:moveTo>
                  <a:lnTo>
                    <a:pt x="12593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7174;p65"/>
            <p:cNvSpPr/>
            <p:nvPr/>
          </p:nvSpPr>
          <p:spPr>
            <a:xfrm>
              <a:off x="4081250" y="1505075"/>
              <a:ext cx="277950" cy="161825"/>
            </a:xfrm>
            <a:custGeom>
              <a:avLst/>
              <a:gdLst/>
              <a:ahLst/>
              <a:cxnLst/>
              <a:rect l="l" t="t" r="r" b="b"/>
              <a:pathLst>
                <a:path w="11118" h="6473" fill="none" extrusionOk="0">
                  <a:moveTo>
                    <a:pt x="1" y="6472"/>
                  </a:moveTo>
                  <a:lnTo>
                    <a:pt x="11118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7175;p65"/>
            <p:cNvSpPr/>
            <p:nvPr/>
          </p:nvSpPr>
          <p:spPr>
            <a:xfrm>
              <a:off x="4541850" y="1827450"/>
              <a:ext cx="336900" cy="186625"/>
            </a:xfrm>
            <a:custGeom>
              <a:avLst/>
              <a:gdLst/>
              <a:ahLst/>
              <a:cxnLst/>
              <a:rect l="l" t="t" r="r" b="b"/>
              <a:pathLst>
                <a:path w="13476" h="7465" fill="none" extrusionOk="0">
                  <a:moveTo>
                    <a:pt x="0" y="7464"/>
                  </a:moveTo>
                  <a:lnTo>
                    <a:pt x="13476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7176;p65"/>
            <p:cNvSpPr/>
            <p:nvPr/>
          </p:nvSpPr>
          <p:spPr>
            <a:xfrm>
              <a:off x="4540925" y="2009200"/>
              <a:ext cx="380775" cy="174225"/>
            </a:xfrm>
            <a:custGeom>
              <a:avLst/>
              <a:gdLst/>
              <a:ahLst/>
              <a:cxnLst/>
              <a:rect l="l" t="t" r="r" b="b"/>
              <a:pathLst>
                <a:path w="15231" h="6969" fill="none" extrusionOk="0">
                  <a:moveTo>
                    <a:pt x="1" y="1"/>
                  </a:moveTo>
                  <a:lnTo>
                    <a:pt x="15231" y="6968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7177;p65"/>
            <p:cNvSpPr/>
            <p:nvPr/>
          </p:nvSpPr>
          <p:spPr>
            <a:xfrm>
              <a:off x="4539125" y="2394175"/>
              <a:ext cx="468175" cy="387425"/>
            </a:xfrm>
            <a:custGeom>
              <a:avLst/>
              <a:gdLst/>
              <a:ahLst/>
              <a:cxnLst/>
              <a:rect l="l" t="t" r="r" b="b"/>
              <a:pathLst>
                <a:path w="18727" h="15497" fill="none" extrusionOk="0">
                  <a:moveTo>
                    <a:pt x="18726" y="1"/>
                  </a:moveTo>
                  <a:lnTo>
                    <a:pt x="0" y="15497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7178;p65"/>
            <p:cNvSpPr/>
            <p:nvPr/>
          </p:nvSpPr>
          <p:spPr>
            <a:xfrm>
              <a:off x="4921675" y="2186725"/>
              <a:ext cx="85625" cy="228350"/>
            </a:xfrm>
            <a:custGeom>
              <a:avLst/>
              <a:gdLst/>
              <a:ahLst/>
              <a:cxnLst/>
              <a:rect l="l" t="t" r="r" b="b"/>
              <a:pathLst>
                <a:path w="3425" h="9134" fill="none" extrusionOk="0">
                  <a:moveTo>
                    <a:pt x="1" y="0"/>
                  </a:moveTo>
                  <a:lnTo>
                    <a:pt x="3424" y="9133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7179;p65"/>
            <p:cNvSpPr/>
            <p:nvPr/>
          </p:nvSpPr>
          <p:spPr>
            <a:xfrm>
              <a:off x="5007275" y="2394175"/>
              <a:ext cx="85000" cy="258000"/>
            </a:xfrm>
            <a:custGeom>
              <a:avLst/>
              <a:gdLst/>
              <a:ahLst/>
              <a:cxnLst/>
              <a:rect l="l" t="t" r="r" b="b"/>
              <a:pathLst>
                <a:path w="3400" h="10320" fill="none" extrusionOk="0">
                  <a:moveTo>
                    <a:pt x="3399" y="10319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7180;p65"/>
            <p:cNvSpPr/>
            <p:nvPr/>
          </p:nvSpPr>
          <p:spPr>
            <a:xfrm>
              <a:off x="4968850" y="1334200"/>
              <a:ext cx="2205875" cy="1654875"/>
            </a:xfrm>
            <a:custGeom>
              <a:avLst/>
              <a:gdLst/>
              <a:ahLst/>
              <a:cxnLst/>
              <a:rect l="l" t="t" r="r" b="b"/>
              <a:pathLst>
                <a:path w="88235" h="66195" fill="none" extrusionOk="0">
                  <a:moveTo>
                    <a:pt x="1" y="63509"/>
                  </a:moveTo>
                  <a:lnTo>
                    <a:pt x="1537" y="42400"/>
                  </a:lnTo>
                  <a:lnTo>
                    <a:pt x="10077" y="22210"/>
                  </a:lnTo>
                  <a:cubicBezTo>
                    <a:pt x="10077" y="22210"/>
                    <a:pt x="14202" y="33218"/>
                    <a:pt x="14202" y="32384"/>
                  </a:cubicBezTo>
                  <a:cubicBezTo>
                    <a:pt x="14202" y="31561"/>
                    <a:pt x="26009" y="8976"/>
                    <a:pt x="26009" y="8976"/>
                  </a:cubicBezTo>
                  <a:lnTo>
                    <a:pt x="33618" y="31077"/>
                  </a:lnTo>
                  <a:lnTo>
                    <a:pt x="15025" y="46779"/>
                  </a:lnTo>
                  <a:lnTo>
                    <a:pt x="36037" y="48944"/>
                  </a:lnTo>
                  <a:lnTo>
                    <a:pt x="27557" y="58863"/>
                  </a:lnTo>
                  <a:lnTo>
                    <a:pt x="40803" y="66194"/>
                  </a:lnTo>
                  <a:lnTo>
                    <a:pt x="43586" y="48448"/>
                  </a:lnTo>
                  <a:lnTo>
                    <a:pt x="51122" y="29734"/>
                  </a:lnTo>
                  <a:lnTo>
                    <a:pt x="49670" y="16694"/>
                  </a:lnTo>
                  <a:lnTo>
                    <a:pt x="65263" y="21376"/>
                  </a:lnTo>
                  <a:lnTo>
                    <a:pt x="68819" y="9448"/>
                  </a:lnTo>
                  <a:lnTo>
                    <a:pt x="66098" y="1"/>
                  </a:lnTo>
                  <a:lnTo>
                    <a:pt x="88235" y="20069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7181;p65"/>
            <p:cNvSpPr/>
            <p:nvPr/>
          </p:nvSpPr>
          <p:spPr>
            <a:xfrm>
              <a:off x="4878750" y="1177850"/>
              <a:ext cx="1731050" cy="1005575"/>
            </a:xfrm>
            <a:custGeom>
              <a:avLst/>
              <a:gdLst/>
              <a:ahLst/>
              <a:cxnLst/>
              <a:rect l="l" t="t" r="r" b="b"/>
              <a:pathLst>
                <a:path w="69242" h="40223" fill="none" extrusionOk="0">
                  <a:moveTo>
                    <a:pt x="69242" y="6255"/>
                  </a:moveTo>
                  <a:lnTo>
                    <a:pt x="53274" y="22948"/>
                  </a:lnTo>
                  <a:lnTo>
                    <a:pt x="45532" y="5432"/>
                  </a:lnTo>
                  <a:lnTo>
                    <a:pt x="29613" y="14747"/>
                  </a:lnTo>
                  <a:lnTo>
                    <a:pt x="28790" y="1"/>
                  </a:lnTo>
                  <a:lnTo>
                    <a:pt x="13500" y="28912"/>
                  </a:lnTo>
                  <a:lnTo>
                    <a:pt x="4306" y="13089"/>
                  </a:lnTo>
                  <a:lnTo>
                    <a:pt x="0" y="25984"/>
                  </a:lnTo>
                  <a:lnTo>
                    <a:pt x="1718" y="40222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7182;p65"/>
            <p:cNvSpPr/>
            <p:nvPr/>
          </p:nvSpPr>
          <p:spPr>
            <a:xfrm>
              <a:off x="5092250" y="2143775"/>
              <a:ext cx="396500" cy="851350"/>
            </a:xfrm>
            <a:custGeom>
              <a:avLst/>
              <a:gdLst/>
              <a:ahLst/>
              <a:cxnLst/>
              <a:rect l="l" t="t" r="r" b="b"/>
              <a:pathLst>
                <a:path w="15860" h="34054" fill="none" extrusionOk="0">
                  <a:moveTo>
                    <a:pt x="9266" y="1"/>
                  </a:moveTo>
                  <a:lnTo>
                    <a:pt x="10101" y="14396"/>
                  </a:lnTo>
                  <a:lnTo>
                    <a:pt x="15859" y="34053"/>
                  </a:lnTo>
                  <a:lnTo>
                    <a:pt x="0" y="19851"/>
                  </a:lnTo>
                  <a:lnTo>
                    <a:pt x="1234" y="33642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7183;p65"/>
            <p:cNvSpPr/>
            <p:nvPr/>
          </p:nvSpPr>
          <p:spPr>
            <a:xfrm>
              <a:off x="4389725" y="2014050"/>
              <a:ext cx="617575" cy="1140750"/>
            </a:xfrm>
            <a:custGeom>
              <a:avLst/>
              <a:gdLst/>
              <a:ahLst/>
              <a:cxnLst/>
              <a:rect l="l" t="t" r="r" b="b"/>
              <a:pathLst>
                <a:path w="24703" h="45630" fill="none" extrusionOk="0">
                  <a:moveTo>
                    <a:pt x="8396" y="39968"/>
                  </a:moveTo>
                  <a:lnTo>
                    <a:pt x="9835" y="45629"/>
                  </a:lnTo>
                  <a:lnTo>
                    <a:pt x="11626" y="36786"/>
                  </a:lnTo>
                  <a:lnTo>
                    <a:pt x="5492" y="30218"/>
                  </a:lnTo>
                  <a:lnTo>
                    <a:pt x="1" y="25016"/>
                  </a:lnTo>
                  <a:lnTo>
                    <a:pt x="1392" y="16040"/>
                  </a:lnTo>
                  <a:lnTo>
                    <a:pt x="24702" y="15206"/>
                  </a:lnTo>
                  <a:lnTo>
                    <a:pt x="6472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7184;p65"/>
            <p:cNvSpPr/>
            <p:nvPr/>
          </p:nvSpPr>
          <p:spPr>
            <a:xfrm>
              <a:off x="4420875" y="2917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7185;p65"/>
            <p:cNvSpPr/>
            <p:nvPr/>
          </p:nvSpPr>
          <p:spPr>
            <a:xfrm>
              <a:off x="5007275" y="2143775"/>
              <a:ext cx="316650" cy="250425"/>
            </a:xfrm>
            <a:custGeom>
              <a:avLst/>
              <a:gdLst/>
              <a:ahLst/>
              <a:cxnLst/>
              <a:rect l="l" t="t" r="r" b="b"/>
              <a:pathLst>
                <a:path w="12666" h="10017" fill="none" extrusionOk="0">
                  <a:moveTo>
                    <a:pt x="0" y="10017"/>
                  </a:moveTo>
                  <a:lnTo>
                    <a:pt x="12665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7186;p65"/>
            <p:cNvSpPr/>
            <p:nvPr/>
          </p:nvSpPr>
          <p:spPr>
            <a:xfrm>
              <a:off x="5323900" y="2123225"/>
              <a:ext cx="497500" cy="20575"/>
            </a:xfrm>
            <a:custGeom>
              <a:avLst/>
              <a:gdLst/>
              <a:ahLst/>
              <a:cxnLst/>
              <a:rect l="l" t="t" r="r" b="b"/>
              <a:pathLst>
                <a:path w="19900" h="823" fill="none" extrusionOk="0">
                  <a:moveTo>
                    <a:pt x="0" y="823"/>
                  </a:moveTo>
                  <a:lnTo>
                    <a:pt x="19900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7187;p65"/>
            <p:cNvSpPr/>
            <p:nvPr/>
          </p:nvSpPr>
          <p:spPr>
            <a:xfrm>
              <a:off x="5092250" y="2143775"/>
              <a:ext cx="231675" cy="495400"/>
            </a:xfrm>
            <a:custGeom>
              <a:avLst/>
              <a:gdLst/>
              <a:ahLst/>
              <a:cxnLst/>
              <a:rect l="l" t="t" r="r" b="b"/>
              <a:pathLst>
                <a:path w="9267" h="19816" fill="none" extrusionOk="0">
                  <a:moveTo>
                    <a:pt x="9266" y="1"/>
                  </a:moveTo>
                  <a:lnTo>
                    <a:pt x="0" y="19815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7188;p65"/>
            <p:cNvSpPr/>
            <p:nvPr/>
          </p:nvSpPr>
          <p:spPr>
            <a:xfrm>
              <a:off x="4647700" y="2415050"/>
              <a:ext cx="359600" cy="378650"/>
            </a:xfrm>
            <a:custGeom>
              <a:avLst/>
              <a:gdLst/>
              <a:ahLst/>
              <a:cxnLst/>
              <a:rect l="l" t="t" r="r" b="b"/>
              <a:pathLst>
                <a:path w="14384" h="15146" fill="none" extrusionOk="0">
                  <a:moveTo>
                    <a:pt x="0" y="15146"/>
                  </a:moveTo>
                  <a:lnTo>
                    <a:pt x="14383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7189;p65"/>
            <p:cNvSpPr/>
            <p:nvPr/>
          </p:nvSpPr>
          <p:spPr>
            <a:xfrm>
              <a:off x="5809275" y="1751550"/>
              <a:ext cx="401350" cy="374100"/>
            </a:xfrm>
            <a:custGeom>
              <a:avLst/>
              <a:gdLst/>
              <a:ahLst/>
              <a:cxnLst/>
              <a:rect l="l" t="t" r="r" b="b"/>
              <a:pathLst>
                <a:path w="16054" h="14964" fill="none" extrusionOk="0">
                  <a:moveTo>
                    <a:pt x="1" y="14964"/>
                  </a:moveTo>
                  <a:lnTo>
                    <a:pt x="16053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7190;p65"/>
            <p:cNvSpPr/>
            <p:nvPr/>
          </p:nvSpPr>
          <p:spPr>
            <a:xfrm>
              <a:off x="5821375" y="1313650"/>
              <a:ext cx="195700" cy="809600"/>
            </a:xfrm>
            <a:custGeom>
              <a:avLst/>
              <a:gdLst/>
              <a:ahLst/>
              <a:cxnLst/>
              <a:rect l="l" t="t" r="r" b="b"/>
              <a:pathLst>
                <a:path w="7828" h="32384" fill="none" extrusionOk="0">
                  <a:moveTo>
                    <a:pt x="1" y="32383"/>
                  </a:moveTo>
                  <a:lnTo>
                    <a:pt x="7827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7191;p65"/>
            <p:cNvSpPr/>
            <p:nvPr/>
          </p:nvSpPr>
          <p:spPr>
            <a:xfrm>
              <a:off x="5809275" y="2077550"/>
              <a:ext cx="449725" cy="33600"/>
            </a:xfrm>
            <a:custGeom>
              <a:avLst/>
              <a:gdLst/>
              <a:ahLst/>
              <a:cxnLst/>
              <a:rect l="l" t="t" r="r" b="b"/>
              <a:pathLst>
                <a:path w="17989" h="1344" fill="none" extrusionOk="0">
                  <a:moveTo>
                    <a:pt x="1" y="1343"/>
                  </a:moveTo>
                  <a:lnTo>
                    <a:pt x="17989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7192;p65"/>
            <p:cNvSpPr/>
            <p:nvPr/>
          </p:nvSpPr>
          <p:spPr>
            <a:xfrm>
              <a:off x="5812300" y="2123225"/>
              <a:ext cx="57500" cy="434600"/>
            </a:xfrm>
            <a:custGeom>
              <a:avLst/>
              <a:gdLst/>
              <a:ahLst/>
              <a:cxnLst/>
              <a:rect l="l" t="t" r="r" b="b"/>
              <a:pathLst>
                <a:path w="2300" h="17384" fill="none" extrusionOk="0">
                  <a:moveTo>
                    <a:pt x="1" y="0"/>
                  </a:moveTo>
                  <a:lnTo>
                    <a:pt x="2299" y="17383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7193;p65"/>
            <p:cNvSpPr/>
            <p:nvPr/>
          </p:nvSpPr>
          <p:spPr>
            <a:xfrm>
              <a:off x="5344475" y="2503650"/>
              <a:ext cx="325425" cy="314250"/>
            </a:xfrm>
            <a:custGeom>
              <a:avLst/>
              <a:gdLst/>
              <a:ahLst/>
              <a:cxnLst/>
              <a:rect l="l" t="t" r="r" b="b"/>
              <a:pathLst>
                <a:path w="13017" h="12570" fill="none" extrusionOk="0">
                  <a:moveTo>
                    <a:pt x="0" y="1"/>
                  </a:moveTo>
                  <a:lnTo>
                    <a:pt x="13016" y="12569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7194;p65"/>
            <p:cNvSpPr/>
            <p:nvPr/>
          </p:nvSpPr>
          <p:spPr>
            <a:xfrm>
              <a:off x="5619050" y="2805775"/>
              <a:ext cx="50850" cy="321800"/>
            </a:xfrm>
            <a:custGeom>
              <a:avLst/>
              <a:gdLst/>
              <a:ahLst/>
              <a:cxnLst/>
              <a:rect l="l" t="t" r="r" b="b"/>
              <a:pathLst>
                <a:path w="2034" h="12872" fill="none" extrusionOk="0">
                  <a:moveTo>
                    <a:pt x="2033" y="0"/>
                  </a:moveTo>
                  <a:lnTo>
                    <a:pt x="1" y="1287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7195;p65"/>
            <p:cNvSpPr/>
            <p:nvPr/>
          </p:nvSpPr>
          <p:spPr>
            <a:xfrm>
              <a:off x="5092250" y="2627950"/>
              <a:ext cx="295175" cy="427650"/>
            </a:xfrm>
            <a:custGeom>
              <a:avLst/>
              <a:gdLst/>
              <a:ahLst/>
              <a:cxnLst/>
              <a:rect l="l" t="t" r="r" b="b"/>
              <a:pathLst>
                <a:path w="11807" h="17106" fill="none" extrusionOk="0">
                  <a:moveTo>
                    <a:pt x="11807" y="17105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7196;p65"/>
            <p:cNvSpPr/>
            <p:nvPr/>
          </p:nvSpPr>
          <p:spPr>
            <a:xfrm>
              <a:off x="6210600" y="1570400"/>
              <a:ext cx="478750" cy="181175"/>
            </a:xfrm>
            <a:custGeom>
              <a:avLst/>
              <a:gdLst/>
              <a:ahLst/>
              <a:cxnLst/>
              <a:rect l="l" t="t" r="r" b="b"/>
              <a:pathLst>
                <a:path w="19150" h="7247" fill="none" extrusionOk="0">
                  <a:moveTo>
                    <a:pt x="19149" y="0"/>
                  </a:moveTo>
                  <a:lnTo>
                    <a:pt x="0" y="7246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7197;p65"/>
            <p:cNvSpPr/>
            <p:nvPr/>
          </p:nvSpPr>
          <p:spPr>
            <a:xfrm>
              <a:off x="6245375" y="2065450"/>
              <a:ext cx="187525" cy="15750"/>
            </a:xfrm>
            <a:custGeom>
              <a:avLst/>
              <a:gdLst/>
              <a:ahLst/>
              <a:cxnLst/>
              <a:rect l="l" t="t" r="r" b="b"/>
              <a:pathLst>
                <a:path w="7501" h="630" fill="none" extrusionOk="0">
                  <a:moveTo>
                    <a:pt x="0" y="630"/>
                  </a:moveTo>
                  <a:lnTo>
                    <a:pt x="7500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7198;p65"/>
            <p:cNvSpPr/>
            <p:nvPr/>
          </p:nvSpPr>
          <p:spPr>
            <a:xfrm>
              <a:off x="6246875" y="2065450"/>
              <a:ext cx="210225" cy="245900"/>
            </a:xfrm>
            <a:custGeom>
              <a:avLst/>
              <a:gdLst/>
              <a:ahLst/>
              <a:cxnLst/>
              <a:rect l="l" t="t" r="r" b="b"/>
              <a:pathLst>
                <a:path w="8409" h="9836" fill="none" extrusionOk="0">
                  <a:moveTo>
                    <a:pt x="1" y="1"/>
                  </a:moveTo>
                  <a:lnTo>
                    <a:pt x="8408" y="9835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7199;p65"/>
            <p:cNvSpPr/>
            <p:nvPr/>
          </p:nvSpPr>
          <p:spPr>
            <a:xfrm>
              <a:off x="5869775" y="2545100"/>
              <a:ext cx="188725" cy="12725"/>
            </a:xfrm>
            <a:custGeom>
              <a:avLst/>
              <a:gdLst/>
              <a:ahLst/>
              <a:cxnLst/>
              <a:rect l="l" t="t" r="r" b="b"/>
              <a:pathLst>
                <a:path w="7549" h="509" fill="none" extrusionOk="0">
                  <a:moveTo>
                    <a:pt x="0" y="508"/>
                  </a:moveTo>
                  <a:lnTo>
                    <a:pt x="7549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7200;p65"/>
            <p:cNvSpPr/>
            <p:nvPr/>
          </p:nvSpPr>
          <p:spPr>
            <a:xfrm>
              <a:off x="5809275" y="2111125"/>
              <a:ext cx="249225" cy="434000"/>
            </a:xfrm>
            <a:custGeom>
              <a:avLst/>
              <a:gdLst/>
              <a:ahLst/>
              <a:cxnLst/>
              <a:rect l="l" t="t" r="r" b="b"/>
              <a:pathLst>
                <a:path w="9969" h="17360" fill="none" extrusionOk="0">
                  <a:moveTo>
                    <a:pt x="9969" y="17359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7201;p65"/>
            <p:cNvSpPr/>
            <p:nvPr/>
          </p:nvSpPr>
          <p:spPr>
            <a:xfrm>
              <a:off x="4412100" y="2781575"/>
              <a:ext cx="127050" cy="144275"/>
            </a:xfrm>
            <a:custGeom>
              <a:avLst/>
              <a:gdLst/>
              <a:ahLst/>
              <a:cxnLst/>
              <a:rect l="l" t="t" r="r" b="b"/>
              <a:pathLst>
                <a:path w="5082" h="5771" fill="none" extrusionOk="0">
                  <a:moveTo>
                    <a:pt x="1" y="5771"/>
                  </a:moveTo>
                  <a:lnTo>
                    <a:pt x="5081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7202;p65"/>
            <p:cNvSpPr/>
            <p:nvPr/>
          </p:nvSpPr>
          <p:spPr>
            <a:xfrm>
              <a:off x="4334375" y="2769475"/>
              <a:ext cx="192675" cy="82900"/>
            </a:xfrm>
            <a:custGeom>
              <a:avLst/>
              <a:gdLst/>
              <a:ahLst/>
              <a:cxnLst/>
              <a:rect l="l" t="t" r="r" b="b"/>
              <a:pathLst>
                <a:path w="7707" h="3316" fill="none" extrusionOk="0">
                  <a:moveTo>
                    <a:pt x="1" y="3315"/>
                  </a:moveTo>
                  <a:lnTo>
                    <a:pt x="7706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7203;p65"/>
            <p:cNvSpPr/>
            <p:nvPr/>
          </p:nvSpPr>
          <p:spPr>
            <a:xfrm>
              <a:off x="4424500" y="2402950"/>
              <a:ext cx="102550" cy="378650"/>
            </a:xfrm>
            <a:custGeom>
              <a:avLst/>
              <a:gdLst/>
              <a:ahLst/>
              <a:cxnLst/>
              <a:rect l="l" t="t" r="r" b="b"/>
              <a:pathLst>
                <a:path w="4102" h="15146" fill="none" extrusionOk="0">
                  <a:moveTo>
                    <a:pt x="1" y="1"/>
                  </a:moveTo>
                  <a:lnTo>
                    <a:pt x="4101" y="15146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7204;p65"/>
            <p:cNvSpPr/>
            <p:nvPr/>
          </p:nvSpPr>
          <p:spPr>
            <a:xfrm>
              <a:off x="4424500" y="2014050"/>
              <a:ext cx="129475" cy="388925"/>
            </a:xfrm>
            <a:custGeom>
              <a:avLst/>
              <a:gdLst/>
              <a:ahLst/>
              <a:cxnLst/>
              <a:rect l="l" t="t" r="r" b="b"/>
              <a:pathLst>
                <a:path w="5179" h="15557" fill="none" extrusionOk="0">
                  <a:moveTo>
                    <a:pt x="1" y="15557"/>
                  </a:moveTo>
                  <a:lnTo>
                    <a:pt x="5178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7205;p65"/>
            <p:cNvSpPr/>
            <p:nvPr/>
          </p:nvSpPr>
          <p:spPr>
            <a:xfrm>
              <a:off x="5702825" y="3559100"/>
              <a:ext cx="355675" cy="25"/>
            </a:xfrm>
            <a:custGeom>
              <a:avLst/>
              <a:gdLst/>
              <a:ahLst/>
              <a:cxnLst/>
              <a:rect l="l" t="t" r="r" b="b"/>
              <a:pathLst>
                <a:path w="14227" h="1" fill="none" extrusionOk="0">
                  <a:moveTo>
                    <a:pt x="1" y="0"/>
                  </a:moveTo>
                  <a:lnTo>
                    <a:pt x="14227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7206;p65"/>
            <p:cNvSpPr/>
            <p:nvPr/>
          </p:nvSpPr>
          <p:spPr>
            <a:xfrm>
              <a:off x="5975625" y="3844275"/>
              <a:ext cx="460900" cy="552550"/>
            </a:xfrm>
            <a:custGeom>
              <a:avLst/>
              <a:gdLst/>
              <a:ahLst/>
              <a:cxnLst/>
              <a:rect l="l" t="t" r="r" b="b"/>
              <a:pathLst>
                <a:path w="18436" h="22102" fill="none" extrusionOk="0">
                  <a:moveTo>
                    <a:pt x="0" y="12037"/>
                  </a:moveTo>
                  <a:cubicBezTo>
                    <a:pt x="702" y="12073"/>
                    <a:pt x="12302" y="22101"/>
                    <a:pt x="12302" y="22101"/>
                  </a:cubicBezTo>
                  <a:lnTo>
                    <a:pt x="11819" y="13005"/>
                  </a:lnTo>
                  <a:lnTo>
                    <a:pt x="18435" y="1"/>
                  </a:lnTo>
                  <a:lnTo>
                    <a:pt x="0" y="1252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7207;p65"/>
            <p:cNvSpPr/>
            <p:nvPr/>
          </p:nvSpPr>
          <p:spPr>
            <a:xfrm>
              <a:off x="6283175" y="4106775"/>
              <a:ext cx="427050" cy="430975"/>
            </a:xfrm>
            <a:custGeom>
              <a:avLst/>
              <a:gdLst/>
              <a:ahLst/>
              <a:cxnLst/>
              <a:rect l="l" t="t" r="r" b="b"/>
              <a:pathLst>
                <a:path w="17082" h="17239" fill="none" extrusionOk="0">
                  <a:moveTo>
                    <a:pt x="13513" y="17239"/>
                  </a:moveTo>
                  <a:lnTo>
                    <a:pt x="12690" y="8614"/>
                  </a:lnTo>
                  <a:lnTo>
                    <a:pt x="17081" y="1"/>
                  </a:lnTo>
                  <a:lnTo>
                    <a:pt x="0" y="2021"/>
                  </a:lnTo>
                  <a:close/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7208;p65"/>
            <p:cNvSpPr/>
            <p:nvPr/>
          </p:nvSpPr>
          <p:spPr>
            <a:xfrm>
              <a:off x="6415625" y="3845800"/>
              <a:ext cx="315150" cy="259500"/>
            </a:xfrm>
            <a:custGeom>
              <a:avLst/>
              <a:gdLst/>
              <a:ahLst/>
              <a:cxnLst/>
              <a:rect l="l" t="t" r="r" b="b"/>
              <a:pathLst>
                <a:path w="12606" h="10380" fill="none" extrusionOk="0">
                  <a:moveTo>
                    <a:pt x="1" y="0"/>
                  </a:moveTo>
                  <a:lnTo>
                    <a:pt x="12606" y="10379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7209;p65"/>
            <p:cNvSpPr/>
            <p:nvPr/>
          </p:nvSpPr>
          <p:spPr>
            <a:xfrm>
              <a:off x="6282875" y="4157275"/>
              <a:ext cx="329650" cy="164850"/>
            </a:xfrm>
            <a:custGeom>
              <a:avLst/>
              <a:gdLst/>
              <a:ahLst/>
              <a:cxnLst/>
              <a:rect l="l" t="t" r="r" b="b"/>
              <a:pathLst>
                <a:path w="13186" h="6594" fill="none" extrusionOk="0">
                  <a:moveTo>
                    <a:pt x="13186" y="6594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7210;p65"/>
            <p:cNvSpPr/>
            <p:nvPr/>
          </p:nvSpPr>
          <p:spPr>
            <a:xfrm>
              <a:off x="6263525" y="4379875"/>
              <a:ext cx="336900" cy="159400"/>
            </a:xfrm>
            <a:custGeom>
              <a:avLst/>
              <a:gdLst/>
              <a:ahLst/>
              <a:cxnLst/>
              <a:rect l="l" t="t" r="r" b="b"/>
              <a:pathLst>
                <a:path w="13476" h="6376" fill="none" extrusionOk="0">
                  <a:moveTo>
                    <a:pt x="0" y="0"/>
                  </a:moveTo>
                  <a:lnTo>
                    <a:pt x="13476" y="6375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7211;p65"/>
            <p:cNvSpPr/>
            <p:nvPr/>
          </p:nvSpPr>
          <p:spPr>
            <a:xfrm>
              <a:off x="5975625" y="4136425"/>
              <a:ext cx="307275" cy="20875"/>
            </a:xfrm>
            <a:custGeom>
              <a:avLst/>
              <a:gdLst/>
              <a:ahLst/>
              <a:cxnLst/>
              <a:rect l="l" t="t" r="r" b="b"/>
              <a:pathLst>
                <a:path w="12291" h="835" fill="none" extrusionOk="0">
                  <a:moveTo>
                    <a:pt x="12290" y="835"/>
                  </a:moveTo>
                  <a:lnTo>
                    <a:pt x="0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7212;p65"/>
            <p:cNvSpPr/>
            <p:nvPr/>
          </p:nvSpPr>
          <p:spPr>
            <a:xfrm>
              <a:off x="3882275" y="952550"/>
              <a:ext cx="276125" cy="179350"/>
            </a:xfrm>
            <a:custGeom>
              <a:avLst/>
              <a:gdLst/>
              <a:ahLst/>
              <a:cxnLst/>
              <a:rect l="l" t="t" r="r" b="b"/>
              <a:pathLst>
                <a:path w="11045" h="7174" fill="none" extrusionOk="0">
                  <a:moveTo>
                    <a:pt x="0" y="1597"/>
                  </a:moveTo>
                  <a:cubicBezTo>
                    <a:pt x="242" y="1743"/>
                    <a:pt x="3532" y="7174"/>
                    <a:pt x="3532" y="7174"/>
                  </a:cubicBezTo>
                  <a:lnTo>
                    <a:pt x="6290" y="3315"/>
                  </a:lnTo>
                  <a:lnTo>
                    <a:pt x="11044" y="1"/>
                  </a:lnTo>
                  <a:close/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7213;p65"/>
            <p:cNvSpPr/>
            <p:nvPr/>
          </p:nvSpPr>
          <p:spPr>
            <a:xfrm>
              <a:off x="3882275" y="992475"/>
              <a:ext cx="157275" cy="42975"/>
            </a:xfrm>
            <a:custGeom>
              <a:avLst/>
              <a:gdLst/>
              <a:ahLst/>
              <a:cxnLst/>
              <a:rect l="l" t="t" r="r" b="b"/>
              <a:pathLst>
                <a:path w="6291" h="1719" fill="none" extrusionOk="0">
                  <a:moveTo>
                    <a:pt x="0" y="0"/>
                  </a:moveTo>
                  <a:lnTo>
                    <a:pt x="6290" y="1718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7214;p65"/>
            <p:cNvSpPr/>
            <p:nvPr/>
          </p:nvSpPr>
          <p:spPr>
            <a:xfrm>
              <a:off x="4527025" y="2781575"/>
              <a:ext cx="72600" cy="231675"/>
            </a:xfrm>
            <a:custGeom>
              <a:avLst/>
              <a:gdLst/>
              <a:ahLst/>
              <a:cxnLst/>
              <a:rect l="l" t="t" r="r" b="b"/>
              <a:pathLst>
                <a:path w="2904" h="9267" fill="none" extrusionOk="0">
                  <a:moveTo>
                    <a:pt x="0" y="1"/>
                  </a:moveTo>
                  <a:lnTo>
                    <a:pt x="2904" y="9267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7215;p65"/>
            <p:cNvSpPr/>
            <p:nvPr/>
          </p:nvSpPr>
          <p:spPr>
            <a:xfrm>
              <a:off x="4407875" y="2921600"/>
              <a:ext cx="191750" cy="91650"/>
            </a:xfrm>
            <a:custGeom>
              <a:avLst/>
              <a:gdLst/>
              <a:ahLst/>
              <a:cxnLst/>
              <a:rect l="l" t="t" r="r" b="b"/>
              <a:pathLst>
                <a:path w="7670" h="3666" fill="none" extrusionOk="0">
                  <a:moveTo>
                    <a:pt x="0" y="1"/>
                  </a:moveTo>
                  <a:lnTo>
                    <a:pt x="7670" y="3666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7216;p65"/>
            <p:cNvSpPr/>
            <p:nvPr/>
          </p:nvSpPr>
          <p:spPr>
            <a:xfrm>
              <a:off x="4599600" y="2933700"/>
              <a:ext cx="80775" cy="79550"/>
            </a:xfrm>
            <a:custGeom>
              <a:avLst/>
              <a:gdLst/>
              <a:ahLst/>
              <a:cxnLst/>
              <a:rect l="l" t="t" r="r" b="b"/>
              <a:pathLst>
                <a:path w="3231" h="3182" fill="none" extrusionOk="0">
                  <a:moveTo>
                    <a:pt x="1" y="3182"/>
                  </a:moveTo>
                  <a:lnTo>
                    <a:pt x="3231" y="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7217;p65"/>
            <p:cNvSpPr/>
            <p:nvPr/>
          </p:nvSpPr>
          <p:spPr>
            <a:xfrm>
              <a:off x="4878750" y="1827450"/>
              <a:ext cx="354150" cy="62025"/>
            </a:xfrm>
            <a:custGeom>
              <a:avLst/>
              <a:gdLst/>
              <a:ahLst/>
              <a:cxnLst/>
              <a:rect l="l" t="t" r="r" b="b"/>
              <a:pathLst>
                <a:path w="14166" h="2481" fill="none" extrusionOk="0">
                  <a:moveTo>
                    <a:pt x="0" y="0"/>
                  </a:moveTo>
                  <a:lnTo>
                    <a:pt x="14165" y="2480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7218;p65"/>
            <p:cNvSpPr/>
            <p:nvPr/>
          </p:nvSpPr>
          <p:spPr>
            <a:xfrm>
              <a:off x="5092250" y="2503650"/>
              <a:ext cx="252250" cy="135525"/>
            </a:xfrm>
            <a:custGeom>
              <a:avLst/>
              <a:gdLst/>
              <a:ahLst/>
              <a:cxnLst/>
              <a:rect l="l" t="t" r="r" b="b"/>
              <a:pathLst>
                <a:path w="10090" h="5421" fill="none" extrusionOk="0">
                  <a:moveTo>
                    <a:pt x="0" y="5420"/>
                  </a:moveTo>
                  <a:lnTo>
                    <a:pt x="10089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7219;p65"/>
            <p:cNvSpPr/>
            <p:nvPr/>
          </p:nvSpPr>
          <p:spPr>
            <a:xfrm>
              <a:off x="4527025" y="2781575"/>
              <a:ext cx="120700" cy="12125"/>
            </a:xfrm>
            <a:custGeom>
              <a:avLst/>
              <a:gdLst/>
              <a:ahLst/>
              <a:cxnLst/>
              <a:rect l="l" t="t" r="r" b="b"/>
              <a:pathLst>
                <a:path w="4828" h="485" fill="none" extrusionOk="0">
                  <a:moveTo>
                    <a:pt x="0" y="1"/>
                  </a:moveTo>
                  <a:lnTo>
                    <a:pt x="4827" y="485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7220;p65"/>
            <p:cNvSpPr/>
            <p:nvPr/>
          </p:nvSpPr>
          <p:spPr>
            <a:xfrm>
              <a:off x="4338925" y="2717475"/>
              <a:ext cx="16350" cy="139125"/>
            </a:xfrm>
            <a:custGeom>
              <a:avLst/>
              <a:gdLst/>
              <a:ahLst/>
              <a:cxnLst/>
              <a:rect l="l" t="t" r="r" b="b"/>
              <a:pathLst>
                <a:path w="654" h="5565" fill="none" extrusionOk="0">
                  <a:moveTo>
                    <a:pt x="653" y="0"/>
                  </a:moveTo>
                  <a:lnTo>
                    <a:pt x="0" y="5565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7221;p65"/>
            <p:cNvSpPr/>
            <p:nvPr/>
          </p:nvSpPr>
          <p:spPr>
            <a:xfrm>
              <a:off x="4367350" y="2717475"/>
              <a:ext cx="171800" cy="64125"/>
            </a:xfrm>
            <a:custGeom>
              <a:avLst/>
              <a:gdLst/>
              <a:ahLst/>
              <a:cxnLst/>
              <a:rect l="l" t="t" r="r" b="b"/>
              <a:pathLst>
                <a:path w="6872" h="2565" fill="none" extrusionOk="0">
                  <a:moveTo>
                    <a:pt x="0" y="0"/>
                  </a:moveTo>
                  <a:lnTo>
                    <a:pt x="6871" y="2565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7222;p65"/>
            <p:cNvSpPr/>
            <p:nvPr/>
          </p:nvSpPr>
          <p:spPr>
            <a:xfrm>
              <a:off x="4250925" y="2757375"/>
              <a:ext cx="88025" cy="99225"/>
            </a:xfrm>
            <a:custGeom>
              <a:avLst/>
              <a:gdLst/>
              <a:ahLst/>
              <a:cxnLst/>
              <a:rect l="l" t="t" r="r" b="b"/>
              <a:pathLst>
                <a:path w="3521" h="3969" fill="none" extrusionOk="0">
                  <a:moveTo>
                    <a:pt x="0" y="1"/>
                  </a:moveTo>
                  <a:lnTo>
                    <a:pt x="3520" y="3969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7223;p65"/>
            <p:cNvSpPr/>
            <p:nvPr/>
          </p:nvSpPr>
          <p:spPr>
            <a:xfrm>
              <a:off x="4540925" y="1474825"/>
              <a:ext cx="464250" cy="534400"/>
            </a:xfrm>
            <a:custGeom>
              <a:avLst/>
              <a:gdLst/>
              <a:ahLst/>
              <a:cxnLst/>
              <a:rect l="l" t="t" r="r" b="b"/>
              <a:pathLst>
                <a:path w="18570" h="21376" fill="none" extrusionOk="0">
                  <a:moveTo>
                    <a:pt x="1" y="21376"/>
                  </a:moveTo>
                  <a:lnTo>
                    <a:pt x="18569" y="1"/>
                  </a:lnTo>
                </a:path>
              </a:pathLst>
            </a:custGeom>
            <a:noFill/>
            <a:ln w="1825" cap="flat" cmpd="sng">
              <a:solidFill>
                <a:schemeClr val="bg1">
                  <a:lumMod val="75000"/>
                </a:schemeClr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7224;p65"/>
            <p:cNvSpPr/>
            <p:nvPr/>
          </p:nvSpPr>
          <p:spPr>
            <a:xfrm>
              <a:off x="2083775" y="4509400"/>
              <a:ext cx="120100" cy="103050"/>
            </a:xfrm>
            <a:custGeom>
              <a:avLst/>
              <a:gdLst/>
              <a:ahLst/>
              <a:cxnLst/>
              <a:rect l="l" t="t" r="r" b="b"/>
              <a:pathLst>
                <a:path w="4804" h="4122" extrusionOk="0">
                  <a:moveTo>
                    <a:pt x="2738" y="0"/>
                  </a:moveTo>
                  <a:cubicBezTo>
                    <a:pt x="2231" y="0"/>
                    <a:pt x="1715" y="190"/>
                    <a:pt x="1295" y="613"/>
                  </a:cubicBezTo>
                  <a:cubicBezTo>
                    <a:pt x="1" y="1908"/>
                    <a:pt x="920" y="4121"/>
                    <a:pt x="2759" y="4121"/>
                  </a:cubicBezTo>
                  <a:cubicBezTo>
                    <a:pt x="3884" y="4109"/>
                    <a:pt x="4803" y="3190"/>
                    <a:pt x="4803" y="2065"/>
                  </a:cubicBezTo>
                  <a:cubicBezTo>
                    <a:pt x="4803" y="823"/>
                    <a:pt x="3792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7225;p65"/>
            <p:cNvSpPr/>
            <p:nvPr/>
          </p:nvSpPr>
          <p:spPr>
            <a:xfrm>
              <a:off x="2131875" y="45401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7226;p65"/>
            <p:cNvSpPr/>
            <p:nvPr/>
          </p:nvSpPr>
          <p:spPr>
            <a:xfrm>
              <a:off x="2149700" y="3967650"/>
              <a:ext cx="120100" cy="102875"/>
            </a:xfrm>
            <a:custGeom>
              <a:avLst/>
              <a:gdLst/>
              <a:ahLst/>
              <a:cxnLst/>
              <a:rect l="l" t="t" r="r" b="b"/>
              <a:pathLst>
                <a:path w="4804" h="4115" extrusionOk="0">
                  <a:moveTo>
                    <a:pt x="2732" y="1"/>
                  </a:moveTo>
                  <a:cubicBezTo>
                    <a:pt x="2228" y="1"/>
                    <a:pt x="1713" y="188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7227;p65"/>
            <p:cNvSpPr/>
            <p:nvPr/>
          </p:nvSpPr>
          <p:spPr>
            <a:xfrm>
              <a:off x="2190825" y="399852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02" y="0"/>
                  </a:moveTo>
                  <a:cubicBezTo>
                    <a:pt x="364" y="0"/>
                    <a:pt x="1" y="883"/>
                    <a:pt x="521" y="1415"/>
                  </a:cubicBezTo>
                  <a:cubicBezTo>
                    <a:pt x="688" y="1582"/>
                    <a:pt x="894" y="1657"/>
                    <a:pt x="1096" y="1657"/>
                  </a:cubicBezTo>
                  <a:cubicBezTo>
                    <a:pt x="1524" y="1657"/>
                    <a:pt x="1936" y="1323"/>
                    <a:pt x="1936" y="823"/>
                  </a:cubicBezTo>
                  <a:cubicBezTo>
                    <a:pt x="1936" y="363"/>
                    <a:pt x="1561" y="0"/>
                    <a:pt x="110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7228;p65"/>
            <p:cNvSpPr/>
            <p:nvPr/>
          </p:nvSpPr>
          <p:spPr>
            <a:xfrm>
              <a:off x="2412800" y="3351325"/>
              <a:ext cx="120100" cy="103150"/>
            </a:xfrm>
            <a:custGeom>
              <a:avLst/>
              <a:gdLst/>
              <a:ahLst/>
              <a:cxnLst/>
              <a:rect l="l" t="t" r="r" b="b"/>
              <a:pathLst>
                <a:path w="4804" h="4126" extrusionOk="0">
                  <a:moveTo>
                    <a:pt x="2731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1" y="1900"/>
                    <a:pt x="920" y="4126"/>
                    <a:pt x="2747" y="4126"/>
                  </a:cubicBezTo>
                  <a:cubicBezTo>
                    <a:pt x="3884" y="4114"/>
                    <a:pt x="4803" y="3195"/>
                    <a:pt x="4803" y="2070"/>
                  </a:cubicBezTo>
                  <a:cubicBezTo>
                    <a:pt x="4803" y="824"/>
                    <a:pt x="3788" y="1"/>
                    <a:pt x="273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7229;p65"/>
            <p:cNvSpPr/>
            <p:nvPr/>
          </p:nvSpPr>
          <p:spPr>
            <a:xfrm>
              <a:off x="2460900" y="3381875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63" y="1"/>
                    <a:pt x="0" y="376"/>
                    <a:pt x="0" y="835"/>
                  </a:cubicBezTo>
                  <a:cubicBezTo>
                    <a:pt x="0" y="1295"/>
                    <a:pt x="363" y="1658"/>
                    <a:pt x="823" y="1658"/>
                  </a:cubicBezTo>
                  <a:cubicBezTo>
                    <a:pt x="1283" y="1658"/>
                    <a:pt x="1658" y="1295"/>
                    <a:pt x="1658" y="835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7230;p65"/>
            <p:cNvSpPr/>
            <p:nvPr/>
          </p:nvSpPr>
          <p:spPr>
            <a:xfrm>
              <a:off x="2219875" y="3265425"/>
              <a:ext cx="120375" cy="102875"/>
            </a:xfrm>
            <a:custGeom>
              <a:avLst/>
              <a:gdLst/>
              <a:ahLst/>
              <a:cxnLst/>
              <a:rect l="l" t="t" r="r" b="b"/>
              <a:pathLst>
                <a:path w="4815" h="4115" extrusionOk="0">
                  <a:moveTo>
                    <a:pt x="2735" y="1"/>
                  </a:moveTo>
                  <a:cubicBezTo>
                    <a:pt x="2228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58" y="4114"/>
                  </a:cubicBezTo>
                  <a:cubicBezTo>
                    <a:pt x="3883" y="4114"/>
                    <a:pt x="4803" y="3195"/>
                    <a:pt x="4815" y="2058"/>
                  </a:cubicBezTo>
                  <a:cubicBezTo>
                    <a:pt x="4815" y="822"/>
                    <a:pt x="3795" y="1"/>
                    <a:pt x="273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7231;p65"/>
            <p:cNvSpPr/>
            <p:nvPr/>
          </p:nvSpPr>
          <p:spPr>
            <a:xfrm>
              <a:off x="2267950" y="32963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6" y="0"/>
                    <a:pt x="1" y="363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7232;p65"/>
            <p:cNvSpPr/>
            <p:nvPr/>
          </p:nvSpPr>
          <p:spPr>
            <a:xfrm>
              <a:off x="1842150" y="27531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0" y="0"/>
                  </a:moveTo>
                  <a:cubicBezTo>
                    <a:pt x="2226" y="0"/>
                    <a:pt x="1712" y="188"/>
                    <a:pt x="1295" y="605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7233;p65"/>
            <p:cNvSpPr/>
            <p:nvPr/>
          </p:nvSpPr>
          <p:spPr>
            <a:xfrm>
              <a:off x="1890225" y="27840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76" y="0"/>
                    <a:pt x="1" y="375"/>
                    <a:pt x="1" y="823"/>
                  </a:cubicBezTo>
                  <a:cubicBezTo>
                    <a:pt x="1" y="1283"/>
                    <a:pt x="376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5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7234;p65"/>
            <p:cNvSpPr/>
            <p:nvPr/>
          </p:nvSpPr>
          <p:spPr>
            <a:xfrm>
              <a:off x="1965225" y="2040750"/>
              <a:ext cx="120400" cy="103050"/>
            </a:xfrm>
            <a:custGeom>
              <a:avLst/>
              <a:gdLst/>
              <a:ahLst/>
              <a:cxnLst/>
              <a:rect l="l" t="t" r="r" b="b"/>
              <a:pathLst>
                <a:path w="4816" h="4122" extrusionOk="0">
                  <a:moveTo>
                    <a:pt x="2750" y="0"/>
                  </a:moveTo>
                  <a:cubicBezTo>
                    <a:pt x="2244" y="0"/>
                    <a:pt x="1727" y="190"/>
                    <a:pt x="1307" y="614"/>
                  </a:cubicBezTo>
                  <a:cubicBezTo>
                    <a:pt x="1" y="1908"/>
                    <a:pt x="920" y="4122"/>
                    <a:pt x="2759" y="4122"/>
                  </a:cubicBezTo>
                  <a:cubicBezTo>
                    <a:pt x="3896" y="4122"/>
                    <a:pt x="4815" y="3202"/>
                    <a:pt x="4815" y="2065"/>
                  </a:cubicBezTo>
                  <a:cubicBezTo>
                    <a:pt x="4815" y="823"/>
                    <a:pt x="3805" y="0"/>
                    <a:pt x="27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7235;p65"/>
            <p:cNvSpPr/>
            <p:nvPr/>
          </p:nvSpPr>
          <p:spPr>
            <a:xfrm>
              <a:off x="2013325" y="20715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76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94" y="1658"/>
                    <a:pt x="1657" y="1295"/>
                    <a:pt x="1657" y="835"/>
                  </a:cubicBezTo>
                  <a:cubicBezTo>
                    <a:pt x="1657" y="376"/>
                    <a:pt x="1294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7236;p65"/>
            <p:cNvSpPr/>
            <p:nvPr/>
          </p:nvSpPr>
          <p:spPr>
            <a:xfrm>
              <a:off x="2199300" y="2345175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8" y="1"/>
                    <a:pt x="1713" y="188"/>
                    <a:pt x="1295" y="606"/>
                  </a:cubicBezTo>
                  <a:cubicBezTo>
                    <a:pt x="1" y="1900"/>
                    <a:pt x="920" y="4114"/>
                    <a:pt x="2759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7237;p65"/>
            <p:cNvSpPr/>
            <p:nvPr/>
          </p:nvSpPr>
          <p:spPr>
            <a:xfrm>
              <a:off x="2247375" y="2376025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4" y="1"/>
                  </a:moveTo>
                  <a:cubicBezTo>
                    <a:pt x="364" y="1"/>
                    <a:pt x="1" y="376"/>
                    <a:pt x="1" y="824"/>
                  </a:cubicBezTo>
                  <a:cubicBezTo>
                    <a:pt x="1" y="1283"/>
                    <a:pt x="364" y="1658"/>
                    <a:pt x="824" y="1658"/>
                  </a:cubicBezTo>
                  <a:cubicBezTo>
                    <a:pt x="1283" y="1658"/>
                    <a:pt x="1658" y="1283"/>
                    <a:pt x="1658" y="824"/>
                  </a:cubicBezTo>
                  <a:cubicBezTo>
                    <a:pt x="1658" y="376"/>
                    <a:pt x="1283" y="1"/>
                    <a:pt x="8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7238;p65"/>
            <p:cNvSpPr/>
            <p:nvPr/>
          </p:nvSpPr>
          <p:spPr>
            <a:xfrm>
              <a:off x="3401425" y="243380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2" y="187"/>
                    <a:pt x="1295" y="605"/>
                  </a:cubicBezTo>
                  <a:cubicBezTo>
                    <a:pt x="0" y="1900"/>
                    <a:pt x="920" y="4125"/>
                    <a:pt x="2758" y="4125"/>
                  </a:cubicBezTo>
                  <a:cubicBezTo>
                    <a:pt x="3883" y="4113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7239;p65"/>
            <p:cNvSpPr/>
            <p:nvPr/>
          </p:nvSpPr>
          <p:spPr>
            <a:xfrm>
              <a:off x="3449500" y="24646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6" y="0"/>
                    <a:pt x="1" y="375"/>
                    <a:pt x="1" y="835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83" y="1658"/>
                    <a:pt x="1658" y="1283"/>
                    <a:pt x="1658" y="835"/>
                  </a:cubicBezTo>
                  <a:cubicBezTo>
                    <a:pt x="1658" y="375"/>
                    <a:pt x="1283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7240;p65"/>
            <p:cNvSpPr/>
            <p:nvPr/>
          </p:nvSpPr>
          <p:spPr>
            <a:xfrm>
              <a:off x="3549000" y="2197525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1"/>
                  </a:moveTo>
                  <a:cubicBezTo>
                    <a:pt x="2231" y="1"/>
                    <a:pt x="1715" y="189"/>
                    <a:pt x="1295" y="609"/>
                  </a:cubicBezTo>
                  <a:cubicBezTo>
                    <a:pt x="0" y="1903"/>
                    <a:pt x="908" y="4117"/>
                    <a:pt x="2746" y="4117"/>
                  </a:cubicBezTo>
                  <a:cubicBezTo>
                    <a:pt x="3884" y="4117"/>
                    <a:pt x="4803" y="3197"/>
                    <a:pt x="4803" y="2060"/>
                  </a:cubicBezTo>
                  <a:cubicBezTo>
                    <a:pt x="4803" y="818"/>
                    <a:pt x="3792" y="1"/>
                    <a:pt x="27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7241;p65"/>
            <p:cNvSpPr/>
            <p:nvPr/>
          </p:nvSpPr>
          <p:spPr>
            <a:xfrm>
              <a:off x="3597075" y="222815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23" y="1"/>
                  </a:moveTo>
                  <a:cubicBezTo>
                    <a:pt x="376" y="1"/>
                    <a:pt x="1" y="376"/>
                    <a:pt x="1" y="835"/>
                  </a:cubicBezTo>
                  <a:cubicBezTo>
                    <a:pt x="1" y="1295"/>
                    <a:pt x="376" y="1658"/>
                    <a:pt x="823" y="1658"/>
                  </a:cubicBezTo>
                  <a:cubicBezTo>
                    <a:pt x="1283" y="1658"/>
                    <a:pt x="1658" y="1295"/>
                    <a:pt x="1658" y="835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7242;p65"/>
            <p:cNvSpPr/>
            <p:nvPr/>
          </p:nvSpPr>
          <p:spPr>
            <a:xfrm>
              <a:off x="3569875" y="337190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5" y="605"/>
                  </a:cubicBezTo>
                  <a:cubicBezTo>
                    <a:pt x="0" y="1900"/>
                    <a:pt x="920" y="4113"/>
                    <a:pt x="2746" y="4113"/>
                  </a:cubicBezTo>
                  <a:cubicBezTo>
                    <a:pt x="3883" y="4113"/>
                    <a:pt x="4803" y="3194"/>
                    <a:pt x="4803" y="2057"/>
                  </a:cubicBezTo>
                  <a:cubicBezTo>
                    <a:pt x="4803" y="821"/>
                    <a:pt x="3788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7243;p65"/>
            <p:cNvSpPr/>
            <p:nvPr/>
          </p:nvSpPr>
          <p:spPr>
            <a:xfrm>
              <a:off x="3617950" y="34027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1" y="375"/>
                    <a:pt x="1" y="823"/>
                  </a:cubicBezTo>
                  <a:cubicBezTo>
                    <a:pt x="1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5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7244;p65"/>
            <p:cNvSpPr/>
            <p:nvPr/>
          </p:nvSpPr>
          <p:spPr>
            <a:xfrm>
              <a:off x="3313425" y="2828375"/>
              <a:ext cx="120375" cy="102925"/>
            </a:xfrm>
            <a:custGeom>
              <a:avLst/>
              <a:gdLst/>
              <a:ahLst/>
              <a:cxnLst/>
              <a:rect l="l" t="t" r="r" b="b"/>
              <a:pathLst>
                <a:path w="4815" h="4117" extrusionOk="0">
                  <a:moveTo>
                    <a:pt x="2749" y="1"/>
                  </a:moveTo>
                  <a:cubicBezTo>
                    <a:pt x="2243" y="1"/>
                    <a:pt x="1726" y="189"/>
                    <a:pt x="1307" y="609"/>
                  </a:cubicBezTo>
                  <a:cubicBezTo>
                    <a:pt x="0" y="1903"/>
                    <a:pt x="919" y="4117"/>
                    <a:pt x="2758" y="4117"/>
                  </a:cubicBezTo>
                  <a:cubicBezTo>
                    <a:pt x="3895" y="4117"/>
                    <a:pt x="4815" y="3197"/>
                    <a:pt x="4815" y="2060"/>
                  </a:cubicBezTo>
                  <a:cubicBezTo>
                    <a:pt x="4815" y="818"/>
                    <a:pt x="3804" y="1"/>
                    <a:pt x="27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7245;p65"/>
            <p:cNvSpPr/>
            <p:nvPr/>
          </p:nvSpPr>
          <p:spPr>
            <a:xfrm>
              <a:off x="3354550" y="285900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13" y="0"/>
                  </a:moveTo>
                  <a:cubicBezTo>
                    <a:pt x="375" y="0"/>
                    <a:pt x="0" y="896"/>
                    <a:pt x="520" y="1416"/>
                  </a:cubicBezTo>
                  <a:cubicBezTo>
                    <a:pt x="689" y="1585"/>
                    <a:pt x="898" y="1661"/>
                    <a:pt x="1103" y="1661"/>
                  </a:cubicBezTo>
                  <a:cubicBezTo>
                    <a:pt x="1528" y="1661"/>
                    <a:pt x="1936" y="1333"/>
                    <a:pt x="1936" y="835"/>
                  </a:cubicBezTo>
                  <a:cubicBezTo>
                    <a:pt x="1936" y="375"/>
                    <a:pt x="1573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7246;p65"/>
            <p:cNvSpPr/>
            <p:nvPr/>
          </p:nvSpPr>
          <p:spPr>
            <a:xfrm>
              <a:off x="3471575" y="260315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5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7247;p65"/>
            <p:cNvSpPr/>
            <p:nvPr/>
          </p:nvSpPr>
          <p:spPr>
            <a:xfrm>
              <a:off x="3519675" y="26340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0" y="363"/>
                    <a:pt x="0" y="823"/>
                  </a:cubicBezTo>
                  <a:cubicBezTo>
                    <a:pt x="0" y="1283"/>
                    <a:pt x="363" y="1658"/>
                    <a:pt x="823" y="1658"/>
                  </a:cubicBezTo>
                  <a:cubicBezTo>
                    <a:pt x="1282" y="1658"/>
                    <a:pt x="1657" y="1283"/>
                    <a:pt x="1657" y="823"/>
                  </a:cubicBezTo>
                  <a:cubicBezTo>
                    <a:pt x="1657" y="363"/>
                    <a:pt x="1282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7248;p65"/>
            <p:cNvSpPr/>
            <p:nvPr/>
          </p:nvSpPr>
          <p:spPr>
            <a:xfrm>
              <a:off x="3857775" y="2291950"/>
              <a:ext cx="120375" cy="102850"/>
            </a:xfrm>
            <a:custGeom>
              <a:avLst/>
              <a:gdLst/>
              <a:ahLst/>
              <a:cxnLst/>
              <a:rect l="l" t="t" r="r" b="b"/>
              <a:pathLst>
                <a:path w="4815" h="4114" extrusionOk="0">
                  <a:moveTo>
                    <a:pt x="2744" y="1"/>
                  </a:moveTo>
                  <a:cubicBezTo>
                    <a:pt x="2239" y="1"/>
                    <a:pt x="1725" y="188"/>
                    <a:pt x="1307" y="606"/>
                  </a:cubicBezTo>
                  <a:cubicBezTo>
                    <a:pt x="0" y="1900"/>
                    <a:pt x="920" y="4114"/>
                    <a:pt x="2758" y="4114"/>
                  </a:cubicBezTo>
                  <a:cubicBezTo>
                    <a:pt x="3895" y="4114"/>
                    <a:pt x="4815" y="3195"/>
                    <a:pt x="4815" y="2058"/>
                  </a:cubicBezTo>
                  <a:cubicBezTo>
                    <a:pt x="4815" y="821"/>
                    <a:pt x="3801" y="1"/>
                    <a:pt x="274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7249;p65"/>
            <p:cNvSpPr/>
            <p:nvPr/>
          </p:nvSpPr>
          <p:spPr>
            <a:xfrm>
              <a:off x="3898900" y="2322800"/>
              <a:ext cx="48400" cy="41475"/>
            </a:xfrm>
            <a:custGeom>
              <a:avLst/>
              <a:gdLst/>
              <a:ahLst/>
              <a:cxnLst/>
              <a:rect l="l" t="t" r="r" b="b"/>
              <a:pathLst>
                <a:path w="1936" h="1659" extrusionOk="0">
                  <a:moveTo>
                    <a:pt x="1113" y="1"/>
                  </a:moveTo>
                  <a:cubicBezTo>
                    <a:pt x="375" y="1"/>
                    <a:pt x="0" y="896"/>
                    <a:pt x="521" y="1416"/>
                  </a:cubicBezTo>
                  <a:cubicBezTo>
                    <a:pt x="692" y="1583"/>
                    <a:pt x="899" y="1658"/>
                    <a:pt x="1101" y="1658"/>
                  </a:cubicBezTo>
                  <a:cubicBezTo>
                    <a:pt x="1529" y="1658"/>
                    <a:pt x="1936" y="1324"/>
                    <a:pt x="1936" y="824"/>
                  </a:cubicBezTo>
                  <a:cubicBezTo>
                    <a:pt x="1936" y="364"/>
                    <a:pt x="1573" y="1"/>
                    <a:pt x="111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7250;p65"/>
            <p:cNvSpPr/>
            <p:nvPr/>
          </p:nvSpPr>
          <p:spPr>
            <a:xfrm>
              <a:off x="4072500" y="2533875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4" y="606"/>
                  </a:cubicBezTo>
                  <a:cubicBezTo>
                    <a:pt x="0" y="1901"/>
                    <a:pt x="907" y="4114"/>
                    <a:pt x="2746" y="4114"/>
                  </a:cubicBezTo>
                  <a:cubicBezTo>
                    <a:pt x="3883" y="4114"/>
                    <a:pt x="4802" y="3195"/>
                    <a:pt x="4802" y="2058"/>
                  </a:cubicBezTo>
                  <a:cubicBezTo>
                    <a:pt x="4802" y="822"/>
                    <a:pt x="3788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7251;p65"/>
            <p:cNvSpPr/>
            <p:nvPr/>
          </p:nvSpPr>
          <p:spPr>
            <a:xfrm>
              <a:off x="4113625" y="2564750"/>
              <a:ext cx="48400" cy="41450"/>
            </a:xfrm>
            <a:custGeom>
              <a:avLst/>
              <a:gdLst/>
              <a:ahLst/>
              <a:cxnLst/>
              <a:rect l="l" t="t" r="r" b="b"/>
              <a:pathLst>
                <a:path w="1936" h="1658" extrusionOk="0">
                  <a:moveTo>
                    <a:pt x="1113" y="0"/>
                  </a:moveTo>
                  <a:cubicBezTo>
                    <a:pt x="363" y="0"/>
                    <a:pt x="0" y="896"/>
                    <a:pt x="520" y="1416"/>
                  </a:cubicBezTo>
                  <a:cubicBezTo>
                    <a:pt x="687" y="1583"/>
                    <a:pt x="893" y="1657"/>
                    <a:pt x="1096" y="1657"/>
                  </a:cubicBezTo>
                  <a:cubicBezTo>
                    <a:pt x="1523" y="1657"/>
                    <a:pt x="1936" y="1324"/>
                    <a:pt x="1936" y="823"/>
                  </a:cubicBezTo>
                  <a:cubicBezTo>
                    <a:pt x="1936" y="363"/>
                    <a:pt x="1561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7252;p65"/>
            <p:cNvSpPr/>
            <p:nvPr/>
          </p:nvSpPr>
          <p:spPr>
            <a:xfrm>
              <a:off x="3851425" y="3723000"/>
              <a:ext cx="120375" cy="102850"/>
            </a:xfrm>
            <a:custGeom>
              <a:avLst/>
              <a:gdLst/>
              <a:ahLst/>
              <a:cxnLst/>
              <a:rect l="l" t="t" r="r" b="b"/>
              <a:pathLst>
                <a:path w="4815" h="4114" extrusionOk="0">
                  <a:moveTo>
                    <a:pt x="2740" y="0"/>
                  </a:moveTo>
                  <a:cubicBezTo>
                    <a:pt x="2234" y="0"/>
                    <a:pt x="1717" y="187"/>
                    <a:pt x="1295" y="606"/>
                  </a:cubicBezTo>
                  <a:cubicBezTo>
                    <a:pt x="0" y="1900"/>
                    <a:pt x="920" y="4114"/>
                    <a:pt x="2758" y="4114"/>
                  </a:cubicBezTo>
                  <a:cubicBezTo>
                    <a:pt x="3895" y="4114"/>
                    <a:pt x="4803" y="3194"/>
                    <a:pt x="4815" y="2057"/>
                  </a:cubicBezTo>
                  <a:cubicBezTo>
                    <a:pt x="4815" y="821"/>
                    <a:pt x="3801" y="0"/>
                    <a:pt x="274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7253;p65"/>
            <p:cNvSpPr/>
            <p:nvPr/>
          </p:nvSpPr>
          <p:spPr>
            <a:xfrm>
              <a:off x="3899500" y="37538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35" y="1"/>
                  </a:moveTo>
                  <a:cubicBezTo>
                    <a:pt x="376" y="1"/>
                    <a:pt x="1" y="364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64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7254;p65"/>
            <p:cNvSpPr/>
            <p:nvPr/>
          </p:nvSpPr>
          <p:spPr>
            <a:xfrm>
              <a:off x="3967850" y="437230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5" y="605"/>
                  </a:cubicBezTo>
                  <a:cubicBezTo>
                    <a:pt x="1" y="1900"/>
                    <a:pt x="920" y="4114"/>
                    <a:pt x="2746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7255;p65"/>
            <p:cNvSpPr/>
            <p:nvPr/>
          </p:nvSpPr>
          <p:spPr>
            <a:xfrm>
              <a:off x="4015625" y="440315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35" y="0"/>
                  </a:moveTo>
                  <a:cubicBezTo>
                    <a:pt x="376" y="0"/>
                    <a:pt x="1" y="363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63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7256;p65"/>
            <p:cNvSpPr/>
            <p:nvPr/>
          </p:nvSpPr>
          <p:spPr>
            <a:xfrm>
              <a:off x="4332275" y="394680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2" y="187"/>
                    <a:pt x="1294" y="605"/>
                  </a:cubicBezTo>
                  <a:cubicBezTo>
                    <a:pt x="0" y="1912"/>
                    <a:pt x="919" y="4125"/>
                    <a:pt x="2746" y="4125"/>
                  </a:cubicBezTo>
                  <a:cubicBezTo>
                    <a:pt x="3883" y="4125"/>
                    <a:pt x="4803" y="3206"/>
                    <a:pt x="4803" y="2069"/>
                  </a:cubicBezTo>
                  <a:cubicBezTo>
                    <a:pt x="4803" y="824"/>
                    <a:pt x="3787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7257;p65"/>
            <p:cNvSpPr/>
            <p:nvPr/>
          </p:nvSpPr>
          <p:spPr>
            <a:xfrm>
              <a:off x="4373400" y="397765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01" y="0"/>
                  </a:moveTo>
                  <a:cubicBezTo>
                    <a:pt x="363" y="0"/>
                    <a:pt x="0" y="896"/>
                    <a:pt x="520" y="1416"/>
                  </a:cubicBezTo>
                  <a:cubicBezTo>
                    <a:pt x="689" y="1585"/>
                    <a:pt x="898" y="1660"/>
                    <a:pt x="1103" y="1660"/>
                  </a:cubicBezTo>
                  <a:cubicBezTo>
                    <a:pt x="1528" y="1660"/>
                    <a:pt x="1936" y="1333"/>
                    <a:pt x="1936" y="835"/>
                  </a:cubicBezTo>
                  <a:cubicBezTo>
                    <a:pt x="1936" y="375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7258;p65"/>
            <p:cNvSpPr/>
            <p:nvPr/>
          </p:nvSpPr>
          <p:spPr>
            <a:xfrm>
              <a:off x="4373700" y="3087000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8"/>
                  </a:cubicBezTo>
                  <a:cubicBezTo>
                    <a:pt x="4803" y="822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7259;p65"/>
            <p:cNvSpPr/>
            <p:nvPr/>
          </p:nvSpPr>
          <p:spPr>
            <a:xfrm>
              <a:off x="4414825" y="311787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01" y="0"/>
                  </a:moveTo>
                  <a:cubicBezTo>
                    <a:pt x="363" y="0"/>
                    <a:pt x="1" y="895"/>
                    <a:pt x="521" y="1416"/>
                  </a:cubicBezTo>
                  <a:cubicBezTo>
                    <a:pt x="688" y="1583"/>
                    <a:pt x="894" y="1657"/>
                    <a:pt x="1096" y="1657"/>
                  </a:cubicBezTo>
                  <a:cubicBezTo>
                    <a:pt x="1524" y="1657"/>
                    <a:pt x="1936" y="1324"/>
                    <a:pt x="1936" y="823"/>
                  </a:cubicBezTo>
                  <a:cubicBezTo>
                    <a:pt x="1936" y="363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7260;p65"/>
            <p:cNvSpPr/>
            <p:nvPr/>
          </p:nvSpPr>
          <p:spPr>
            <a:xfrm>
              <a:off x="4262700" y="2803350"/>
              <a:ext cx="120300" cy="102850"/>
            </a:xfrm>
            <a:custGeom>
              <a:avLst/>
              <a:gdLst/>
              <a:ahLst/>
              <a:cxnLst/>
              <a:rect l="l" t="t" r="r" b="b"/>
              <a:pathLst>
                <a:path w="4812" h="4114" extrusionOk="0">
                  <a:moveTo>
                    <a:pt x="2735" y="0"/>
                  </a:moveTo>
                  <a:cubicBezTo>
                    <a:pt x="2229" y="0"/>
                    <a:pt x="1714" y="187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11" y="821"/>
                    <a:pt x="3794" y="0"/>
                    <a:pt x="273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7261;p65"/>
            <p:cNvSpPr/>
            <p:nvPr/>
          </p:nvSpPr>
          <p:spPr>
            <a:xfrm>
              <a:off x="4303850" y="2833900"/>
              <a:ext cx="48400" cy="41650"/>
            </a:xfrm>
            <a:custGeom>
              <a:avLst/>
              <a:gdLst/>
              <a:ahLst/>
              <a:cxnLst/>
              <a:rect l="l" t="t" r="r" b="b"/>
              <a:pathLst>
                <a:path w="1936" h="1666" extrusionOk="0">
                  <a:moveTo>
                    <a:pt x="1101" y="0"/>
                  </a:moveTo>
                  <a:cubicBezTo>
                    <a:pt x="363" y="0"/>
                    <a:pt x="0" y="896"/>
                    <a:pt x="520" y="1416"/>
                  </a:cubicBezTo>
                  <a:cubicBezTo>
                    <a:pt x="689" y="1589"/>
                    <a:pt x="898" y="1666"/>
                    <a:pt x="1103" y="1666"/>
                  </a:cubicBezTo>
                  <a:cubicBezTo>
                    <a:pt x="1528" y="1666"/>
                    <a:pt x="1936" y="1333"/>
                    <a:pt x="1936" y="835"/>
                  </a:cubicBezTo>
                  <a:cubicBezTo>
                    <a:pt x="1936" y="375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7262;p65"/>
            <p:cNvSpPr/>
            <p:nvPr/>
          </p:nvSpPr>
          <p:spPr>
            <a:xfrm>
              <a:off x="4621375" y="3199925"/>
              <a:ext cx="120400" cy="103050"/>
            </a:xfrm>
            <a:custGeom>
              <a:avLst/>
              <a:gdLst/>
              <a:ahLst/>
              <a:cxnLst/>
              <a:rect l="l" t="t" r="r" b="b"/>
              <a:pathLst>
                <a:path w="4816" h="4122" extrusionOk="0">
                  <a:moveTo>
                    <a:pt x="2738" y="0"/>
                  </a:moveTo>
                  <a:cubicBezTo>
                    <a:pt x="2231" y="0"/>
                    <a:pt x="1715" y="190"/>
                    <a:pt x="1295" y="613"/>
                  </a:cubicBezTo>
                  <a:cubicBezTo>
                    <a:pt x="1" y="1908"/>
                    <a:pt x="920" y="4122"/>
                    <a:pt x="2759" y="4122"/>
                  </a:cubicBezTo>
                  <a:cubicBezTo>
                    <a:pt x="3884" y="4122"/>
                    <a:pt x="4803" y="3202"/>
                    <a:pt x="4815" y="2065"/>
                  </a:cubicBezTo>
                  <a:cubicBezTo>
                    <a:pt x="4807" y="823"/>
                    <a:pt x="3794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7263;p65"/>
            <p:cNvSpPr/>
            <p:nvPr/>
          </p:nvSpPr>
          <p:spPr>
            <a:xfrm>
              <a:off x="4669475" y="32306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7264;p65"/>
            <p:cNvSpPr/>
            <p:nvPr/>
          </p:nvSpPr>
          <p:spPr>
            <a:xfrm>
              <a:off x="4021975" y="268927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8" y="0"/>
                  </a:moveTo>
                  <a:cubicBezTo>
                    <a:pt x="2231" y="0"/>
                    <a:pt x="1715" y="188"/>
                    <a:pt x="1295" y="608"/>
                  </a:cubicBezTo>
                  <a:cubicBezTo>
                    <a:pt x="1" y="1902"/>
                    <a:pt x="908" y="4116"/>
                    <a:pt x="2747" y="4116"/>
                  </a:cubicBezTo>
                  <a:cubicBezTo>
                    <a:pt x="3884" y="4116"/>
                    <a:pt x="4803" y="3197"/>
                    <a:pt x="4803" y="2060"/>
                  </a:cubicBezTo>
                  <a:cubicBezTo>
                    <a:pt x="4803" y="817"/>
                    <a:pt x="3793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7265;p65"/>
            <p:cNvSpPr/>
            <p:nvPr/>
          </p:nvSpPr>
          <p:spPr>
            <a:xfrm>
              <a:off x="4062800" y="2719875"/>
              <a:ext cx="48425" cy="41550"/>
            </a:xfrm>
            <a:custGeom>
              <a:avLst/>
              <a:gdLst/>
              <a:ahLst/>
              <a:cxnLst/>
              <a:rect l="l" t="t" r="r" b="b"/>
              <a:pathLst>
                <a:path w="1937" h="1662" extrusionOk="0">
                  <a:moveTo>
                    <a:pt x="1114" y="1"/>
                  </a:moveTo>
                  <a:cubicBezTo>
                    <a:pt x="376" y="1"/>
                    <a:pt x="1" y="896"/>
                    <a:pt x="521" y="1416"/>
                  </a:cubicBezTo>
                  <a:cubicBezTo>
                    <a:pt x="694" y="1585"/>
                    <a:pt x="904" y="1661"/>
                    <a:pt x="1109" y="1661"/>
                  </a:cubicBezTo>
                  <a:cubicBezTo>
                    <a:pt x="1534" y="1661"/>
                    <a:pt x="1936" y="1334"/>
                    <a:pt x="1936" y="836"/>
                  </a:cubicBezTo>
                  <a:cubicBezTo>
                    <a:pt x="1936" y="376"/>
                    <a:pt x="1573" y="1"/>
                    <a:pt x="11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7266;p65"/>
            <p:cNvSpPr/>
            <p:nvPr/>
          </p:nvSpPr>
          <p:spPr>
            <a:xfrm>
              <a:off x="4233675" y="23037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6"/>
                  </a:cubicBezTo>
                  <a:cubicBezTo>
                    <a:pt x="1" y="1900"/>
                    <a:pt x="908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7267;p65"/>
            <p:cNvSpPr/>
            <p:nvPr/>
          </p:nvSpPr>
          <p:spPr>
            <a:xfrm>
              <a:off x="4274500" y="2334600"/>
              <a:ext cx="48725" cy="41450"/>
            </a:xfrm>
            <a:custGeom>
              <a:avLst/>
              <a:gdLst/>
              <a:ahLst/>
              <a:cxnLst/>
              <a:rect l="l" t="t" r="r" b="b"/>
              <a:pathLst>
                <a:path w="1949" h="1658" extrusionOk="0">
                  <a:moveTo>
                    <a:pt x="1114" y="1"/>
                  </a:moveTo>
                  <a:cubicBezTo>
                    <a:pt x="376" y="1"/>
                    <a:pt x="1" y="896"/>
                    <a:pt x="533" y="1416"/>
                  </a:cubicBezTo>
                  <a:cubicBezTo>
                    <a:pt x="700" y="1583"/>
                    <a:pt x="905" y="1658"/>
                    <a:pt x="1105" y="1658"/>
                  </a:cubicBezTo>
                  <a:cubicBezTo>
                    <a:pt x="1529" y="1658"/>
                    <a:pt x="1936" y="1324"/>
                    <a:pt x="1936" y="823"/>
                  </a:cubicBezTo>
                  <a:cubicBezTo>
                    <a:pt x="1948" y="364"/>
                    <a:pt x="1573" y="1"/>
                    <a:pt x="11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7268;p65"/>
            <p:cNvSpPr/>
            <p:nvPr/>
          </p:nvSpPr>
          <p:spPr>
            <a:xfrm>
              <a:off x="4318350" y="259037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1" y="0"/>
                  </a:moveTo>
                  <a:cubicBezTo>
                    <a:pt x="2226" y="0"/>
                    <a:pt x="1711" y="188"/>
                    <a:pt x="1295" y="608"/>
                  </a:cubicBezTo>
                  <a:cubicBezTo>
                    <a:pt x="1" y="1903"/>
                    <a:pt x="920" y="4104"/>
                    <a:pt x="2747" y="4116"/>
                  </a:cubicBezTo>
                  <a:cubicBezTo>
                    <a:pt x="3884" y="4104"/>
                    <a:pt x="4803" y="3185"/>
                    <a:pt x="4803" y="2048"/>
                  </a:cubicBezTo>
                  <a:cubicBezTo>
                    <a:pt x="4795" y="814"/>
                    <a:pt x="3783" y="0"/>
                    <a:pt x="273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7269;p65"/>
            <p:cNvSpPr/>
            <p:nvPr/>
          </p:nvSpPr>
          <p:spPr>
            <a:xfrm>
              <a:off x="4359175" y="2621000"/>
              <a:ext cx="48725" cy="41350"/>
            </a:xfrm>
            <a:custGeom>
              <a:avLst/>
              <a:gdLst/>
              <a:ahLst/>
              <a:cxnLst/>
              <a:rect l="l" t="t" r="r" b="b"/>
              <a:pathLst>
                <a:path w="1949" h="1654" extrusionOk="0">
                  <a:moveTo>
                    <a:pt x="1114" y="0"/>
                  </a:moveTo>
                  <a:cubicBezTo>
                    <a:pt x="376" y="0"/>
                    <a:pt x="1" y="883"/>
                    <a:pt x="533" y="1404"/>
                  </a:cubicBezTo>
                  <a:cubicBezTo>
                    <a:pt x="702" y="1577"/>
                    <a:pt x="911" y="1654"/>
                    <a:pt x="1115" y="1654"/>
                  </a:cubicBezTo>
                  <a:cubicBezTo>
                    <a:pt x="1541" y="1654"/>
                    <a:pt x="1948" y="1321"/>
                    <a:pt x="1948" y="823"/>
                  </a:cubicBezTo>
                  <a:cubicBezTo>
                    <a:pt x="1948" y="363"/>
                    <a:pt x="1573" y="0"/>
                    <a:pt x="11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7270;p65"/>
            <p:cNvSpPr/>
            <p:nvPr/>
          </p:nvSpPr>
          <p:spPr>
            <a:xfrm>
              <a:off x="4394250" y="1634200"/>
              <a:ext cx="120400" cy="102850"/>
            </a:xfrm>
            <a:custGeom>
              <a:avLst/>
              <a:gdLst/>
              <a:ahLst/>
              <a:cxnLst/>
              <a:rect l="l" t="t" r="r" b="b"/>
              <a:pathLst>
                <a:path w="4816" h="4114" extrusionOk="0">
                  <a:moveTo>
                    <a:pt x="2733" y="0"/>
                  </a:moveTo>
                  <a:cubicBezTo>
                    <a:pt x="2228" y="0"/>
                    <a:pt x="1714" y="187"/>
                    <a:pt x="1295" y="606"/>
                  </a:cubicBezTo>
                  <a:cubicBezTo>
                    <a:pt x="1" y="1900"/>
                    <a:pt x="920" y="4114"/>
                    <a:pt x="2759" y="4114"/>
                  </a:cubicBezTo>
                  <a:cubicBezTo>
                    <a:pt x="3884" y="4114"/>
                    <a:pt x="4803" y="3194"/>
                    <a:pt x="4815" y="2057"/>
                  </a:cubicBezTo>
                  <a:cubicBezTo>
                    <a:pt x="4807" y="821"/>
                    <a:pt x="3791" y="0"/>
                    <a:pt x="27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7271;p65"/>
            <p:cNvSpPr/>
            <p:nvPr/>
          </p:nvSpPr>
          <p:spPr>
            <a:xfrm>
              <a:off x="4442350" y="16650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63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7272;p65"/>
            <p:cNvSpPr/>
            <p:nvPr/>
          </p:nvSpPr>
          <p:spPr>
            <a:xfrm>
              <a:off x="4894150" y="2876825"/>
              <a:ext cx="120100" cy="102875"/>
            </a:xfrm>
            <a:custGeom>
              <a:avLst/>
              <a:gdLst/>
              <a:ahLst/>
              <a:cxnLst/>
              <a:rect l="l" t="t" r="r" b="b"/>
              <a:pathLst>
                <a:path w="4804" h="4115" extrusionOk="0">
                  <a:moveTo>
                    <a:pt x="2732" y="1"/>
                  </a:moveTo>
                  <a:cubicBezTo>
                    <a:pt x="2228" y="1"/>
                    <a:pt x="1714" y="188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7273;p65"/>
            <p:cNvSpPr/>
            <p:nvPr/>
          </p:nvSpPr>
          <p:spPr>
            <a:xfrm>
              <a:off x="4935300" y="2907375"/>
              <a:ext cx="48400" cy="41550"/>
            </a:xfrm>
            <a:custGeom>
              <a:avLst/>
              <a:gdLst/>
              <a:ahLst/>
              <a:cxnLst/>
              <a:rect l="l" t="t" r="r" b="b"/>
              <a:pathLst>
                <a:path w="1936" h="1662" extrusionOk="0">
                  <a:moveTo>
                    <a:pt x="1101" y="1"/>
                  </a:moveTo>
                  <a:cubicBezTo>
                    <a:pt x="363" y="1"/>
                    <a:pt x="0" y="896"/>
                    <a:pt x="520" y="1416"/>
                  </a:cubicBezTo>
                  <a:cubicBezTo>
                    <a:pt x="689" y="1585"/>
                    <a:pt x="898" y="1661"/>
                    <a:pt x="1102" y="1661"/>
                  </a:cubicBezTo>
                  <a:cubicBezTo>
                    <a:pt x="1528" y="1661"/>
                    <a:pt x="1936" y="1334"/>
                    <a:pt x="1936" y="836"/>
                  </a:cubicBezTo>
                  <a:cubicBezTo>
                    <a:pt x="1936" y="376"/>
                    <a:pt x="1561" y="1"/>
                    <a:pt x="110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7274;p65"/>
            <p:cNvSpPr/>
            <p:nvPr/>
          </p:nvSpPr>
          <p:spPr>
            <a:xfrm>
              <a:off x="4915025" y="143520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8"/>
                    <a:pt x="1295" y="606"/>
                  </a:cubicBezTo>
                  <a:cubicBezTo>
                    <a:pt x="1" y="1900"/>
                    <a:pt x="908" y="4114"/>
                    <a:pt x="2747" y="4114"/>
                  </a:cubicBezTo>
                  <a:cubicBezTo>
                    <a:pt x="3872" y="4114"/>
                    <a:pt x="4791" y="3195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7275;p65"/>
            <p:cNvSpPr/>
            <p:nvPr/>
          </p:nvSpPr>
          <p:spPr>
            <a:xfrm>
              <a:off x="4962800" y="146605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36" y="1"/>
                  </a:moveTo>
                  <a:cubicBezTo>
                    <a:pt x="376" y="1"/>
                    <a:pt x="1" y="364"/>
                    <a:pt x="1" y="823"/>
                  </a:cubicBezTo>
                  <a:cubicBezTo>
                    <a:pt x="1" y="1283"/>
                    <a:pt x="376" y="1658"/>
                    <a:pt x="836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4"/>
                    <a:pt x="1283" y="1"/>
                    <a:pt x="836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7276;p65"/>
            <p:cNvSpPr/>
            <p:nvPr/>
          </p:nvSpPr>
          <p:spPr>
            <a:xfrm>
              <a:off x="5924800" y="294602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8" y="0"/>
                  </a:moveTo>
                  <a:cubicBezTo>
                    <a:pt x="2231" y="0"/>
                    <a:pt x="1715" y="188"/>
                    <a:pt x="1295" y="608"/>
                  </a:cubicBezTo>
                  <a:cubicBezTo>
                    <a:pt x="1" y="1903"/>
                    <a:pt x="920" y="4116"/>
                    <a:pt x="2747" y="4116"/>
                  </a:cubicBezTo>
                  <a:cubicBezTo>
                    <a:pt x="3884" y="4116"/>
                    <a:pt x="4803" y="3197"/>
                    <a:pt x="4803" y="2060"/>
                  </a:cubicBezTo>
                  <a:cubicBezTo>
                    <a:pt x="4803" y="817"/>
                    <a:pt x="3792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7277;p65"/>
            <p:cNvSpPr/>
            <p:nvPr/>
          </p:nvSpPr>
          <p:spPr>
            <a:xfrm>
              <a:off x="5965925" y="2976650"/>
              <a:ext cx="48425" cy="41525"/>
            </a:xfrm>
            <a:custGeom>
              <a:avLst/>
              <a:gdLst/>
              <a:ahLst/>
              <a:cxnLst/>
              <a:rect l="l" t="t" r="r" b="b"/>
              <a:pathLst>
                <a:path w="1937" h="1661" extrusionOk="0">
                  <a:moveTo>
                    <a:pt x="1114" y="0"/>
                  </a:moveTo>
                  <a:cubicBezTo>
                    <a:pt x="364" y="0"/>
                    <a:pt x="1" y="895"/>
                    <a:pt x="521" y="1415"/>
                  </a:cubicBezTo>
                  <a:cubicBezTo>
                    <a:pt x="690" y="1584"/>
                    <a:pt x="899" y="1660"/>
                    <a:pt x="1103" y="1660"/>
                  </a:cubicBezTo>
                  <a:cubicBezTo>
                    <a:pt x="1528" y="1660"/>
                    <a:pt x="1936" y="1333"/>
                    <a:pt x="1936" y="835"/>
                  </a:cubicBezTo>
                  <a:cubicBezTo>
                    <a:pt x="1936" y="375"/>
                    <a:pt x="1561" y="0"/>
                    <a:pt x="11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7278;p65"/>
            <p:cNvSpPr/>
            <p:nvPr/>
          </p:nvSpPr>
          <p:spPr>
            <a:xfrm>
              <a:off x="5966250" y="3510025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1"/>
                  </a:moveTo>
                  <a:cubicBezTo>
                    <a:pt x="2231" y="1"/>
                    <a:pt x="1714" y="189"/>
                    <a:pt x="1294" y="609"/>
                  </a:cubicBezTo>
                  <a:cubicBezTo>
                    <a:pt x="0" y="1903"/>
                    <a:pt x="919" y="4117"/>
                    <a:pt x="2746" y="4117"/>
                  </a:cubicBezTo>
                  <a:cubicBezTo>
                    <a:pt x="3883" y="4117"/>
                    <a:pt x="4802" y="3185"/>
                    <a:pt x="4802" y="2060"/>
                  </a:cubicBezTo>
                  <a:cubicBezTo>
                    <a:pt x="4802" y="818"/>
                    <a:pt x="3792" y="1"/>
                    <a:pt x="27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7279;p65"/>
            <p:cNvSpPr/>
            <p:nvPr/>
          </p:nvSpPr>
          <p:spPr>
            <a:xfrm>
              <a:off x="6007075" y="3540650"/>
              <a:ext cx="48700" cy="41525"/>
            </a:xfrm>
            <a:custGeom>
              <a:avLst/>
              <a:gdLst/>
              <a:ahLst/>
              <a:cxnLst/>
              <a:rect l="l" t="t" r="r" b="b"/>
              <a:pathLst>
                <a:path w="1948" h="1661" extrusionOk="0">
                  <a:moveTo>
                    <a:pt x="1113" y="1"/>
                  </a:moveTo>
                  <a:cubicBezTo>
                    <a:pt x="375" y="1"/>
                    <a:pt x="0" y="896"/>
                    <a:pt x="532" y="1416"/>
                  </a:cubicBezTo>
                  <a:cubicBezTo>
                    <a:pt x="701" y="1585"/>
                    <a:pt x="910" y="1661"/>
                    <a:pt x="1114" y="1661"/>
                  </a:cubicBezTo>
                  <a:cubicBezTo>
                    <a:pt x="1540" y="1661"/>
                    <a:pt x="1948" y="1333"/>
                    <a:pt x="1948" y="835"/>
                  </a:cubicBezTo>
                  <a:cubicBezTo>
                    <a:pt x="1948" y="376"/>
                    <a:pt x="1573" y="1"/>
                    <a:pt x="111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7280;p65"/>
            <p:cNvSpPr/>
            <p:nvPr/>
          </p:nvSpPr>
          <p:spPr>
            <a:xfrm>
              <a:off x="5904250" y="4108225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4" y="0"/>
                  </a:moveTo>
                  <a:cubicBezTo>
                    <a:pt x="2229" y="0"/>
                    <a:pt x="1714" y="188"/>
                    <a:pt x="1295" y="608"/>
                  </a:cubicBezTo>
                  <a:cubicBezTo>
                    <a:pt x="0" y="1902"/>
                    <a:pt x="907" y="4116"/>
                    <a:pt x="2746" y="4116"/>
                  </a:cubicBezTo>
                  <a:cubicBezTo>
                    <a:pt x="3871" y="4116"/>
                    <a:pt x="4790" y="3197"/>
                    <a:pt x="4803" y="2060"/>
                  </a:cubicBezTo>
                  <a:cubicBezTo>
                    <a:pt x="4794" y="817"/>
                    <a:pt x="3787" y="0"/>
                    <a:pt x="273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7281;p65"/>
            <p:cNvSpPr/>
            <p:nvPr/>
          </p:nvSpPr>
          <p:spPr>
            <a:xfrm>
              <a:off x="5945075" y="4138825"/>
              <a:ext cx="48400" cy="41550"/>
            </a:xfrm>
            <a:custGeom>
              <a:avLst/>
              <a:gdLst/>
              <a:ahLst/>
              <a:cxnLst/>
              <a:rect l="l" t="t" r="r" b="b"/>
              <a:pathLst>
                <a:path w="1936" h="1662" extrusionOk="0">
                  <a:moveTo>
                    <a:pt x="1113" y="1"/>
                  </a:moveTo>
                  <a:cubicBezTo>
                    <a:pt x="375" y="1"/>
                    <a:pt x="0" y="896"/>
                    <a:pt x="520" y="1416"/>
                  </a:cubicBezTo>
                  <a:cubicBezTo>
                    <a:pt x="689" y="1585"/>
                    <a:pt x="898" y="1661"/>
                    <a:pt x="1103" y="1661"/>
                  </a:cubicBezTo>
                  <a:cubicBezTo>
                    <a:pt x="1528" y="1661"/>
                    <a:pt x="1936" y="1334"/>
                    <a:pt x="1936" y="836"/>
                  </a:cubicBezTo>
                  <a:cubicBezTo>
                    <a:pt x="1936" y="376"/>
                    <a:pt x="1561" y="1"/>
                    <a:pt x="111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7282;p65"/>
            <p:cNvSpPr/>
            <p:nvPr/>
          </p:nvSpPr>
          <p:spPr>
            <a:xfrm>
              <a:off x="6199400" y="4330850"/>
              <a:ext cx="120100" cy="102875"/>
            </a:xfrm>
            <a:custGeom>
              <a:avLst/>
              <a:gdLst/>
              <a:ahLst/>
              <a:cxnLst/>
              <a:rect l="l" t="t" r="r" b="b"/>
              <a:pathLst>
                <a:path w="4804" h="4115" extrusionOk="0">
                  <a:moveTo>
                    <a:pt x="2732" y="1"/>
                  </a:moveTo>
                  <a:cubicBezTo>
                    <a:pt x="2228" y="1"/>
                    <a:pt x="1713" y="188"/>
                    <a:pt x="1295" y="606"/>
                  </a:cubicBezTo>
                  <a:cubicBezTo>
                    <a:pt x="1" y="1901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7283;p65"/>
            <p:cNvSpPr/>
            <p:nvPr/>
          </p:nvSpPr>
          <p:spPr>
            <a:xfrm>
              <a:off x="6240225" y="4361725"/>
              <a:ext cx="48725" cy="41450"/>
            </a:xfrm>
            <a:custGeom>
              <a:avLst/>
              <a:gdLst/>
              <a:ahLst/>
              <a:cxnLst/>
              <a:rect l="l" t="t" r="r" b="b"/>
              <a:pathLst>
                <a:path w="1949" h="1658" extrusionOk="0">
                  <a:moveTo>
                    <a:pt x="1114" y="0"/>
                  </a:moveTo>
                  <a:cubicBezTo>
                    <a:pt x="376" y="0"/>
                    <a:pt x="1" y="883"/>
                    <a:pt x="533" y="1416"/>
                  </a:cubicBezTo>
                  <a:cubicBezTo>
                    <a:pt x="700" y="1583"/>
                    <a:pt x="905" y="1657"/>
                    <a:pt x="1106" y="1657"/>
                  </a:cubicBezTo>
                  <a:cubicBezTo>
                    <a:pt x="1531" y="1657"/>
                    <a:pt x="1940" y="1324"/>
                    <a:pt x="1948" y="823"/>
                  </a:cubicBezTo>
                  <a:cubicBezTo>
                    <a:pt x="1948" y="363"/>
                    <a:pt x="1573" y="0"/>
                    <a:pt x="11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7284;p65"/>
            <p:cNvSpPr/>
            <p:nvPr/>
          </p:nvSpPr>
          <p:spPr>
            <a:xfrm>
              <a:off x="6380250" y="3795600"/>
              <a:ext cx="105875" cy="102550"/>
            </a:xfrm>
            <a:custGeom>
              <a:avLst/>
              <a:gdLst/>
              <a:ahLst/>
              <a:cxnLst/>
              <a:rect l="l" t="t" r="r" b="b"/>
              <a:pathLst>
                <a:path w="4235" h="4102" extrusionOk="0">
                  <a:moveTo>
                    <a:pt x="1984" y="0"/>
                  </a:moveTo>
                  <a:cubicBezTo>
                    <a:pt x="871" y="49"/>
                    <a:pt x="0" y="1004"/>
                    <a:pt x="37" y="2117"/>
                  </a:cubicBezTo>
                  <a:cubicBezTo>
                    <a:pt x="73" y="3227"/>
                    <a:pt x="980" y="4101"/>
                    <a:pt x="2084" y="4101"/>
                  </a:cubicBezTo>
                  <a:cubicBezTo>
                    <a:pt x="2099" y="4101"/>
                    <a:pt x="2114" y="4101"/>
                    <a:pt x="2130" y="4101"/>
                  </a:cubicBezTo>
                  <a:lnTo>
                    <a:pt x="2275" y="4101"/>
                  </a:lnTo>
                  <a:cubicBezTo>
                    <a:pt x="3375" y="4028"/>
                    <a:pt x="4234" y="3085"/>
                    <a:pt x="4186" y="1984"/>
                  </a:cubicBezTo>
                  <a:cubicBezTo>
                    <a:pt x="4150" y="871"/>
                    <a:pt x="3242" y="0"/>
                    <a:pt x="21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7285;p65"/>
            <p:cNvSpPr/>
            <p:nvPr/>
          </p:nvSpPr>
          <p:spPr>
            <a:xfrm>
              <a:off x="6405950" y="3826100"/>
              <a:ext cx="49275" cy="41525"/>
            </a:xfrm>
            <a:custGeom>
              <a:avLst/>
              <a:gdLst/>
              <a:ahLst/>
              <a:cxnLst/>
              <a:rect l="l" t="t" r="r" b="b"/>
              <a:pathLst>
                <a:path w="1971" h="1661" extrusionOk="0">
                  <a:moveTo>
                    <a:pt x="1098" y="1"/>
                  </a:moveTo>
                  <a:cubicBezTo>
                    <a:pt x="1083" y="1"/>
                    <a:pt x="1068" y="1"/>
                    <a:pt x="1053" y="2"/>
                  </a:cubicBezTo>
                  <a:cubicBezTo>
                    <a:pt x="315" y="50"/>
                    <a:pt x="1" y="970"/>
                    <a:pt x="557" y="1453"/>
                  </a:cubicBezTo>
                  <a:cubicBezTo>
                    <a:pt x="721" y="1596"/>
                    <a:pt x="913" y="1660"/>
                    <a:pt x="1100" y="1660"/>
                  </a:cubicBezTo>
                  <a:cubicBezTo>
                    <a:pt x="1548" y="1660"/>
                    <a:pt x="1970" y="1296"/>
                    <a:pt x="1936" y="776"/>
                  </a:cubicBezTo>
                  <a:cubicBezTo>
                    <a:pt x="1901" y="332"/>
                    <a:pt x="1527" y="1"/>
                    <a:pt x="109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7286;p65"/>
            <p:cNvSpPr/>
            <p:nvPr/>
          </p:nvSpPr>
          <p:spPr>
            <a:xfrm>
              <a:off x="6565025" y="4489025"/>
              <a:ext cx="106475" cy="102575"/>
            </a:xfrm>
            <a:custGeom>
              <a:avLst/>
              <a:gdLst/>
              <a:ahLst/>
              <a:cxnLst/>
              <a:rect l="l" t="t" r="r" b="b"/>
              <a:pathLst>
                <a:path w="4259" h="4103" extrusionOk="0">
                  <a:moveTo>
                    <a:pt x="2175" y="0"/>
                  </a:moveTo>
                  <a:cubicBezTo>
                    <a:pt x="2160" y="0"/>
                    <a:pt x="2145" y="1"/>
                    <a:pt x="2130" y="1"/>
                  </a:cubicBezTo>
                  <a:lnTo>
                    <a:pt x="1984" y="1"/>
                  </a:lnTo>
                  <a:cubicBezTo>
                    <a:pt x="872" y="49"/>
                    <a:pt x="1" y="993"/>
                    <a:pt x="37" y="2118"/>
                  </a:cubicBezTo>
                  <a:cubicBezTo>
                    <a:pt x="73" y="3228"/>
                    <a:pt x="980" y="4102"/>
                    <a:pt x="2085" y="4102"/>
                  </a:cubicBezTo>
                  <a:cubicBezTo>
                    <a:pt x="2100" y="4102"/>
                    <a:pt x="2115" y="4102"/>
                    <a:pt x="2130" y="4102"/>
                  </a:cubicBezTo>
                  <a:lnTo>
                    <a:pt x="2275" y="4102"/>
                  </a:lnTo>
                  <a:cubicBezTo>
                    <a:pt x="3388" y="4041"/>
                    <a:pt x="4259" y="3098"/>
                    <a:pt x="4222" y="1985"/>
                  </a:cubicBezTo>
                  <a:cubicBezTo>
                    <a:pt x="4175" y="875"/>
                    <a:pt x="3279" y="0"/>
                    <a:pt x="217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7287;p65"/>
            <p:cNvSpPr/>
            <p:nvPr/>
          </p:nvSpPr>
          <p:spPr>
            <a:xfrm>
              <a:off x="6590725" y="4519525"/>
              <a:ext cx="48975" cy="41475"/>
            </a:xfrm>
            <a:custGeom>
              <a:avLst/>
              <a:gdLst/>
              <a:ahLst/>
              <a:cxnLst/>
              <a:rect l="l" t="t" r="r" b="b"/>
              <a:pathLst>
                <a:path w="1959" h="1659" extrusionOk="0">
                  <a:moveTo>
                    <a:pt x="1106" y="0"/>
                  </a:moveTo>
                  <a:cubicBezTo>
                    <a:pt x="1085" y="0"/>
                    <a:pt x="1063" y="1"/>
                    <a:pt x="1041" y="3"/>
                  </a:cubicBezTo>
                  <a:cubicBezTo>
                    <a:pt x="303" y="51"/>
                    <a:pt x="1" y="970"/>
                    <a:pt x="557" y="1454"/>
                  </a:cubicBezTo>
                  <a:cubicBezTo>
                    <a:pt x="720" y="1596"/>
                    <a:pt x="909" y="1659"/>
                    <a:pt x="1093" y="1659"/>
                  </a:cubicBezTo>
                  <a:cubicBezTo>
                    <a:pt x="1538" y="1659"/>
                    <a:pt x="1958" y="1290"/>
                    <a:pt x="1924" y="777"/>
                  </a:cubicBezTo>
                  <a:cubicBezTo>
                    <a:pt x="1901" y="339"/>
                    <a:pt x="1538" y="0"/>
                    <a:pt x="110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7288;p65"/>
            <p:cNvSpPr/>
            <p:nvPr/>
          </p:nvSpPr>
          <p:spPr>
            <a:xfrm>
              <a:off x="6653950" y="4057775"/>
              <a:ext cx="105250" cy="102850"/>
            </a:xfrm>
            <a:custGeom>
              <a:avLst/>
              <a:gdLst/>
              <a:ahLst/>
              <a:cxnLst/>
              <a:rect l="l" t="t" r="r" b="b"/>
              <a:pathLst>
                <a:path w="4210" h="4114" extrusionOk="0">
                  <a:moveTo>
                    <a:pt x="1984" y="1"/>
                  </a:moveTo>
                  <a:cubicBezTo>
                    <a:pt x="871" y="61"/>
                    <a:pt x="0" y="1005"/>
                    <a:pt x="36" y="2130"/>
                  </a:cubicBezTo>
                  <a:cubicBezTo>
                    <a:pt x="84" y="3235"/>
                    <a:pt x="992" y="4114"/>
                    <a:pt x="2106" y="4114"/>
                  </a:cubicBezTo>
                  <a:cubicBezTo>
                    <a:pt x="2114" y="4114"/>
                    <a:pt x="2121" y="4114"/>
                    <a:pt x="2129" y="4114"/>
                  </a:cubicBezTo>
                  <a:lnTo>
                    <a:pt x="2274" y="4114"/>
                  </a:lnTo>
                  <a:cubicBezTo>
                    <a:pt x="3375" y="4029"/>
                    <a:pt x="4210" y="3086"/>
                    <a:pt x="4173" y="1985"/>
                  </a:cubicBezTo>
                  <a:cubicBezTo>
                    <a:pt x="4137" y="884"/>
                    <a:pt x="3230" y="13"/>
                    <a:pt x="212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7289;p65"/>
            <p:cNvSpPr/>
            <p:nvPr/>
          </p:nvSpPr>
          <p:spPr>
            <a:xfrm>
              <a:off x="6679650" y="4088300"/>
              <a:ext cx="49250" cy="41500"/>
            </a:xfrm>
            <a:custGeom>
              <a:avLst/>
              <a:gdLst/>
              <a:ahLst/>
              <a:cxnLst/>
              <a:rect l="l" t="t" r="r" b="b"/>
              <a:pathLst>
                <a:path w="1970" h="1660" extrusionOk="0">
                  <a:moveTo>
                    <a:pt x="1098" y="1"/>
                  </a:moveTo>
                  <a:cubicBezTo>
                    <a:pt x="1083" y="1"/>
                    <a:pt x="1068" y="1"/>
                    <a:pt x="1053" y="2"/>
                  </a:cubicBezTo>
                  <a:cubicBezTo>
                    <a:pt x="315" y="62"/>
                    <a:pt x="0" y="970"/>
                    <a:pt x="557" y="1453"/>
                  </a:cubicBezTo>
                  <a:cubicBezTo>
                    <a:pt x="721" y="1596"/>
                    <a:pt x="913" y="1660"/>
                    <a:pt x="1100" y="1660"/>
                  </a:cubicBezTo>
                  <a:cubicBezTo>
                    <a:pt x="1547" y="1660"/>
                    <a:pt x="1970" y="1296"/>
                    <a:pt x="1936" y="776"/>
                  </a:cubicBezTo>
                  <a:cubicBezTo>
                    <a:pt x="1901" y="332"/>
                    <a:pt x="1527" y="1"/>
                    <a:pt x="109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7290;p65"/>
            <p:cNvSpPr/>
            <p:nvPr/>
          </p:nvSpPr>
          <p:spPr>
            <a:xfrm>
              <a:off x="5631150" y="351002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8" y="1"/>
                  </a:moveTo>
                  <a:cubicBezTo>
                    <a:pt x="2231" y="1"/>
                    <a:pt x="1715" y="189"/>
                    <a:pt x="1295" y="609"/>
                  </a:cubicBezTo>
                  <a:cubicBezTo>
                    <a:pt x="1" y="1903"/>
                    <a:pt x="920" y="4117"/>
                    <a:pt x="2747" y="4117"/>
                  </a:cubicBezTo>
                  <a:cubicBezTo>
                    <a:pt x="3884" y="4117"/>
                    <a:pt x="4803" y="3185"/>
                    <a:pt x="4803" y="2060"/>
                  </a:cubicBezTo>
                  <a:cubicBezTo>
                    <a:pt x="4803" y="818"/>
                    <a:pt x="3792" y="1"/>
                    <a:pt x="273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7291;p65"/>
            <p:cNvSpPr/>
            <p:nvPr/>
          </p:nvSpPr>
          <p:spPr>
            <a:xfrm>
              <a:off x="5672275" y="3540650"/>
              <a:ext cx="48425" cy="41525"/>
            </a:xfrm>
            <a:custGeom>
              <a:avLst/>
              <a:gdLst/>
              <a:ahLst/>
              <a:cxnLst/>
              <a:rect l="l" t="t" r="r" b="b"/>
              <a:pathLst>
                <a:path w="1937" h="1661" extrusionOk="0">
                  <a:moveTo>
                    <a:pt x="1102" y="1"/>
                  </a:moveTo>
                  <a:cubicBezTo>
                    <a:pt x="364" y="1"/>
                    <a:pt x="1" y="896"/>
                    <a:pt x="521" y="1416"/>
                  </a:cubicBezTo>
                  <a:cubicBezTo>
                    <a:pt x="690" y="1585"/>
                    <a:pt x="899" y="1661"/>
                    <a:pt x="1103" y="1661"/>
                  </a:cubicBezTo>
                  <a:cubicBezTo>
                    <a:pt x="1528" y="1661"/>
                    <a:pt x="1936" y="1333"/>
                    <a:pt x="1936" y="835"/>
                  </a:cubicBezTo>
                  <a:cubicBezTo>
                    <a:pt x="1936" y="376"/>
                    <a:pt x="1561" y="1"/>
                    <a:pt x="110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7292;p65"/>
            <p:cNvSpPr/>
            <p:nvPr/>
          </p:nvSpPr>
          <p:spPr>
            <a:xfrm>
              <a:off x="6059075" y="2542375"/>
              <a:ext cx="120400" cy="103150"/>
            </a:xfrm>
            <a:custGeom>
              <a:avLst/>
              <a:gdLst/>
              <a:ahLst/>
              <a:cxnLst/>
              <a:rect l="l" t="t" r="r" b="b"/>
              <a:pathLst>
                <a:path w="4816" h="4126" extrusionOk="0">
                  <a:moveTo>
                    <a:pt x="2734" y="0"/>
                  </a:moveTo>
                  <a:cubicBezTo>
                    <a:pt x="2228" y="0"/>
                    <a:pt x="1713" y="187"/>
                    <a:pt x="1295" y="605"/>
                  </a:cubicBezTo>
                  <a:cubicBezTo>
                    <a:pt x="1" y="1899"/>
                    <a:pt x="920" y="4125"/>
                    <a:pt x="2759" y="4125"/>
                  </a:cubicBezTo>
                  <a:cubicBezTo>
                    <a:pt x="3896" y="4113"/>
                    <a:pt x="4815" y="3194"/>
                    <a:pt x="4815" y="2069"/>
                  </a:cubicBezTo>
                  <a:cubicBezTo>
                    <a:pt x="4815" y="824"/>
                    <a:pt x="3795" y="0"/>
                    <a:pt x="273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7293;p65"/>
            <p:cNvSpPr/>
            <p:nvPr/>
          </p:nvSpPr>
          <p:spPr>
            <a:xfrm>
              <a:off x="6100200" y="2573225"/>
              <a:ext cx="48425" cy="41525"/>
            </a:xfrm>
            <a:custGeom>
              <a:avLst/>
              <a:gdLst/>
              <a:ahLst/>
              <a:cxnLst/>
              <a:rect l="l" t="t" r="r" b="b"/>
              <a:pathLst>
                <a:path w="1937" h="1661" extrusionOk="0">
                  <a:moveTo>
                    <a:pt x="1114" y="0"/>
                  </a:moveTo>
                  <a:cubicBezTo>
                    <a:pt x="376" y="0"/>
                    <a:pt x="1" y="895"/>
                    <a:pt x="521" y="1415"/>
                  </a:cubicBezTo>
                  <a:cubicBezTo>
                    <a:pt x="690" y="1584"/>
                    <a:pt x="899" y="1660"/>
                    <a:pt x="1103" y="1660"/>
                  </a:cubicBezTo>
                  <a:cubicBezTo>
                    <a:pt x="1528" y="1660"/>
                    <a:pt x="1936" y="1333"/>
                    <a:pt x="1936" y="835"/>
                  </a:cubicBezTo>
                  <a:cubicBezTo>
                    <a:pt x="1936" y="375"/>
                    <a:pt x="1573" y="0"/>
                    <a:pt x="11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7294;p65"/>
            <p:cNvSpPr/>
            <p:nvPr/>
          </p:nvSpPr>
          <p:spPr>
            <a:xfrm>
              <a:off x="6406250" y="2262325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5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7295;p65"/>
            <p:cNvSpPr/>
            <p:nvPr/>
          </p:nvSpPr>
          <p:spPr>
            <a:xfrm>
              <a:off x="6447375" y="229317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02" y="0"/>
                  </a:moveTo>
                  <a:cubicBezTo>
                    <a:pt x="364" y="0"/>
                    <a:pt x="1" y="896"/>
                    <a:pt x="521" y="1416"/>
                  </a:cubicBezTo>
                  <a:cubicBezTo>
                    <a:pt x="688" y="1583"/>
                    <a:pt x="894" y="1658"/>
                    <a:pt x="1096" y="1658"/>
                  </a:cubicBezTo>
                  <a:cubicBezTo>
                    <a:pt x="1524" y="1658"/>
                    <a:pt x="1936" y="1324"/>
                    <a:pt x="1936" y="823"/>
                  </a:cubicBezTo>
                  <a:cubicBezTo>
                    <a:pt x="1936" y="363"/>
                    <a:pt x="1561" y="0"/>
                    <a:pt x="110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7296;p65"/>
            <p:cNvSpPr/>
            <p:nvPr/>
          </p:nvSpPr>
          <p:spPr>
            <a:xfrm>
              <a:off x="6528750" y="18404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4" y="605"/>
                  </a:cubicBezTo>
                  <a:cubicBezTo>
                    <a:pt x="0" y="1900"/>
                    <a:pt x="919" y="4114"/>
                    <a:pt x="2746" y="4114"/>
                  </a:cubicBezTo>
                  <a:cubicBezTo>
                    <a:pt x="3883" y="4114"/>
                    <a:pt x="4802" y="3194"/>
                    <a:pt x="4802" y="2057"/>
                  </a:cubicBezTo>
                  <a:cubicBezTo>
                    <a:pt x="4802" y="821"/>
                    <a:pt x="3788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7297;p65"/>
            <p:cNvSpPr/>
            <p:nvPr/>
          </p:nvSpPr>
          <p:spPr>
            <a:xfrm>
              <a:off x="6576825" y="18713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75" y="1"/>
                    <a:pt x="0" y="363"/>
                    <a:pt x="0" y="823"/>
                  </a:cubicBezTo>
                  <a:cubicBezTo>
                    <a:pt x="0" y="1283"/>
                    <a:pt x="375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7298;p65"/>
            <p:cNvSpPr/>
            <p:nvPr/>
          </p:nvSpPr>
          <p:spPr>
            <a:xfrm>
              <a:off x="7234575" y="143520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4" y="188"/>
                    <a:pt x="1295" y="606"/>
                  </a:cubicBezTo>
                  <a:cubicBezTo>
                    <a:pt x="1" y="1900"/>
                    <a:pt x="920" y="4114"/>
                    <a:pt x="2759" y="4114"/>
                  </a:cubicBezTo>
                  <a:cubicBezTo>
                    <a:pt x="3884" y="4114"/>
                    <a:pt x="4803" y="3195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7299;p65"/>
            <p:cNvSpPr/>
            <p:nvPr/>
          </p:nvSpPr>
          <p:spPr>
            <a:xfrm>
              <a:off x="7282675" y="14660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35" y="1"/>
                  </a:moveTo>
                  <a:cubicBezTo>
                    <a:pt x="375" y="1"/>
                    <a:pt x="0" y="364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4"/>
                    <a:pt x="1283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7300;p65"/>
            <p:cNvSpPr/>
            <p:nvPr/>
          </p:nvSpPr>
          <p:spPr>
            <a:xfrm>
              <a:off x="7114525" y="1799000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46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2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7301;p65"/>
            <p:cNvSpPr/>
            <p:nvPr/>
          </p:nvSpPr>
          <p:spPr>
            <a:xfrm>
              <a:off x="7155650" y="182987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01" y="0"/>
                  </a:moveTo>
                  <a:cubicBezTo>
                    <a:pt x="364" y="0"/>
                    <a:pt x="1" y="895"/>
                    <a:pt x="521" y="1416"/>
                  </a:cubicBezTo>
                  <a:cubicBezTo>
                    <a:pt x="688" y="1583"/>
                    <a:pt x="894" y="1657"/>
                    <a:pt x="1096" y="1657"/>
                  </a:cubicBezTo>
                  <a:cubicBezTo>
                    <a:pt x="1524" y="1657"/>
                    <a:pt x="1936" y="1324"/>
                    <a:pt x="1936" y="823"/>
                  </a:cubicBezTo>
                  <a:cubicBezTo>
                    <a:pt x="1936" y="363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7302;p65"/>
            <p:cNvSpPr/>
            <p:nvPr/>
          </p:nvSpPr>
          <p:spPr>
            <a:xfrm>
              <a:off x="5945675" y="1264625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8"/>
                  </a:cubicBezTo>
                  <a:cubicBezTo>
                    <a:pt x="4803" y="822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7303;p65"/>
            <p:cNvSpPr/>
            <p:nvPr/>
          </p:nvSpPr>
          <p:spPr>
            <a:xfrm>
              <a:off x="5986500" y="129520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13" y="0"/>
                  </a:moveTo>
                  <a:cubicBezTo>
                    <a:pt x="375" y="0"/>
                    <a:pt x="0" y="895"/>
                    <a:pt x="521" y="1416"/>
                  </a:cubicBezTo>
                  <a:cubicBezTo>
                    <a:pt x="690" y="1585"/>
                    <a:pt x="898" y="1660"/>
                    <a:pt x="1103" y="1660"/>
                  </a:cubicBezTo>
                  <a:cubicBezTo>
                    <a:pt x="1528" y="1660"/>
                    <a:pt x="1936" y="1333"/>
                    <a:pt x="1936" y="835"/>
                  </a:cubicBezTo>
                  <a:cubicBezTo>
                    <a:pt x="1936" y="375"/>
                    <a:pt x="1561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7304;p65"/>
            <p:cNvSpPr/>
            <p:nvPr/>
          </p:nvSpPr>
          <p:spPr>
            <a:xfrm>
              <a:off x="3967850" y="986125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3" y="187"/>
                    <a:pt x="1295" y="605"/>
                  </a:cubicBezTo>
                  <a:cubicBezTo>
                    <a:pt x="1" y="1900"/>
                    <a:pt x="920" y="4125"/>
                    <a:pt x="2746" y="4125"/>
                  </a:cubicBezTo>
                  <a:cubicBezTo>
                    <a:pt x="3884" y="4125"/>
                    <a:pt x="4803" y="3206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7305;p65"/>
            <p:cNvSpPr/>
            <p:nvPr/>
          </p:nvSpPr>
          <p:spPr>
            <a:xfrm>
              <a:off x="4015625" y="1016975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35" y="0"/>
                  </a:moveTo>
                  <a:cubicBezTo>
                    <a:pt x="376" y="0"/>
                    <a:pt x="1" y="375"/>
                    <a:pt x="1" y="835"/>
                  </a:cubicBezTo>
                  <a:cubicBezTo>
                    <a:pt x="1" y="1295"/>
                    <a:pt x="376" y="1657"/>
                    <a:pt x="835" y="1657"/>
                  </a:cubicBezTo>
                  <a:cubicBezTo>
                    <a:pt x="1295" y="1657"/>
                    <a:pt x="1658" y="1295"/>
                    <a:pt x="1658" y="835"/>
                  </a:cubicBezTo>
                  <a:cubicBezTo>
                    <a:pt x="1658" y="375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7306;p65"/>
            <p:cNvSpPr/>
            <p:nvPr/>
          </p:nvSpPr>
          <p:spPr>
            <a:xfrm>
              <a:off x="3810600" y="947700"/>
              <a:ext cx="120075" cy="103175"/>
            </a:xfrm>
            <a:custGeom>
              <a:avLst/>
              <a:gdLst/>
              <a:ahLst/>
              <a:cxnLst/>
              <a:rect l="l" t="t" r="r" b="b"/>
              <a:pathLst>
                <a:path w="4803" h="4127" extrusionOk="0">
                  <a:moveTo>
                    <a:pt x="2730" y="1"/>
                  </a:moveTo>
                  <a:cubicBezTo>
                    <a:pt x="2226" y="1"/>
                    <a:pt x="1712" y="188"/>
                    <a:pt x="1295" y="606"/>
                  </a:cubicBezTo>
                  <a:cubicBezTo>
                    <a:pt x="0" y="1900"/>
                    <a:pt x="920" y="4114"/>
                    <a:pt x="2746" y="4126"/>
                  </a:cubicBezTo>
                  <a:cubicBezTo>
                    <a:pt x="3883" y="4114"/>
                    <a:pt x="4803" y="3195"/>
                    <a:pt x="4803" y="2070"/>
                  </a:cubicBezTo>
                  <a:cubicBezTo>
                    <a:pt x="4803" y="824"/>
                    <a:pt x="3787" y="1"/>
                    <a:pt x="273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7307;p65"/>
            <p:cNvSpPr/>
            <p:nvPr/>
          </p:nvSpPr>
          <p:spPr>
            <a:xfrm>
              <a:off x="3858675" y="9785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63" y="1"/>
                    <a:pt x="1" y="376"/>
                    <a:pt x="1" y="823"/>
                  </a:cubicBezTo>
                  <a:cubicBezTo>
                    <a:pt x="1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7308;p65"/>
            <p:cNvSpPr/>
            <p:nvPr/>
          </p:nvSpPr>
          <p:spPr>
            <a:xfrm>
              <a:off x="3908875" y="1090125"/>
              <a:ext cx="102850" cy="88350"/>
            </a:xfrm>
            <a:custGeom>
              <a:avLst/>
              <a:gdLst/>
              <a:ahLst/>
              <a:cxnLst/>
              <a:rect l="l" t="t" r="r" b="b"/>
              <a:pathLst>
                <a:path w="4114" h="3534" extrusionOk="0">
                  <a:moveTo>
                    <a:pt x="2338" y="0"/>
                  </a:moveTo>
                  <a:cubicBezTo>
                    <a:pt x="1904" y="0"/>
                    <a:pt x="1462" y="162"/>
                    <a:pt x="1101" y="522"/>
                  </a:cubicBezTo>
                  <a:cubicBezTo>
                    <a:pt x="1" y="1635"/>
                    <a:pt x="787" y="3534"/>
                    <a:pt x="2360" y="3534"/>
                  </a:cubicBezTo>
                  <a:cubicBezTo>
                    <a:pt x="3327" y="3534"/>
                    <a:pt x="4114" y="2735"/>
                    <a:pt x="4114" y="1768"/>
                  </a:cubicBezTo>
                  <a:cubicBezTo>
                    <a:pt x="4114" y="704"/>
                    <a:pt x="3245" y="0"/>
                    <a:pt x="23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7309;p65"/>
            <p:cNvSpPr/>
            <p:nvPr/>
          </p:nvSpPr>
          <p:spPr>
            <a:xfrm>
              <a:off x="3949700" y="1121000"/>
              <a:ext cx="31475" cy="26675"/>
            </a:xfrm>
            <a:custGeom>
              <a:avLst/>
              <a:gdLst/>
              <a:ahLst/>
              <a:cxnLst/>
              <a:rect l="l" t="t" r="r" b="b"/>
              <a:pathLst>
                <a:path w="1259" h="1067" extrusionOk="0">
                  <a:moveTo>
                    <a:pt x="714" y="0"/>
                  </a:moveTo>
                  <a:cubicBezTo>
                    <a:pt x="243" y="0"/>
                    <a:pt x="1" y="569"/>
                    <a:pt x="339" y="908"/>
                  </a:cubicBezTo>
                  <a:cubicBezTo>
                    <a:pt x="449" y="1017"/>
                    <a:pt x="584" y="1066"/>
                    <a:pt x="716" y="1066"/>
                  </a:cubicBezTo>
                  <a:cubicBezTo>
                    <a:pt x="993" y="1066"/>
                    <a:pt x="1259" y="852"/>
                    <a:pt x="1259" y="533"/>
                  </a:cubicBezTo>
                  <a:cubicBezTo>
                    <a:pt x="1259" y="230"/>
                    <a:pt x="1017" y="0"/>
                    <a:pt x="7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7310;p65"/>
            <p:cNvSpPr/>
            <p:nvPr/>
          </p:nvSpPr>
          <p:spPr>
            <a:xfrm>
              <a:off x="4091550" y="910775"/>
              <a:ext cx="103150" cy="88375"/>
            </a:xfrm>
            <a:custGeom>
              <a:avLst/>
              <a:gdLst/>
              <a:ahLst/>
              <a:cxnLst/>
              <a:rect l="l" t="t" r="r" b="b"/>
              <a:pathLst>
                <a:path w="4126" h="3535" extrusionOk="0">
                  <a:moveTo>
                    <a:pt x="2350" y="1"/>
                  </a:moveTo>
                  <a:cubicBezTo>
                    <a:pt x="1916" y="1"/>
                    <a:pt x="1473" y="162"/>
                    <a:pt x="1113" y="522"/>
                  </a:cubicBezTo>
                  <a:cubicBezTo>
                    <a:pt x="0" y="1635"/>
                    <a:pt x="798" y="3534"/>
                    <a:pt x="2371" y="3534"/>
                  </a:cubicBezTo>
                  <a:cubicBezTo>
                    <a:pt x="3339" y="3534"/>
                    <a:pt x="4125" y="2748"/>
                    <a:pt x="4125" y="1768"/>
                  </a:cubicBezTo>
                  <a:cubicBezTo>
                    <a:pt x="4125" y="705"/>
                    <a:pt x="3256" y="1"/>
                    <a:pt x="235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7311;p65"/>
            <p:cNvSpPr/>
            <p:nvPr/>
          </p:nvSpPr>
          <p:spPr>
            <a:xfrm>
              <a:off x="4137200" y="941675"/>
              <a:ext cx="26950" cy="26625"/>
            </a:xfrm>
            <a:custGeom>
              <a:avLst/>
              <a:gdLst/>
              <a:ahLst/>
              <a:cxnLst/>
              <a:rect l="l" t="t" r="r" b="b"/>
              <a:pathLst>
                <a:path w="1078" h="1065" extrusionOk="0">
                  <a:moveTo>
                    <a:pt x="533" y="0"/>
                  </a:moveTo>
                  <a:cubicBezTo>
                    <a:pt x="243" y="0"/>
                    <a:pt x="1" y="242"/>
                    <a:pt x="1" y="532"/>
                  </a:cubicBezTo>
                  <a:cubicBezTo>
                    <a:pt x="1" y="835"/>
                    <a:pt x="243" y="1065"/>
                    <a:pt x="533" y="1065"/>
                  </a:cubicBezTo>
                  <a:cubicBezTo>
                    <a:pt x="835" y="1065"/>
                    <a:pt x="1077" y="835"/>
                    <a:pt x="1077" y="532"/>
                  </a:cubicBezTo>
                  <a:cubicBezTo>
                    <a:pt x="1077" y="242"/>
                    <a:pt x="835" y="0"/>
                    <a:pt x="53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7312;p65"/>
            <p:cNvSpPr/>
            <p:nvPr/>
          </p:nvSpPr>
          <p:spPr>
            <a:xfrm>
              <a:off x="5526825" y="11288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8"/>
                    <a:pt x="1295" y="606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7313;p65"/>
            <p:cNvSpPr/>
            <p:nvPr/>
          </p:nvSpPr>
          <p:spPr>
            <a:xfrm>
              <a:off x="5574900" y="115970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3" y="1"/>
                  </a:moveTo>
                  <a:cubicBezTo>
                    <a:pt x="364" y="1"/>
                    <a:pt x="1" y="376"/>
                    <a:pt x="1" y="823"/>
                  </a:cubicBezTo>
                  <a:cubicBezTo>
                    <a:pt x="1" y="1283"/>
                    <a:pt x="364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7314;p65"/>
            <p:cNvSpPr/>
            <p:nvPr/>
          </p:nvSpPr>
          <p:spPr>
            <a:xfrm>
              <a:off x="6549300" y="1285200"/>
              <a:ext cx="120400" cy="102850"/>
            </a:xfrm>
            <a:custGeom>
              <a:avLst/>
              <a:gdLst/>
              <a:ahLst/>
              <a:cxnLst/>
              <a:rect l="l" t="t" r="r" b="b"/>
              <a:pathLst>
                <a:path w="4816" h="4114" extrusionOk="0">
                  <a:moveTo>
                    <a:pt x="2744" y="0"/>
                  </a:moveTo>
                  <a:cubicBezTo>
                    <a:pt x="2240" y="0"/>
                    <a:pt x="1725" y="188"/>
                    <a:pt x="1307" y="606"/>
                  </a:cubicBezTo>
                  <a:cubicBezTo>
                    <a:pt x="1" y="1900"/>
                    <a:pt x="920" y="4114"/>
                    <a:pt x="2759" y="4114"/>
                  </a:cubicBezTo>
                  <a:cubicBezTo>
                    <a:pt x="3896" y="4114"/>
                    <a:pt x="4815" y="3195"/>
                    <a:pt x="4815" y="2057"/>
                  </a:cubicBezTo>
                  <a:cubicBezTo>
                    <a:pt x="4815" y="821"/>
                    <a:pt x="3801" y="0"/>
                    <a:pt x="27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7315;p65"/>
            <p:cNvSpPr/>
            <p:nvPr/>
          </p:nvSpPr>
          <p:spPr>
            <a:xfrm>
              <a:off x="6590425" y="1316050"/>
              <a:ext cx="48425" cy="41475"/>
            </a:xfrm>
            <a:custGeom>
              <a:avLst/>
              <a:gdLst/>
              <a:ahLst/>
              <a:cxnLst/>
              <a:rect l="l" t="t" r="r" b="b"/>
              <a:pathLst>
                <a:path w="1937" h="1659" extrusionOk="0">
                  <a:moveTo>
                    <a:pt x="1114" y="1"/>
                  </a:moveTo>
                  <a:cubicBezTo>
                    <a:pt x="376" y="1"/>
                    <a:pt x="1" y="896"/>
                    <a:pt x="521" y="1416"/>
                  </a:cubicBezTo>
                  <a:cubicBezTo>
                    <a:pt x="692" y="1583"/>
                    <a:pt x="899" y="1658"/>
                    <a:pt x="1102" y="1658"/>
                  </a:cubicBezTo>
                  <a:cubicBezTo>
                    <a:pt x="1529" y="1658"/>
                    <a:pt x="1936" y="1324"/>
                    <a:pt x="1936" y="823"/>
                  </a:cubicBezTo>
                  <a:cubicBezTo>
                    <a:pt x="1936" y="376"/>
                    <a:pt x="1573" y="1"/>
                    <a:pt x="11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7316;p65"/>
            <p:cNvSpPr/>
            <p:nvPr/>
          </p:nvSpPr>
          <p:spPr>
            <a:xfrm>
              <a:off x="3219375" y="1617800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0"/>
                  </a:moveTo>
                  <a:cubicBezTo>
                    <a:pt x="2231" y="0"/>
                    <a:pt x="1714" y="189"/>
                    <a:pt x="1294" y="608"/>
                  </a:cubicBezTo>
                  <a:cubicBezTo>
                    <a:pt x="0" y="1903"/>
                    <a:pt x="919" y="4116"/>
                    <a:pt x="2746" y="4116"/>
                  </a:cubicBezTo>
                  <a:cubicBezTo>
                    <a:pt x="3883" y="4116"/>
                    <a:pt x="4802" y="3197"/>
                    <a:pt x="4802" y="2060"/>
                  </a:cubicBezTo>
                  <a:cubicBezTo>
                    <a:pt x="4802" y="817"/>
                    <a:pt x="3792" y="0"/>
                    <a:pt x="273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7317;p65"/>
            <p:cNvSpPr/>
            <p:nvPr/>
          </p:nvSpPr>
          <p:spPr>
            <a:xfrm>
              <a:off x="3267150" y="16487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63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63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7318;p65"/>
            <p:cNvSpPr/>
            <p:nvPr/>
          </p:nvSpPr>
          <p:spPr>
            <a:xfrm>
              <a:off x="4287500" y="1455775"/>
              <a:ext cx="120400" cy="103150"/>
            </a:xfrm>
            <a:custGeom>
              <a:avLst/>
              <a:gdLst/>
              <a:ahLst/>
              <a:cxnLst/>
              <a:rect l="l" t="t" r="r" b="b"/>
              <a:pathLst>
                <a:path w="4816" h="4126" extrusionOk="0">
                  <a:moveTo>
                    <a:pt x="2739" y="0"/>
                  </a:moveTo>
                  <a:cubicBezTo>
                    <a:pt x="2233" y="0"/>
                    <a:pt x="1717" y="188"/>
                    <a:pt x="1295" y="605"/>
                  </a:cubicBezTo>
                  <a:cubicBezTo>
                    <a:pt x="1" y="1900"/>
                    <a:pt x="920" y="4126"/>
                    <a:pt x="2759" y="4126"/>
                  </a:cubicBezTo>
                  <a:cubicBezTo>
                    <a:pt x="3884" y="4113"/>
                    <a:pt x="4803" y="3206"/>
                    <a:pt x="4815" y="2069"/>
                  </a:cubicBezTo>
                  <a:cubicBezTo>
                    <a:pt x="4815" y="824"/>
                    <a:pt x="3800" y="0"/>
                    <a:pt x="27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7319;p65"/>
            <p:cNvSpPr/>
            <p:nvPr/>
          </p:nvSpPr>
          <p:spPr>
            <a:xfrm>
              <a:off x="4335600" y="14866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5" y="1658"/>
                    <a:pt x="1657" y="1283"/>
                    <a:pt x="1657" y="835"/>
                  </a:cubicBezTo>
                  <a:cubicBezTo>
                    <a:pt x="1657" y="375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7320;p65"/>
            <p:cNvSpPr/>
            <p:nvPr/>
          </p:nvSpPr>
          <p:spPr>
            <a:xfrm>
              <a:off x="5316025" y="3027225"/>
              <a:ext cx="120100" cy="103075"/>
            </a:xfrm>
            <a:custGeom>
              <a:avLst/>
              <a:gdLst/>
              <a:ahLst/>
              <a:cxnLst/>
              <a:rect l="l" t="t" r="r" b="b"/>
              <a:pathLst>
                <a:path w="4804" h="4123" extrusionOk="0">
                  <a:moveTo>
                    <a:pt x="2738" y="1"/>
                  </a:moveTo>
                  <a:cubicBezTo>
                    <a:pt x="2232" y="1"/>
                    <a:pt x="1715" y="190"/>
                    <a:pt x="1295" y="614"/>
                  </a:cubicBezTo>
                  <a:cubicBezTo>
                    <a:pt x="1" y="1909"/>
                    <a:pt x="908" y="4122"/>
                    <a:pt x="2747" y="4122"/>
                  </a:cubicBezTo>
                  <a:cubicBezTo>
                    <a:pt x="3884" y="4122"/>
                    <a:pt x="4803" y="3203"/>
                    <a:pt x="4803" y="2066"/>
                  </a:cubicBezTo>
                  <a:cubicBezTo>
                    <a:pt x="4803" y="824"/>
                    <a:pt x="3793" y="1"/>
                    <a:pt x="273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7321;p65"/>
            <p:cNvSpPr/>
            <p:nvPr/>
          </p:nvSpPr>
          <p:spPr>
            <a:xfrm>
              <a:off x="5363825" y="30580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4"/>
                    <a:pt x="375" y="1657"/>
                    <a:pt x="835" y="1657"/>
                  </a:cubicBezTo>
                  <a:cubicBezTo>
                    <a:pt x="1295" y="1657"/>
                    <a:pt x="1657" y="1294"/>
                    <a:pt x="1657" y="835"/>
                  </a:cubicBezTo>
                  <a:cubicBezTo>
                    <a:pt x="1657" y="375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7322;p65"/>
            <p:cNvSpPr/>
            <p:nvPr/>
          </p:nvSpPr>
          <p:spPr>
            <a:xfrm>
              <a:off x="5252225" y="2094775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6" y="1"/>
                  </a:moveTo>
                  <a:cubicBezTo>
                    <a:pt x="2232" y="1"/>
                    <a:pt x="1717" y="188"/>
                    <a:pt x="1295" y="606"/>
                  </a:cubicBezTo>
                  <a:cubicBezTo>
                    <a:pt x="1" y="1900"/>
                    <a:pt x="920" y="4114"/>
                    <a:pt x="2746" y="4114"/>
                  </a:cubicBezTo>
                  <a:cubicBezTo>
                    <a:pt x="3884" y="4114"/>
                    <a:pt x="4803" y="3195"/>
                    <a:pt x="4803" y="2070"/>
                  </a:cubicBezTo>
                  <a:cubicBezTo>
                    <a:pt x="4803" y="824"/>
                    <a:pt x="3793" y="1"/>
                    <a:pt x="27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7323;p65"/>
            <p:cNvSpPr/>
            <p:nvPr/>
          </p:nvSpPr>
          <p:spPr>
            <a:xfrm>
              <a:off x="5300300" y="2125625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3" y="1"/>
                  </a:moveTo>
                  <a:cubicBezTo>
                    <a:pt x="376" y="1"/>
                    <a:pt x="1" y="364"/>
                    <a:pt x="1" y="823"/>
                  </a:cubicBezTo>
                  <a:cubicBezTo>
                    <a:pt x="1" y="1283"/>
                    <a:pt x="376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4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7324;p65"/>
            <p:cNvSpPr/>
            <p:nvPr/>
          </p:nvSpPr>
          <p:spPr>
            <a:xfrm>
              <a:off x="5798100" y="2508725"/>
              <a:ext cx="120375" cy="102925"/>
            </a:xfrm>
            <a:custGeom>
              <a:avLst/>
              <a:gdLst/>
              <a:ahLst/>
              <a:cxnLst/>
              <a:rect l="l" t="t" r="r" b="b"/>
              <a:pathLst>
                <a:path w="4815" h="4117" extrusionOk="0">
                  <a:moveTo>
                    <a:pt x="2740" y="0"/>
                  </a:moveTo>
                  <a:cubicBezTo>
                    <a:pt x="2232" y="0"/>
                    <a:pt x="1714" y="189"/>
                    <a:pt x="1295" y="608"/>
                  </a:cubicBezTo>
                  <a:cubicBezTo>
                    <a:pt x="0" y="1903"/>
                    <a:pt x="920" y="4116"/>
                    <a:pt x="2758" y="4116"/>
                  </a:cubicBezTo>
                  <a:cubicBezTo>
                    <a:pt x="3883" y="4116"/>
                    <a:pt x="4815" y="3197"/>
                    <a:pt x="4815" y="2060"/>
                  </a:cubicBezTo>
                  <a:cubicBezTo>
                    <a:pt x="4815" y="817"/>
                    <a:pt x="3798" y="0"/>
                    <a:pt x="274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7325;p65"/>
            <p:cNvSpPr/>
            <p:nvPr/>
          </p:nvSpPr>
          <p:spPr>
            <a:xfrm>
              <a:off x="5839225" y="2539650"/>
              <a:ext cx="48400" cy="41450"/>
            </a:xfrm>
            <a:custGeom>
              <a:avLst/>
              <a:gdLst/>
              <a:ahLst/>
              <a:cxnLst/>
              <a:rect l="l" t="t" r="r" b="b"/>
              <a:pathLst>
                <a:path w="1936" h="1658" extrusionOk="0">
                  <a:moveTo>
                    <a:pt x="1134" y="0"/>
                  </a:moveTo>
                  <a:cubicBezTo>
                    <a:pt x="1127" y="0"/>
                    <a:pt x="1120" y="0"/>
                    <a:pt x="1113" y="0"/>
                  </a:cubicBezTo>
                  <a:cubicBezTo>
                    <a:pt x="363" y="0"/>
                    <a:pt x="0" y="883"/>
                    <a:pt x="521" y="1416"/>
                  </a:cubicBezTo>
                  <a:cubicBezTo>
                    <a:pt x="691" y="1583"/>
                    <a:pt x="899" y="1657"/>
                    <a:pt x="1101" y="1657"/>
                  </a:cubicBezTo>
                  <a:cubicBezTo>
                    <a:pt x="1529" y="1657"/>
                    <a:pt x="1936" y="1324"/>
                    <a:pt x="1936" y="823"/>
                  </a:cubicBezTo>
                  <a:cubicBezTo>
                    <a:pt x="1936" y="370"/>
                    <a:pt x="1573" y="0"/>
                    <a:pt x="113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7326;p65"/>
            <p:cNvSpPr/>
            <p:nvPr/>
          </p:nvSpPr>
          <p:spPr>
            <a:xfrm>
              <a:off x="4906250" y="2323200"/>
              <a:ext cx="171500" cy="146925"/>
            </a:xfrm>
            <a:custGeom>
              <a:avLst/>
              <a:gdLst/>
              <a:ahLst/>
              <a:cxnLst/>
              <a:rect l="l" t="t" r="r" b="b"/>
              <a:pathLst>
                <a:path w="6860" h="5877" extrusionOk="0">
                  <a:moveTo>
                    <a:pt x="3909" y="0"/>
                  </a:moveTo>
                  <a:cubicBezTo>
                    <a:pt x="3187" y="0"/>
                    <a:pt x="2451" y="269"/>
                    <a:pt x="1852" y="868"/>
                  </a:cubicBezTo>
                  <a:cubicBezTo>
                    <a:pt x="1" y="2719"/>
                    <a:pt x="1307" y="5876"/>
                    <a:pt x="3920" y="5876"/>
                  </a:cubicBezTo>
                  <a:cubicBezTo>
                    <a:pt x="5541" y="5876"/>
                    <a:pt x="6848" y="4558"/>
                    <a:pt x="6860" y="2937"/>
                  </a:cubicBezTo>
                  <a:cubicBezTo>
                    <a:pt x="6860" y="1170"/>
                    <a:pt x="5416" y="0"/>
                    <a:pt x="3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7327;p65"/>
            <p:cNvSpPr/>
            <p:nvPr/>
          </p:nvSpPr>
          <p:spPr>
            <a:xfrm>
              <a:off x="4961600" y="2353950"/>
              <a:ext cx="85300" cy="85325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7328;p65"/>
            <p:cNvSpPr/>
            <p:nvPr/>
          </p:nvSpPr>
          <p:spPr>
            <a:xfrm>
              <a:off x="4807075" y="1778150"/>
              <a:ext cx="120375" cy="103150"/>
            </a:xfrm>
            <a:custGeom>
              <a:avLst/>
              <a:gdLst/>
              <a:ahLst/>
              <a:cxnLst/>
              <a:rect l="l" t="t" r="r" b="b"/>
              <a:pathLst>
                <a:path w="4815" h="4126" extrusionOk="0">
                  <a:moveTo>
                    <a:pt x="2742" y="1"/>
                  </a:moveTo>
                  <a:cubicBezTo>
                    <a:pt x="2238" y="1"/>
                    <a:pt x="1724" y="188"/>
                    <a:pt x="1307" y="606"/>
                  </a:cubicBezTo>
                  <a:cubicBezTo>
                    <a:pt x="0" y="1912"/>
                    <a:pt x="919" y="4126"/>
                    <a:pt x="2758" y="4126"/>
                  </a:cubicBezTo>
                  <a:cubicBezTo>
                    <a:pt x="3895" y="4114"/>
                    <a:pt x="4815" y="3194"/>
                    <a:pt x="4815" y="2069"/>
                  </a:cubicBezTo>
                  <a:cubicBezTo>
                    <a:pt x="4815" y="824"/>
                    <a:pt x="3799" y="1"/>
                    <a:pt x="27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7329;p65"/>
            <p:cNvSpPr/>
            <p:nvPr/>
          </p:nvSpPr>
          <p:spPr>
            <a:xfrm>
              <a:off x="4848200" y="180900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13" y="1"/>
                  </a:moveTo>
                  <a:cubicBezTo>
                    <a:pt x="375" y="1"/>
                    <a:pt x="0" y="896"/>
                    <a:pt x="520" y="1416"/>
                  </a:cubicBezTo>
                  <a:cubicBezTo>
                    <a:pt x="689" y="1585"/>
                    <a:pt x="898" y="1661"/>
                    <a:pt x="1103" y="1661"/>
                  </a:cubicBezTo>
                  <a:cubicBezTo>
                    <a:pt x="1528" y="1661"/>
                    <a:pt x="1936" y="1333"/>
                    <a:pt x="1936" y="835"/>
                  </a:cubicBezTo>
                  <a:cubicBezTo>
                    <a:pt x="1936" y="376"/>
                    <a:pt x="1573" y="1"/>
                    <a:pt x="111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7330;p65"/>
            <p:cNvSpPr/>
            <p:nvPr/>
          </p:nvSpPr>
          <p:spPr>
            <a:xfrm>
              <a:off x="6138625" y="1702250"/>
              <a:ext cx="120375" cy="103150"/>
            </a:xfrm>
            <a:custGeom>
              <a:avLst/>
              <a:gdLst/>
              <a:ahLst/>
              <a:cxnLst/>
              <a:rect l="l" t="t" r="r" b="b"/>
              <a:pathLst>
                <a:path w="4815" h="4126" extrusionOk="0">
                  <a:moveTo>
                    <a:pt x="2742" y="0"/>
                  </a:moveTo>
                  <a:cubicBezTo>
                    <a:pt x="2238" y="0"/>
                    <a:pt x="1724" y="187"/>
                    <a:pt x="1307" y="605"/>
                  </a:cubicBezTo>
                  <a:cubicBezTo>
                    <a:pt x="0" y="1912"/>
                    <a:pt x="920" y="4125"/>
                    <a:pt x="2758" y="4125"/>
                  </a:cubicBezTo>
                  <a:cubicBezTo>
                    <a:pt x="3895" y="4113"/>
                    <a:pt x="4815" y="3194"/>
                    <a:pt x="4815" y="2069"/>
                  </a:cubicBezTo>
                  <a:cubicBezTo>
                    <a:pt x="4815" y="824"/>
                    <a:pt x="3800" y="0"/>
                    <a:pt x="274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7331;p65"/>
            <p:cNvSpPr/>
            <p:nvPr/>
          </p:nvSpPr>
          <p:spPr>
            <a:xfrm>
              <a:off x="6179750" y="173310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13" y="0"/>
                  </a:moveTo>
                  <a:cubicBezTo>
                    <a:pt x="375" y="0"/>
                    <a:pt x="0" y="895"/>
                    <a:pt x="520" y="1416"/>
                  </a:cubicBezTo>
                  <a:cubicBezTo>
                    <a:pt x="693" y="1585"/>
                    <a:pt x="903" y="1660"/>
                    <a:pt x="1108" y="1660"/>
                  </a:cubicBezTo>
                  <a:cubicBezTo>
                    <a:pt x="1533" y="1660"/>
                    <a:pt x="1936" y="1333"/>
                    <a:pt x="1936" y="835"/>
                  </a:cubicBezTo>
                  <a:cubicBezTo>
                    <a:pt x="1936" y="375"/>
                    <a:pt x="1573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7332;p65"/>
            <p:cNvSpPr/>
            <p:nvPr/>
          </p:nvSpPr>
          <p:spPr>
            <a:xfrm>
              <a:off x="3911000" y="2124650"/>
              <a:ext cx="147000" cy="125900"/>
            </a:xfrm>
            <a:custGeom>
              <a:avLst/>
              <a:gdLst/>
              <a:ahLst/>
              <a:cxnLst/>
              <a:rect l="l" t="t" r="r" b="b"/>
              <a:pathLst>
                <a:path w="5880" h="5036" extrusionOk="0">
                  <a:moveTo>
                    <a:pt x="3345" y="0"/>
                  </a:moveTo>
                  <a:cubicBezTo>
                    <a:pt x="2727" y="0"/>
                    <a:pt x="2097" y="229"/>
                    <a:pt x="1585" y="741"/>
                  </a:cubicBezTo>
                  <a:cubicBezTo>
                    <a:pt x="0" y="2326"/>
                    <a:pt x="1125" y="5036"/>
                    <a:pt x="3363" y="5036"/>
                  </a:cubicBezTo>
                  <a:cubicBezTo>
                    <a:pt x="4754" y="5036"/>
                    <a:pt x="5879" y="3911"/>
                    <a:pt x="5879" y="2520"/>
                  </a:cubicBezTo>
                  <a:cubicBezTo>
                    <a:pt x="5879" y="1005"/>
                    <a:pt x="4638" y="0"/>
                    <a:pt x="33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7333;p65"/>
            <p:cNvSpPr/>
            <p:nvPr/>
          </p:nvSpPr>
          <p:spPr>
            <a:xfrm>
              <a:off x="3952125" y="2155575"/>
              <a:ext cx="75325" cy="64275"/>
            </a:xfrm>
            <a:custGeom>
              <a:avLst/>
              <a:gdLst/>
              <a:ahLst/>
              <a:cxnLst/>
              <a:rect l="l" t="t" r="r" b="b"/>
              <a:pathLst>
                <a:path w="3013" h="2571" extrusionOk="0">
                  <a:moveTo>
                    <a:pt x="1718" y="0"/>
                  </a:moveTo>
                  <a:cubicBezTo>
                    <a:pt x="569" y="0"/>
                    <a:pt x="0" y="1379"/>
                    <a:pt x="811" y="2190"/>
                  </a:cubicBezTo>
                  <a:cubicBezTo>
                    <a:pt x="1074" y="2453"/>
                    <a:pt x="1398" y="2571"/>
                    <a:pt x="1715" y="2571"/>
                  </a:cubicBezTo>
                  <a:cubicBezTo>
                    <a:pt x="2377" y="2571"/>
                    <a:pt x="3013" y="2059"/>
                    <a:pt x="3013" y="1283"/>
                  </a:cubicBezTo>
                  <a:cubicBezTo>
                    <a:pt x="3013" y="581"/>
                    <a:pt x="2432" y="0"/>
                    <a:pt x="171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7334;p65"/>
            <p:cNvSpPr/>
            <p:nvPr/>
          </p:nvSpPr>
          <p:spPr>
            <a:xfrm>
              <a:off x="3674500" y="2074000"/>
              <a:ext cx="120100" cy="103075"/>
            </a:xfrm>
            <a:custGeom>
              <a:avLst/>
              <a:gdLst/>
              <a:ahLst/>
              <a:cxnLst/>
              <a:rect l="l" t="t" r="r" b="b"/>
              <a:pathLst>
                <a:path w="4804" h="4123" extrusionOk="0">
                  <a:moveTo>
                    <a:pt x="2738" y="1"/>
                  </a:moveTo>
                  <a:cubicBezTo>
                    <a:pt x="2231" y="1"/>
                    <a:pt x="1715" y="191"/>
                    <a:pt x="1295" y="614"/>
                  </a:cubicBezTo>
                  <a:cubicBezTo>
                    <a:pt x="1" y="1909"/>
                    <a:pt x="920" y="4122"/>
                    <a:pt x="2747" y="4122"/>
                  </a:cubicBezTo>
                  <a:cubicBezTo>
                    <a:pt x="3884" y="4122"/>
                    <a:pt x="4803" y="3203"/>
                    <a:pt x="4803" y="2066"/>
                  </a:cubicBezTo>
                  <a:cubicBezTo>
                    <a:pt x="4803" y="824"/>
                    <a:pt x="3793" y="1"/>
                    <a:pt x="273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7335;p65"/>
            <p:cNvSpPr/>
            <p:nvPr/>
          </p:nvSpPr>
          <p:spPr>
            <a:xfrm>
              <a:off x="3722600" y="21047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0" y="375"/>
                    <a:pt x="0" y="835"/>
                  </a:cubicBezTo>
                  <a:cubicBezTo>
                    <a:pt x="0" y="1295"/>
                    <a:pt x="363" y="1657"/>
                    <a:pt x="823" y="1657"/>
                  </a:cubicBezTo>
                  <a:cubicBezTo>
                    <a:pt x="1282" y="1657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7336;p65"/>
            <p:cNvSpPr/>
            <p:nvPr/>
          </p:nvSpPr>
          <p:spPr>
            <a:xfrm>
              <a:off x="3946975" y="1455775"/>
              <a:ext cx="120400" cy="103150"/>
            </a:xfrm>
            <a:custGeom>
              <a:avLst/>
              <a:gdLst/>
              <a:ahLst/>
              <a:cxnLst/>
              <a:rect l="l" t="t" r="r" b="b"/>
              <a:pathLst>
                <a:path w="4816" h="4126" extrusionOk="0">
                  <a:moveTo>
                    <a:pt x="2739" y="0"/>
                  </a:moveTo>
                  <a:cubicBezTo>
                    <a:pt x="2233" y="0"/>
                    <a:pt x="1717" y="188"/>
                    <a:pt x="1295" y="605"/>
                  </a:cubicBezTo>
                  <a:cubicBezTo>
                    <a:pt x="1" y="1900"/>
                    <a:pt x="920" y="4126"/>
                    <a:pt x="2759" y="4126"/>
                  </a:cubicBezTo>
                  <a:cubicBezTo>
                    <a:pt x="3884" y="4113"/>
                    <a:pt x="4803" y="3206"/>
                    <a:pt x="4815" y="2069"/>
                  </a:cubicBezTo>
                  <a:cubicBezTo>
                    <a:pt x="4815" y="824"/>
                    <a:pt x="3800" y="0"/>
                    <a:pt x="27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7337;p65"/>
            <p:cNvSpPr/>
            <p:nvPr/>
          </p:nvSpPr>
          <p:spPr>
            <a:xfrm>
              <a:off x="3988200" y="1486925"/>
              <a:ext cx="48325" cy="41350"/>
            </a:xfrm>
            <a:custGeom>
              <a:avLst/>
              <a:gdLst/>
              <a:ahLst/>
              <a:cxnLst/>
              <a:rect l="l" t="t" r="r" b="b"/>
              <a:pathLst>
                <a:path w="1933" h="1654" extrusionOk="0">
                  <a:moveTo>
                    <a:pt x="1131" y="0"/>
                  </a:moveTo>
                  <a:cubicBezTo>
                    <a:pt x="1124" y="0"/>
                    <a:pt x="1117" y="0"/>
                    <a:pt x="1110" y="1"/>
                  </a:cubicBezTo>
                  <a:cubicBezTo>
                    <a:pt x="1105" y="0"/>
                    <a:pt x="1100" y="0"/>
                    <a:pt x="1095" y="0"/>
                  </a:cubicBezTo>
                  <a:cubicBezTo>
                    <a:pt x="367" y="0"/>
                    <a:pt x="0" y="887"/>
                    <a:pt x="517" y="1404"/>
                  </a:cubicBezTo>
                  <a:cubicBezTo>
                    <a:pt x="686" y="1577"/>
                    <a:pt x="895" y="1654"/>
                    <a:pt x="1100" y="1654"/>
                  </a:cubicBezTo>
                  <a:cubicBezTo>
                    <a:pt x="1525" y="1654"/>
                    <a:pt x="1932" y="1321"/>
                    <a:pt x="1932" y="823"/>
                  </a:cubicBezTo>
                  <a:cubicBezTo>
                    <a:pt x="1932" y="371"/>
                    <a:pt x="1569" y="0"/>
                    <a:pt x="11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7338;p65"/>
            <p:cNvSpPr/>
            <p:nvPr/>
          </p:nvSpPr>
          <p:spPr>
            <a:xfrm>
              <a:off x="3695075" y="1819575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1"/>
                  </a:moveTo>
                  <a:cubicBezTo>
                    <a:pt x="2226" y="1"/>
                    <a:pt x="1712" y="188"/>
                    <a:pt x="1295" y="606"/>
                  </a:cubicBezTo>
                  <a:cubicBezTo>
                    <a:pt x="0" y="1912"/>
                    <a:pt x="920" y="4126"/>
                    <a:pt x="2758" y="4126"/>
                  </a:cubicBezTo>
                  <a:cubicBezTo>
                    <a:pt x="3883" y="4114"/>
                    <a:pt x="4803" y="3195"/>
                    <a:pt x="4803" y="2070"/>
                  </a:cubicBezTo>
                  <a:cubicBezTo>
                    <a:pt x="4803" y="824"/>
                    <a:pt x="3787" y="1"/>
                    <a:pt x="273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7339;p65"/>
            <p:cNvSpPr/>
            <p:nvPr/>
          </p:nvSpPr>
          <p:spPr>
            <a:xfrm>
              <a:off x="3743150" y="1850425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76" y="1"/>
                    <a:pt x="1" y="376"/>
                    <a:pt x="1" y="836"/>
                  </a:cubicBezTo>
                  <a:cubicBezTo>
                    <a:pt x="1" y="1295"/>
                    <a:pt x="376" y="1658"/>
                    <a:pt x="823" y="1658"/>
                  </a:cubicBezTo>
                  <a:cubicBezTo>
                    <a:pt x="1283" y="1658"/>
                    <a:pt x="1658" y="1295"/>
                    <a:pt x="1658" y="836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7340;p65"/>
            <p:cNvSpPr/>
            <p:nvPr/>
          </p:nvSpPr>
          <p:spPr>
            <a:xfrm>
              <a:off x="2320275" y="190245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2" y="187"/>
                    <a:pt x="1295" y="605"/>
                  </a:cubicBezTo>
                  <a:cubicBezTo>
                    <a:pt x="0" y="1912"/>
                    <a:pt x="920" y="4125"/>
                    <a:pt x="2758" y="4125"/>
                  </a:cubicBezTo>
                  <a:cubicBezTo>
                    <a:pt x="3883" y="4113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7341;p65"/>
            <p:cNvSpPr/>
            <p:nvPr/>
          </p:nvSpPr>
          <p:spPr>
            <a:xfrm>
              <a:off x="2368350" y="19333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6" y="0"/>
                    <a:pt x="1" y="375"/>
                    <a:pt x="1" y="835"/>
                  </a:cubicBezTo>
                  <a:cubicBezTo>
                    <a:pt x="1" y="1295"/>
                    <a:pt x="376" y="1658"/>
                    <a:pt x="835" y="1658"/>
                  </a:cubicBezTo>
                  <a:cubicBezTo>
                    <a:pt x="1295" y="1658"/>
                    <a:pt x="1658" y="1295"/>
                    <a:pt x="1658" y="835"/>
                  </a:cubicBezTo>
                  <a:cubicBezTo>
                    <a:pt x="1658" y="375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7342;p65"/>
            <p:cNvSpPr/>
            <p:nvPr/>
          </p:nvSpPr>
          <p:spPr>
            <a:xfrm>
              <a:off x="2371375" y="1149525"/>
              <a:ext cx="120100" cy="103050"/>
            </a:xfrm>
            <a:custGeom>
              <a:avLst/>
              <a:gdLst/>
              <a:ahLst/>
              <a:cxnLst/>
              <a:rect l="l" t="t" r="r" b="b"/>
              <a:pathLst>
                <a:path w="4804" h="4122" extrusionOk="0">
                  <a:moveTo>
                    <a:pt x="2738" y="0"/>
                  </a:moveTo>
                  <a:cubicBezTo>
                    <a:pt x="2231" y="0"/>
                    <a:pt x="1715" y="190"/>
                    <a:pt x="1295" y="614"/>
                  </a:cubicBezTo>
                  <a:cubicBezTo>
                    <a:pt x="1" y="1908"/>
                    <a:pt x="920" y="4122"/>
                    <a:pt x="2747" y="4122"/>
                  </a:cubicBezTo>
                  <a:cubicBezTo>
                    <a:pt x="3884" y="4122"/>
                    <a:pt x="4803" y="3202"/>
                    <a:pt x="4803" y="2065"/>
                  </a:cubicBezTo>
                  <a:cubicBezTo>
                    <a:pt x="4803" y="823"/>
                    <a:pt x="3793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7343;p65"/>
            <p:cNvSpPr/>
            <p:nvPr/>
          </p:nvSpPr>
          <p:spPr>
            <a:xfrm>
              <a:off x="2419475" y="11802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0" y="375"/>
                    <a:pt x="0" y="835"/>
                  </a:cubicBezTo>
                  <a:cubicBezTo>
                    <a:pt x="0" y="1295"/>
                    <a:pt x="363" y="1658"/>
                    <a:pt x="823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7344;p65"/>
            <p:cNvSpPr/>
            <p:nvPr/>
          </p:nvSpPr>
          <p:spPr>
            <a:xfrm>
              <a:off x="1965525" y="743275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1" y="0"/>
                  </a:moveTo>
                  <a:cubicBezTo>
                    <a:pt x="2227" y="0"/>
                    <a:pt x="1713" y="188"/>
                    <a:pt x="1295" y="605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7345;p65"/>
            <p:cNvSpPr/>
            <p:nvPr/>
          </p:nvSpPr>
          <p:spPr>
            <a:xfrm>
              <a:off x="2013325" y="7741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76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4" y="1658"/>
                    <a:pt x="1657" y="1283"/>
                    <a:pt x="1657" y="823"/>
                  </a:cubicBezTo>
                  <a:cubicBezTo>
                    <a:pt x="1657" y="376"/>
                    <a:pt x="1294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7346;p65"/>
            <p:cNvSpPr/>
            <p:nvPr/>
          </p:nvSpPr>
          <p:spPr>
            <a:xfrm>
              <a:off x="1650400" y="859700"/>
              <a:ext cx="120100" cy="103150"/>
            </a:xfrm>
            <a:custGeom>
              <a:avLst/>
              <a:gdLst/>
              <a:ahLst/>
              <a:cxnLst/>
              <a:rect l="l" t="t" r="r" b="b"/>
              <a:pathLst>
                <a:path w="4804" h="4126" extrusionOk="0">
                  <a:moveTo>
                    <a:pt x="2731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1" y="1900"/>
                    <a:pt x="908" y="4114"/>
                    <a:pt x="2747" y="4126"/>
                  </a:cubicBezTo>
                  <a:cubicBezTo>
                    <a:pt x="3884" y="4114"/>
                    <a:pt x="4803" y="3194"/>
                    <a:pt x="4803" y="2069"/>
                  </a:cubicBezTo>
                  <a:cubicBezTo>
                    <a:pt x="4803" y="824"/>
                    <a:pt x="3788" y="1"/>
                    <a:pt x="273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7347;p65"/>
            <p:cNvSpPr/>
            <p:nvPr/>
          </p:nvSpPr>
          <p:spPr>
            <a:xfrm>
              <a:off x="1698200" y="8905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35" y="1"/>
                  </a:moveTo>
                  <a:cubicBezTo>
                    <a:pt x="375" y="1"/>
                    <a:pt x="0" y="376"/>
                    <a:pt x="0" y="835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5" y="1658"/>
                    <a:pt x="1657" y="1283"/>
                    <a:pt x="1657" y="835"/>
                  </a:cubicBezTo>
                  <a:cubicBezTo>
                    <a:pt x="1657" y="376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7348;p65"/>
            <p:cNvSpPr/>
            <p:nvPr/>
          </p:nvSpPr>
          <p:spPr>
            <a:xfrm>
              <a:off x="1564225" y="11288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8"/>
                    <a:pt x="1295" y="606"/>
                  </a:cubicBezTo>
                  <a:cubicBezTo>
                    <a:pt x="0" y="1900"/>
                    <a:pt x="908" y="4114"/>
                    <a:pt x="2746" y="4114"/>
                  </a:cubicBezTo>
                  <a:cubicBezTo>
                    <a:pt x="3883" y="4114"/>
                    <a:pt x="4803" y="3195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7349;p65"/>
            <p:cNvSpPr/>
            <p:nvPr/>
          </p:nvSpPr>
          <p:spPr>
            <a:xfrm>
              <a:off x="1612000" y="115970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35" y="1"/>
                  </a:moveTo>
                  <a:cubicBezTo>
                    <a:pt x="376" y="1"/>
                    <a:pt x="1" y="376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76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7350;p65"/>
            <p:cNvSpPr/>
            <p:nvPr/>
          </p:nvSpPr>
          <p:spPr>
            <a:xfrm>
              <a:off x="1259375" y="1031175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6"/>
                  </a:cubicBezTo>
                  <a:cubicBezTo>
                    <a:pt x="1" y="1900"/>
                    <a:pt x="908" y="4114"/>
                    <a:pt x="2747" y="4114"/>
                  </a:cubicBezTo>
                  <a:cubicBezTo>
                    <a:pt x="3872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7351;p65"/>
            <p:cNvSpPr/>
            <p:nvPr/>
          </p:nvSpPr>
          <p:spPr>
            <a:xfrm>
              <a:off x="1307175" y="10620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64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82" y="1658"/>
                    <a:pt x="1657" y="1283"/>
                    <a:pt x="1657" y="823"/>
                  </a:cubicBezTo>
                  <a:cubicBezTo>
                    <a:pt x="1657" y="364"/>
                    <a:pt x="1282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7352;p65"/>
            <p:cNvSpPr/>
            <p:nvPr/>
          </p:nvSpPr>
          <p:spPr>
            <a:xfrm>
              <a:off x="1437800" y="1312050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26" y="1"/>
                  </a:moveTo>
                  <a:cubicBezTo>
                    <a:pt x="2219" y="1"/>
                    <a:pt x="1703" y="189"/>
                    <a:pt x="1283" y="608"/>
                  </a:cubicBezTo>
                  <a:cubicBezTo>
                    <a:pt x="1" y="1903"/>
                    <a:pt x="908" y="4117"/>
                    <a:pt x="2747" y="4117"/>
                  </a:cubicBezTo>
                  <a:cubicBezTo>
                    <a:pt x="3872" y="4104"/>
                    <a:pt x="4791" y="3185"/>
                    <a:pt x="4803" y="2060"/>
                  </a:cubicBezTo>
                  <a:cubicBezTo>
                    <a:pt x="4795" y="818"/>
                    <a:pt x="3782" y="1"/>
                    <a:pt x="272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7353;p65"/>
            <p:cNvSpPr/>
            <p:nvPr/>
          </p:nvSpPr>
          <p:spPr>
            <a:xfrm>
              <a:off x="1485600" y="13426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7354;p65"/>
            <p:cNvSpPr/>
            <p:nvPr/>
          </p:nvSpPr>
          <p:spPr>
            <a:xfrm>
              <a:off x="1315025" y="120317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7" y="1"/>
                  </a:moveTo>
                  <a:cubicBezTo>
                    <a:pt x="2231" y="1"/>
                    <a:pt x="1715" y="189"/>
                    <a:pt x="1295" y="609"/>
                  </a:cubicBezTo>
                  <a:cubicBezTo>
                    <a:pt x="1" y="1903"/>
                    <a:pt x="920" y="4117"/>
                    <a:pt x="2759" y="4117"/>
                  </a:cubicBezTo>
                  <a:cubicBezTo>
                    <a:pt x="3884" y="4117"/>
                    <a:pt x="4803" y="3197"/>
                    <a:pt x="4803" y="2060"/>
                  </a:cubicBezTo>
                  <a:cubicBezTo>
                    <a:pt x="4803" y="818"/>
                    <a:pt x="3792" y="1"/>
                    <a:pt x="27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7355;p65"/>
            <p:cNvSpPr/>
            <p:nvPr/>
          </p:nvSpPr>
          <p:spPr>
            <a:xfrm>
              <a:off x="1363125" y="12338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75" y="1"/>
                    <a:pt x="0" y="376"/>
                    <a:pt x="0" y="835"/>
                  </a:cubicBezTo>
                  <a:cubicBezTo>
                    <a:pt x="0" y="1295"/>
                    <a:pt x="375" y="1658"/>
                    <a:pt x="823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6"/>
                    <a:pt x="1282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7356;p65"/>
            <p:cNvSpPr/>
            <p:nvPr/>
          </p:nvSpPr>
          <p:spPr>
            <a:xfrm>
              <a:off x="2412800" y="79770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1"/>
                  </a:moveTo>
                  <a:cubicBezTo>
                    <a:pt x="2228" y="1"/>
                    <a:pt x="1714" y="188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7357;p65"/>
            <p:cNvSpPr/>
            <p:nvPr/>
          </p:nvSpPr>
          <p:spPr>
            <a:xfrm>
              <a:off x="2460900" y="8285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63" y="1"/>
                    <a:pt x="0" y="364"/>
                    <a:pt x="0" y="824"/>
                  </a:cubicBezTo>
                  <a:cubicBezTo>
                    <a:pt x="0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4"/>
                  </a:cubicBezTo>
                  <a:cubicBezTo>
                    <a:pt x="1658" y="364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7358;p65"/>
            <p:cNvSpPr/>
            <p:nvPr/>
          </p:nvSpPr>
          <p:spPr>
            <a:xfrm>
              <a:off x="3030350" y="147635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3" y="187"/>
                    <a:pt x="1295" y="605"/>
                  </a:cubicBezTo>
                  <a:cubicBezTo>
                    <a:pt x="1" y="1899"/>
                    <a:pt x="920" y="4125"/>
                    <a:pt x="2746" y="4125"/>
                  </a:cubicBezTo>
                  <a:cubicBezTo>
                    <a:pt x="3884" y="4113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7359;p65"/>
            <p:cNvSpPr/>
            <p:nvPr/>
          </p:nvSpPr>
          <p:spPr>
            <a:xfrm>
              <a:off x="3078125" y="150750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35" y="0"/>
                  </a:moveTo>
                  <a:cubicBezTo>
                    <a:pt x="376" y="0"/>
                    <a:pt x="1" y="363"/>
                    <a:pt x="1" y="823"/>
                  </a:cubicBezTo>
                  <a:cubicBezTo>
                    <a:pt x="1" y="1282"/>
                    <a:pt x="376" y="1657"/>
                    <a:pt x="835" y="1657"/>
                  </a:cubicBezTo>
                  <a:cubicBezTo>
                    <a:pt x="1295" y="1657"/>
                    <a:pt x="1658" y="1282"/>
                    <a:pt x="1658" y="823"/>
                  </a:cubicBezTo>
                  <a:cubicBezTo>
                    <a:pt x="1658" y="363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7360;p65"/>
            <p:cNvSpPr/>
            <p:nvPr/>
          </p:nvSpPr>
          <p:spPr>
            <a:xfrm>
              <a:off x="2817750" y="158490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1"/>
                  </a:moveTo>
                  <a:cubicBezTo>
                    <a:pt x="2226" y="1"/>
                    <a:pt x="1713" y="188"/>
                    <a:pt x="1295" y="606"/>
                  </a:cubicBezTo>
                  <a:cubicBezTo>
                    <a:pt x="0" y="1900"/>
                    <a:pt x="920" y="4126"/>
                    <a:pt x="2759" y="4126"/>
                  </a:cubicBezTo>
                  <a:cubicBezTo>
                    <a:pt x="3884" y="4114"/>
                    <a:pt x="4803" y="3194"/>
                    <a:pt x="4803" y="2069"/>
                  </a:cubicBezTo>
                  <a:cubicBezTo>
                    <a:pt x="4803" y="824"/>
                    <a:pt x="3788" y="1"/>
                    <a:pt x="273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7361;p65"/>
            <p:cNvSpPr/>
            <p:nvPr/>
          </p:nvSpPr>
          <p:spPr>
            <a:xfrm>
              <a:off x="2865825" y="161575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3" y="1"/>
                  </a:moveTo>
                  <a:cubicBezTo>
                    <a:pt x="376" y="1"/>
                    <a:pt x="1" y="376"/>
                    <a:pt x="1" y="823"/>
                  </a:cubicBezTo>
                  <a:cubicBezTo>
                    <a:pt x="1" y="1283"/>
                    <a:pt x="376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7362;p65"/>
            <p:cNvSpPr/>
            <p:nvPr/>
          </p:nvSpPr>
          <p:spPr>
            <a:xfrm>
              <a:off x="2583075" y="172310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7363;p65"/>
            <p:cNvSpPr/>
            <p:nvPr/>
          </p:nvSpPr>
          <p:spPr>
            <a:xfrm>
              <a:off x="2631150" y="175395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3" y="1"/>
                  </a:moveTo>
                  <a:cubicBezTo>
                    <a:pt x="364" y="1"/>
                    <a:pt x="1" y="364"/>
                    <a:pt x="1" y="824"/>
                  </a:cubicBezTo>
                  <a:cubicBezTo>
                    <a:pt x="1" y="1283"/>
                    <a:pt x="364" y="1658"/>
                    <a:pt x="823" y="1658"/>
                  </a:cubicBezTo>
                  <a:cubicBezTo>
                    <a:pt x="1283" y="1658"/>
                    <a:pt x="1658" y="1283"/>
                    <a:pt x="1658" y="824"/>
                  </a:cubicBezTo>
                  <a:cubicBezTo>
                    <a:pt x="1658" y="364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7364;p65"/>
            <p:cNvSpPr/>
            <p:nvPr/>
          </p:nvSpPr>
          <p:spPr>
            <a:xfrm>
              <a:off x="1041650" y="2365850"/>
              <a:ext cx="120075" cy="103050"/>
            </a:xfrm>
            <a:custGeom>
              <a:avLst/>
              <a:gdLst/>
              <a:ahLst/>
              <a:cxnLst/>
              <a:rect l="l" t="t" r="r" b="b"/>
              <a:pathLst>
                <a:path w="4803" h="4122" extrusionOk="0">
                  <a:moveTo>
                    <a:pt x="2737" y="0"/>
                  </a:moveTo>
                  <a:cubicBezTo>
                    <a:pt x="2231" y="0"/>
                    <a:pt x="1714" y="190"/>
                    <a:pt x="1294" y="614"/>
                  </a:cubicBezTo>
                  <a:cubicBezTo>
                    <a:pt x="0" y="1908"/>
                    <a:pt x="919" y="4122"/>
                    <a:pt x="2746" y="4122"/>
                  </a:cubicBezTo>
                  <a:cubicBezTo>
                    <a:pt x="3883" y="4122"/>
                    <a:pt x="4803" y="3202"/>
                    <a:pt x="4803" y="2065"/>
                  </a:cubicBezTo>
                  <a:cubicBezTo>
                    <a:pt x="4803" y="823"/>
                    <a:pt x="3792" y="0"/>
                    <a:pt x="273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7365;p65"/>
            <p:cNvSpPr/>
            <p:nvPr/>
          </p:nvSpPr>
          <p:spPr>
            <a:xfrm>
              <a:off x="1089725" y="23966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1" y="376"/>
                    <a:pt x="1" y="835"/>
                  </a:cubicBezTo>
                  <a:cubicBezTo>
                    <a:pt x="1" y="1295"/>
                    <a:pt x="363" y="1658"/>
                    <a:pt x="823" y="1658"/>
                  </a:cubicBezTo>
                  <a:cubicBezTo>
                    <a:pt x="1283" y="1658"/>
                    <a:pt x="1658" y="1295"/>
                    <a:pt x="1658" y="835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7366;p65"/>
            <p:cNvSpPr/>
            <p:nvPr/>
          </p:nvSpPr>
          <p:spPr>
            <a:xfrm>
              <a:off x="1635600" y="18404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5" y="605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7367;p65"/>
            <p:cNvSpPr/>
            <p:nvPr/>
          </p:nvSpPr>
          <p:spPr>
            <a:xfrm>
              <a:off x="1683675" y="18713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1" y="363"/>
                    <a:pt x="1" y="823"/>
                  </a:cubicBezTo>
                  <a:cubicBezTo>
                    <a:pt x="1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7368;p65"/>
            <p:cNvSpPr/>
            <p:nvPr/>
          </p:nvSpPr>
          <p:spPr>
            <a:xfrm>
              <a:off x="1563925" y="1617800"/>
              <a:ext cx="120375" cy="102925"/>
            </a:xfrm>
            <a:custGeom>
              <a:avLst/>
              <a:gdLst/>
              <a:ahLst/>
              <a:cxnLst/>
              <a:rect l="l" t="t" r="r" b="b"/>
              <a:pathLst>
                <a:path w="4815" h="4117" extrusionOk="0">
                  <a:moveTo>
                    <a:pt x="2749" y="0"/>
                  </a:moveTo>
                  <a:cubicBezTo>
                    <a:pt x="2243" y="0"/>
                    <a:pt x="1726" y="189"/>
                    <a:pt x="1307" y="608"/>
                  </a:cubicBezTo>
                  <a:cubicBezTo>
                    <a:pt x="0" y="1903"/>
                    <a:pt x="920" y="4116"/>
                    <a:pt x="2758" y="4116"/>
                  </a:cubicBezTo>
                  <a:cubicBezTo>
                    <a:pt x="3895" y="4116"/>
                    <a:pt x="4815" y="3197"/>
                    <a:pt x="4815" y="2060"/>
                  </a:cubicBezTo>
                  <a:cubicBezTo>
                    <a:pt x="4815" y="817"/>
                    <a:pt x="3804" y="0"/>
                    <a:pt x="274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7369;p65"/>
            <p:cNvSpPr/>
            <p:nvPr/>
          </p:nvSpPr>
          <p:spPr>
            <a:xfrm>
              <a:off x="1612000" y="16487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6" y="0"/>
                    <a:pt x="1" y="363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63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7370;p65"/>
            <p:cNvSpPr/>
            <p:nvPr/>
          </p:nvSpPr>
          <p:spPr>
            <a:xfrm>
              <a:off x="1504650" y="2183975"/>
              <a:ext cx="151825" cy="130100"/>
            </a:xfrm>
            <a:custGeom>
              <a:avLst/>
              <a:gdLst/>
              <a:ahLst/>
              <a:cxnLst/>
              <a:rect l="l" t="t" r="r" b="b"/>
              <a:pathLst>
                <a:path w="6073" h="5204" extrusionOk="0">
                  <a:moveTo>
                    <a:pt x="3457" y="0"/>
                  </a:moveTo>
                  <a:cubicBezTo>
                    <a:pt x="2821" y="0"/>
                    <a:pt x="2173" y="236"/>
                    <a:pt x="1645" y="764"/>
                  </a:cubicBezTo>
                  <a:cubicBezTo>
                    <a:pt x="0" y="2397"/>
                    <a:pt x="1162" y="5191"/>
                    <a:pt x="3472" y="5203"/>
                  </a:cubicBezTo>
                  <a:cubicBezTo>
                    <a:pt x="4899" y="5191"/>
                    <a:pt x="6061" y="4030"/>
                    <a:pt x="6073" y="2602"/>
                  </a:cubicBezTo>
                  <a:cubicBezTo>
                    <a:pt x="6073" y="1038"/>
                    <a:pt x="4792" y="0"/>
                    <a:pt x="34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7371;p65"/>
            <p:cNvSpPr/>
            <p:nvPr/>
          </p:nvSpPr>
          <p:spPr>
            <a:xfrm>
              <a:off x="1546075" y="2214850"/>
              <a:ext cx="79550" cy="68175"/>
            </a:xfrm>
            <a:custGeom>
              <a:avLst/>
              <a:gdLst/>
              <a:ahLst/>
              <a:cxnLst/>
              <a:rect l="l" t="t" r="r" b="b"/>
              <a:pathLst>
                <a:path w="3182" h="2727" extrusionOk="0">
                  <a:moveTo>
                    <a:pt x="1815" y="0"/>
                  </a:moveTo>
                  <a:cubicBezTo>
                    <a:pt x="605" y="0"/>
                    <a:pt x="1" y="1464"/>
                    <a:pt x="847" y="2323"/>
                  </a:cubicBezTo>
                  <a:cubicBezTo>
                    <a:pt x="1126" y="2601"/>
                    <a:pt x="1468" y="2726"/>
                    <a:pt x="1803" y="2726"/>
                  </a:cubicBezTo>
                  <a:cubicBezTo>
                    <a:pt x="2503" y="2726"/>
                    <a:pt x="3174" y="2185"/>
                    <a:pt x="3182" y="1367"/>
                  </a:cubicBezTo>
                  <a:cubicBezTo>
                    <a:pt x="3182" y="605"/>
                    <a:pt x="2565" y="0"/>
                    <a:pt x="181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7372;p65"/>
            <p:cNvSpPr/>
            <p:nvPr/>
          </p:nvSpPr>
          <p:spPr>
            <a:xfrm>
              <a:off x="716850" y="1861250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0"/>
                  </a:moveTo>
                  <a:cubicBezTo>
                    <a:pt x="2231" y="0"/>
                    <a:pt x="1714" y="188"/>
                    <a:pt x="1295" y="608"/>
                  </a:cubicBezTo>
                  <a:cubicBezTo>
                    <a:pt x="0" y="1903"/>
                    <a:pt x="920" y="4116"/>
                    <a:pt x="2746" y="4116"/>
                  </a:cubicBezTo>
                  <a:cubicBezTo>
                    <a:pt x="3883" y="4104"/>
                    <a:pt x="4803" y="3185"/>
                    <a:pt x="4803" y="2060"/>
                  </a:cubicBezTo>
                  <a:cubicBezTo>
                    <a:pt x="4803" y="817"/>
                    <a:pt x="3792" y="0"/>
                    <a:pt x="273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7373;p65"/>
            <p:cNvSpPr/>
            <p:nvPr/>
          </p:nvSpPr>
          <p:spPr>
            <a:xfrm>
              <a:off x="764925" y="18918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1" y="375"/>
                    <a:pt x="1" y="835"/>
                  </a:cubicBezTo>
                  <a:cubicBezTo>
                    <a:pt x="1" y="1294"/>
                    <a:pt x="363" y="1657"/>
                    <a:pt x="823" y="1657"/>
                  </a:cubicBezTo>
                  <a:cubicBezTo>
                    <a:pt x="1283" y="1657"/>
                    <a:pt x="1658" y="1294"/>
                    <a:pt x="1658" y="835"/>
                  </a:cubicBezTo>
                  <a:cubicBezTo>
                    <a:pt x="1658" y="375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7374;p65"/>
            <p:cNvSpPr/>
            <p:nvPr/>
          </p:nvSpPr>
          <p:spPr>
            <a:xfrm>
              <a:off x="340625" y="140285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5"/>
                  </a:cubicBezTo>
                  <a:cubicBezTo>
                    <a:pt x="1" y="1900"/>
                    <a:pt x="908" y="4114"/>
                    <a:pt x="2747" y="4114"/>
                  </a:cubicBezTo>
                  <a:cubicBezTo>
                    <a:pt x="3872" y="4114"/>
                    <a:pt x="4791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7375;p65"/>
            <p:cNvSpPr/>
            <p:nvPr/>
          </p:nvSpPr>
          <p:spPr>
            <a:xfrm>
              <a:off x="388425" y="14334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7376;p65"/>
            <p:cNvSpPr/>
            <p:nvPr/>
          </p:nvSpPr>
          <p:spPr>
            <a:xfrm>
              <a:off x="1211300" y="147635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3" y="187"/>
                    <a:pt x="1295" y="605"/>
                  </a:cubicBezTo>
                  <a:cubicBezTo>
                    <a:pt x="0" y="1899"/>
                    <a:pt x="920" y="4125"/>
                    <a:pt x="2746" y="4125"/>
                  </a:cubicBezTo>
                  <a:cubicBezTo>
                    <a:pt x="3883" y="4113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7377;p65"/>
            <p:cNvSpPr/>
            <p:nvPr/>
          </p:nvSpPr>
          <p:spPr>
            <a:xfrm>
              <a:off x="1259375" y="150750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23" y="0"/>
                  </a:moveTo>
                  <a:cubicBezTo>
                    <a:pt x="364" y="0"/>
                    <a:pt x="1" y="363"/>
                    <a:pt x="1" y="823"/>
                  </a:cubicBezTo>
                  <a:cubicBezTo>
                    <a:pt x="1" y="1282"/>
                    <a:pt x="364" y="1657"/>
                    <a:pt x="823" y="1657"/>
                  </a:cubicBezTo>
                  <a:cubicBezTo>
                    <a:pt x="1283" y="1657"/>
                    <a:pt x="1658" y="1282"/>
                    <a:pt x="1658" y="823"/>
                  </a:cubicBezTo>
                  <a:cubicBezTo>
                    <a:pt x="1658" y="363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7378;p65"/>
            <p:cNvSpPr/>
            <p:nvPr/>
          </p:nvSpPr>
          <p:spPr>
            <a:xfrm>
              <a:off x="1083075" y="18404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5" y="605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7379;p65"/>
            <p:cNvSpPr/>
            <p:nvPr/>
          </p:nvSpPr>
          <p:spPr>
            <a:xfrm>
              <a:off x="1131150" y="187130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23" y="1"/>
                  </a:moveTo>
                  <a:cubicBezTo>
                    <a:pt x="364" y="1"/>
                    <a:pt x="1" y="363"/>
                    <a:pt x="1" y="823"/>
                  </a:cubicBezTo>
                  <a:cubicBezTo>
                    <a:pt x="1" y="1283"/>
                    <a:pt x="364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7380;p65"/>
            <p:cNvSpPr/>
            <p:nvPr/>
          </p:nvSpPr>
          <p:spPr>
            <a:xfrm>
              <a:off x="1584775" y="296665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4" y="187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7381;p65"/>
            <p:cNvSpPr/>
            <p:nvPr/>
          </p:nvSpPr>
          <p:spPr>
            <a:xfrm>
              <a:off x="1632875" y="299750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63" y="1"/>
                    <a:pt x="0" y="376"/>
                    <a:pt x="0" y="823"/>
                  </a:cubicBezTo>
                  <a:cubicBezTo>
                    <a:pt x="0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7382;p65"/>
            <p:cNvSpPr/>
            <p:nvPr/>
          </p:nvSpPr>
          <p:spPr>
            <a:xfrm>
              <a:off x="1425725" y="300810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0" y="0"/>
                  </a:moveTo>
                  <a:cubicBezTo>
                    <a:pt x="2226" y="0"/>
                    <a:pt x="1712" y="187"/>
                    <a:pt x="1294" y="605"/>
                  </a:cubicBezTo>
                  <a:cubicBezTo>
                    <a:pt x="0" y="1899"/>
                    <a:pt x="919" y="4113"/>
                    <a:pt x="2746" y="4113"/>
                  </a:cubicBezTo>
                  <a:cubicBezTo>
                    <a:pt x="3883" y="4113"/>
                    <a:pt x="4802" y="3194"/>
                    <a:pt x="4802" y="2069"/>
                  </a:cubicBezTo>
                  <a:cubicBezTo>
                    <a:pt x="4802" y="824"/>
                    <a:pt x="3787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7383;p65"/>
            <p:cNvSpPr/>
            <p:nvPr/>
          </p:nvSpPr>
          <p:spPr>
            <a:xfrm>
              <a:off x="1473800" y="30389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0" y="375"/>
                    <a:pt x="0" y="823"/>
                  </a:cubicBezTo>
                  <a:cubicBezTo>
                    <a:pt x="0" y="1282"/>
                    <a:pt x="363" y="1657"/>
                    <a:pt x="823" y="1657"/>
                  </a:cubicBezTo>
                  <a:cubicBezTo>
                    <a:pt x="1283" y="1657"/>
                    <a:pt x="1658" y="1282"/>
                    <a:pt x="1658" y="823"/>
                  </a:cubicBezTo>
                  <a:cubicBezTo>
                    <a:pt x="1658" y="375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7384;p65"/>
            <p:cNvSpPr/>
            <p:nvPr/>
          </p:nvSpPr>
          <p:spPr>
            <a:xfrm>
              <a:off x="1742050" y="3194300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1"/>
                  </a:moveTo>
                  <a:cubicBezTo>
                    <a:pt x="2231" y="1"/>
                    <a:pt x="1714" y="189"/>
                    <a:pt x="1295" y="609"/>
                  </a:cubicBezTo>
                  <a:cubicBezTo>
                    <a:pt x="0" y="1891"/>
                    <a:pt x="920" y="4105"/>
                    <a:pt x="2746" y="4117"/>
                  </a:cubicBezTo>
                  <a:cubicBezTo>
                    <a:pt x="3883" y="4105"/>
                    <a:pt x="4803" y="3185"/>
                    <a:pt x="4803" y="2060"/>
                  </a:cubicBezTo>
                  <a:cubicBezTo>
                    <a:pt x="4803" y="818"/>
                    <a:pt x="3792" y="1"/>
                    <a:pt x="27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7385;p65"/>
            <p:cNvSpPr/>
            <p:nvPr/>
          </p:nvSpPr>
          <p:spPr>
            <a:xfrm>
              <a:off x="1789825" y="32249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6" y="1"/>
                    <a:pt x="1" y="376"/>
                    <a:pt x="1" y="835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35"/>
                  </a:cubicBezTo>
                  <a:cubicBezTo>
                    <a:pt x="1658" y="376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7386;p65"/>
            <p:cNvSpPr/>
            <p:nvPr/>
          </p:nvSpPr>
          <p:spPr>
            <a:xfrm>
              <a:off x="2597975" y="4168450"/>
              <a:ext cx="120000" cy="102875"/>
            </a:xfrm>
            <a:custGeom>
              <a:avLst/>
              <a:gdLst/>
              <a:ahLst/>
              <a:cxnLst/>
              <a:rect l="l" t="t" r="r" b="b"/>
              <a:pathLst>
                <a:path w="4800" h="4115" extrusionOk="0">
                  <a:moveTo>
                    <a:pt x="2729" y="1"/>
                  </a:moveTo>
                  <a:cubicBezTo>
                    <a:pt x="2224" y="1"/>
                    <a:pt x="1710" y="188"/>
                    <a:pt x="1291" y="606"/>
                  </a:cubicBezTo>
                  <a:cubicBezTo>
                    <a:pt x="1" y="1897"/>
                    <a:pt x="912" y="4114"/>
                    <a:pt x="2740" y="4114"/>
                  </a:cubicBezTo>
                  <a:cubicBezTo>
                    <a:pt x="2745" y="4114"/>
                    <a:pt x="2750" y="4114"/>
                    <a:pt x="2755" y="4114"/>
                  </a:cubicBezTo>
                  <a:cubicBezTo>
                    <a:pt x="3880" y="4114"/>
                    <a:pt x="4800" y="3195"/>
                    <a:pt x="4800" y="2058"/>
                  </a:cubicBezTo>
                  <a:cubicBezTo>
                    <a:pt x="4800" y="822"/>
                    <a:pt x="3785" y="1"/>
                    <a:pt x="272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7387;p65"/>
            <p:cNvSpPr/>
            <p:nvPr/>
          </p:nvSpPr>
          <p:spPr>
            <a:xfrm>
              <a:off x="2639025" y="4199325"/>
              <a:ext cx="48400" cy="41450"/>
            </a:xfrm>
            <a:custGeom>
              <a:avLst/>
              <a:gdLst/>
              <a:ahLst/>
              <a:cxnLst/>
              <a:rect l="l" t="t" r="r" b="b"/>
              <a:pathLst>
                <a:path w="1936" h="1658" extrusionOk="0">
                  <a:moveTo>
                    <a:pt x="1101" y="0"/>
                  </a:moveTo>
                  <a:cubicBezTo>
                    <a:pt x="363" y="0"/>
                    <a:pt x="0" y="895"/>
                    <a:pt x="520" y="1416"/>
                  </a:cubicBezTo>
                  <a:cubicBezTo>
                    <a:pt x="688" y="1583"/>
                    <a:pt x="893" y="1657"/>
                    <a:pt x="1096" y="1657"/>
                  </a:cubicBezTo>
                  <a:cubicBezTo>
                    <a:pt x="1523" y="1657"/>
                    <a:pt x="1936" y="1324"/>
                    <a:pt x="1936" y="823"/>
                  </a:cubicBezTo>
                  <a:cubicBezTo>
                    <a:pt x="1936" y="375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7388;p65"/>
            <p:cNvSpPr/>
            <p:nvPr/>
          </p:nvSpPr>
          <p:spPr>
            <a:xfrm>
              <a:off x="2800500" y="3889925"/>
              <a:ext cx="120100" cy="102875"/>
            </a:xfrm>
            <a:custGeom>
              <a:avLst/>
              <a:gdLst/>
              <a:ahLst/>
              <a:cxnLst/>
              <a:rect l="l" t="t" r="r" b="b"/>
              <a:pathLst>
                <a:path w="4804" h="4115" extrusionOk="0">
                  <a:moveTo>
                    <a:pt x="2733" y="1"/>
                  </a:moveTo>
                  <a:cubicBezTo>
                    <a:pt x="2228" y="1"/>
                    <a:pt x="1714" y="188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7389;p65"/>
            <p:cNvSpPr/>
            <p:nvPr/>
          </p:nvSpPr>
          <p:spPr>
            <a:xfrm>
              <a:off x="2841650" y="3920775"/>
              <a:ext cx="48400" cy="41375"/>
            </a:xfrm>
            <a:custGeom>
              <a:avLst/>
              <a:gdLst/>
              <a:ahLst/>
              <a:cxnLst/>
              <a:rect l="l" t="t" r="r" b="b"/>
              <a:pathLst>
                <a:path w="1936" h="1655" extrusionOk="0">
                  <a:moveTo>
                    <a:pt x="1123" y="1"/>
                  </a:moveTo>
                  <a:cubicBezTo>
                    <a:pt x="1115" y="1"/>
                    <a:pt x="1108" y="1"/>
                    <a:pt x="1101" y="1"/>
                  </a:cubicBezTo>
                  <a:cubicBezTo>
                    <a:pt x="363" y="1"/>
                    <a:pt x="0" y="884"/>
                    <a:pt x="520" y="1404"/>
                  </a:cubicBezTo>
                  <a:cubicBezTo>
                    <a:pt x="689" y="1577"/>
                    <a:pt x="898" y="1655"/>
                    <a:pt x="1103" y="1655"/>
                  </a:cubicBezTo>
                  <a:cubicBezTo>
                    <a:pt x="1528" y="1655"/>
                    <a:pt x="1936" y="1322"/>
                    <a:pt x="1936" y="824"/>
                  </a:cubicBezTo>
                  <a:cubicBezTo>
                    <a:pt x="1936" y="371"/>
                    <a:pt x="1572" y="1"/>
                    <a:pt x="11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7390;p65"/>
            <p:cNvSpPr/>
            <p:nvPr/>
          </p:nvSpPr>
          <p:spPr>
            <a:xfrm>
              <a:off x="3081750" y="818275"/>
              <a:ext cx="120400" cy="103150"/>
            </a:xfrm>
            <a:custGeom>
              <a:avLst/>
              <a:gdLst/>
              <a:ahLst/>
              <a:cxnLst/>
              <a:rect l="l" t="t" r="r" b="b"/>
              <a:pathLst>
                <a:path w="4816" h="4126" extrusionOk="0">
                  <a:moveTo>
                    <a:pt x="2739" y="0"/>
                  </a:moveTo>
                  <a:cubicBezTo>
                    <a:pt x="2233" y="0"/>
                    <a:pt x="1717" y="188"/>
                    <a:pt x="1295" y="605"/>
                  </a:cubicBezTo>
                  <a:cubicBezTo>
                    <a:pt x="1" y="1900"/>
                    <a:pt x="920" y="4126"/>
                    <a:pt x="2759" y="4126"/>
                  </a:cubicBezTo>
                  <a:cubicBezTo>
                    <a:pt x="3896" y="4114"/>
                    <a:pt x="4803" y="3194"/>
                    <a:pt x="4815" y="2069"/>
                  </a:cubicBezTo>
                  <a:cubicBezTo>
                    <a:pt x="4815" y="824"/>
                    <a:pt x="3800" y="0"/>
                    <a:pt x="27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7391;p65"/>
            <p:cNvSpPr/>
            <p:nvPr/>
          </p:nvSpPr>
          <p:spPr>
            <a:xfrm>
              <a:off x="3129850" y="8491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76"/>
                    <a:pt x="0" y="835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5" y="1658"/>
                    <a:pt x="1658" y="1283"/>
                    <a:pt x="1658" y="835"/>
                  </a:cubicBezTo>
                  <a:cubicBezTo>
                    <a:pt x="1658" y="376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7392;p65"/>
            <p:cNvSpPr/>
            <p:nvPr/>
          </p:nvSpPr>
          <p:spPr>
            <a:xfrm>
              <a:off x="3177925" y="1190950"/>
              <a:ext cx="120100" cy="103050"/>
            </a:xfrm>
            <a:custGeom>
              <a:avLst/>
              <a:gdLst/>
              <a:ahLst/>
              <a:cxnLst/>
              <a:rect l="l" t="t" r="r" b="b"/>
              <a:pathLst>
                <a:path w="4804" h="4122" extrusionOk="0">
                  <a:moveTo>
                    <a:pt x="2738" y="0"/>
                  </a:moveTo>
                  <a:cubicBezTo>
                    <a:pt x="2231" y="0"/>
                    <a:pt x="1715" y="190"/>
                    <a:pt x="1295" y="614"/>
                  </a:cubicBezTo>
                  <a:cubicBezTo>
                    <a:pt x="1" y="1908"/>
                    <a:pt x="920" y="4122"/>
                    <a:pt x="2747" y="4122"/>
                  </a:cubicBezTo>
                  <a:cubicBezTo>
                    <a:pt x="3884" y="4122"/>
                    <a:pt x="4803" y="3202"/>
                    <a:pt x="4803" y="2065"/>
                  </a:cubicBezTo>
                  <a:cubicBezTo>
                    <a:pt x="4803" y="823"/>
                    <a:pt x="3793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7393;p65"/>
            <p:cNvSpPr/>
            <p:nvPr/>
          </p:nvSpPr>
          <p:spPr>
            <a:xfrm>
              <a:off x="3226025" y="12217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0" y="376"/>
                    <a:pt x="0" y="835"/>
                  </a:cubicBezTo>
                  <a:cubicBezTo>
                    <a:pt x="0" y="1295"/>
                    <a:pt x="363" y="1658"/>
                    <a:pt x="823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6"/>
                    <a:pt x="1282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7394;p65"/>
            <p:cNvSpPr/>
            <p:nvPr/>
          </p:nvSpPr>
          <p:spPr>
            <a:xfrm>
              <a:off x="2412800" y="4488725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4" y="187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7395;p65"/>
            <p:cNvSpPr/>
            <p:nvPr/>
          </p:nvSpPr>
          <p:spPr>
            <a:xfrm>
              <a:off x="2460900" y="45195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0" y="364"/>
                    <a:pt x="0" y="823"/>
                  </a:cubicBezTo>
                  <a:cubicBezTo>
                    <a:pt x="0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4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7396;p65"/>
            <p:cNvSpPr/>
            <p:nvPr/>
          </p:nvSpPr>
          <p:spPr>
            <a:xfrm>
              <a:off x="2205050" y="4762100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7397;p65"/>
            <p:cNvSpPr/>
            <p:nvPr/>
          </p:nvSpPr>
          <p:spPr>
            <a:xfrm>
              <a:off x="2246175" y="479297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13" y="0"/>
                  </a:moveTo>
                  <a:cubicBezTo>
                    <a:pt x="363" y="0"/>
                    <a:pt x="1" y="895"/>
                    <a:pt x="521" y="1416"/>
                  </a:cubicBezTo>
                  <a:cubicBezTo>
                    <a:pt x="688" y="1583"/>
                    <a:pt x="894" y="1657"/>
                    <a:pt x="1096" y="1657"/>
                  </a:cubicBezTo>
                  <a:cubicBezTo>
                    <a:pt x="1524" y="1657"/>
                    <a:pt x="1936" y="1324"/>
                    <a:pt x="1936" y="823"/>
                  </a:cubicBezTo>
                  <a:cubicBezTo>
                    <a:pt x="1936" y="375"/>
                    <a:pt x="1561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7398;p65"/>
            <p:cNvSpPr/>
            <p:nvPr/>
          </p:nvSpPr>
          <p:spPr>
            <a:xfrm>
              <a:off x="2157575" y="4159525"/>
              <a:ext cx="106475" cy="91225"/>
            </a:xfrm>
            <a:custGeom>
              <a:avLst/>
              <a:gdLst/>
              <a:ahLst/>
              <a:cxnLst/>
              <a:rect l="l" t="t" r="r" b="b"/>
              <a:pathLst>
                <a:path w="4259" h="3649" extrusionOk="0">
                  <a:moveTo>
                    <a:pt x="2427" y="1"/>
                  </a:moveTo>
                  <a:cubicBezTo>
                    <a:pt x="1979" y="1"/>
                    <a:pt x="1522" y="168"/>
                    <a:pt x="1149" y="540"/>
                  </a:cubicBezTo>
                  <a:cubicBezTo>
                    <a:pt x="0" y="1677"/>
                    <a:pt x="811" y="3649"/>
                    <a:pt x="2432" y="3649"/>
                  </a:cubicBezTo>
                  <a:cubicBezTo>
                    <a:pt x="3448" y="3649"/>
                    <a:pt x="4258" y="2826"/>
                    <a:pt x="4258" y="1822"/>
                  </a:cubicBezTo>
                  <a:cubicBezTo>
                    <a:pt x="4258" y="726"/>
                    <a:pt x="3363" y="1"/>
                    <a:pt x="242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7399;p65"/>
            <p:cNvSpPr/>
            <p:nvPr/>
          </p:nvSpPr>
          <p:spPr>
            <a:xfrm>
              <a:off x="2198400" y="4189950"/>
              <a:ext cx="35100" cy="29875"/>
            </a:xfrm>
            <a:custGeom>
              <a:avLst/>
              <a:gdLst/>
              <a:ahLst/>
              <a:cxnLst/>
              <a:rect l="l" t="t" r="r" b="b"/>
              <a:pathLst>
                <a:path w="1404" h="1195" extrusionOk="0">
                  <a:moveTo>
                    <a:pt x="799" y="0"/>
                  </a:moveTo>
                  <a:cubicBezTo>
                    <a:pt x="266" y="0"/>
                    <a:pt x="0" y="641"/>
                    <a:pt x="375" y="1016"/>
                  </a:cubicBezTo>
                  <a:cubicBezTo>
                    <a:pt x="498" y="1139"/>
                    <a:pt x="650" y="1195"/>
                    <a:pt x="799" y="1195"/>
                  </a:cubicBezTo>
                  <a:cubicBezTo>
                    <a:pt x="1103" y="1195"/>
                    <a:pt x="1395" y="963"/>
                    <a:pt x="1404" y="605"/>
                  </a:cubicBezTo>
                  <a:cubicBezTo>
                    <a:pt x="1404" y="278"/>
                    <a:pt x="1137" y="0"/>
                    <a:pt x="7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7400;p65"/>
            <p:cNvSpPr/>
            <p:nvPr/>
          </p:nvSpPr>
          <p:spPr>
            <a:xfrm>
              <a:off x="2467250" y="3721450"/>
              <a:ext cx="123700" cy="105925"/>
            </a:xfrm>
            <a:custGeom>
              <a:avLst/>
              <a:gdLst/>
              <a:ahLst/>
              <a:cxnLst/>
              <a:rect l="l" t="t" r="r" b="b"/>
              <a:pathLst>
                <a:path w="4948" h="4237" extrusionOk="0">
                  <a:moveTo>
                    <a:pt x="2818" y="1"/>
                  </a:moveTo>
                  <a:cubicBezTo>
                    <a:pt x="2295" y="1"/>
                    <a:pt x="1763" y="196"/>
                    <a:pt x="1331" y="631"/>
                  </a:cubicBezTo>
                  <a:cubicBezTo>
                    <a:pt x="0" y="1962"/>
                    <a:pt x="944" y="4236"/>
                    <a:pt x="2831" y="4236"/>
                  </a:cubicBezTo>
                  <a:cubicBezTo>
                    <a:pt x="3992" y="4236"/>
                    <a:pt x="4948" y="3293"/>
                    <a:pt x="4948" y="2119"/>
                  </a:cubicBezTo>
                  <a:cubicBezTo>
                    <a:pt x="4948" y="845"/>
                    <a:pt x="3905" y="1"/>
                    <a:pt x="281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7401;p65"/>
            <p:cNvSpPr/>
            <p:nvPr/>
          </p:nvSpPr>
          <p:spPr>
            <a:xfrm>
              <a:off x="2508075" y="3752350"/>
              <a:ext cx="52350" cy="44500"/>
            </a:xfrm>
            <a:custGeom>
              <a:avLst/>
              <a:gdLst/>
              <a:ahLst/>
              <a:cxnLst/>
              <a:rect l="l" t="t" r="r" b="b"/>
              <a:pathLst>
                <a:path w="2094" h="1780" extrusionOk="0">
                  <a:moveTo>
                    <a:pt x="1220" y="0"/>
                  </a:moveTo>
                  <a:cubicBezTo>
                    <a:pt x="1213" y="0"/>
                    <a:pt x="1205" y="0"/>
                    <a:pt x="1198" y="0"/>
                  </a:cubicBezTo>
                  <a:cubicBezTo>
                    <a:pt x="400" y="0"/>
                    <a:pt x="0" y="956"/>
                    <a:pt x="569" y="1512"/>
                  </a:cubicBezTo>
                  <a:cubicBezTo>
                    <a:pt x="750" y="1697"/>
                    <a:pt x="974" y="1780"/>
                    <a:pt x="1194" y="1780"/>
                  </a:cubicBezTo>
                  <a:cubicBezTo>
                    <a:pt x="1652" y="1780"/>
                    <a:pt x="2093" y="1422"/>
                    <a:pt x="2093" y="883"/>
                  </a:cubicBezTo>
                  <a:cubicBezTo>
                    <a:pt x="2093" y="395"/>
                    <a:pt x="1706" y="0"/>
                    <a:pt x="122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7402;p65"/>
            <p:cNvSpPr/>
            <p:nvPr/>
          </p:nvSpPr>
          <p:spPr>
            <a:xfrm>
              <a:off x="4442950" y="1944400"/>
              <a:ext cx="167875" cy="144050"/>
            </a:xfrm>
            <a:custGeom>
              <a:avLst/>
              <a:gdLst/>
              <a:ahLst/>
              <a:cxnLst/>
              <a:rect l="l" t="t" r="r" b="b"/>
              <a:pathLst>
                <a:path w="6715" h="5762" extrusionOk="0">
                  <a:moveTo>
                    <a:pt x="3823" y="1"/>
                  </a:moveTo>
                  <a:cubicBezTo>
                    <a:pt x="3117" y="1"/>
                    <a:pt x="2398" y="263"/>
                    <a:pt x="1815" y="851"/>
                  </a:cubicBezTo>
                  <a:cubicBezTo>
                    <a:pt x="1" y="2665"/>
                    <a:pt x="1283" y="5762"/>
                    <a:pt x="3847" y="5762"/>
                  </a:cubicBezTo>
                  <a:cubicBezTo>
                    <a:pt x="5432" y="5762"/>
                    <a:pt x="6714" y="4468"/>
                    <a:pt x="6714" y="2883"/>
                  </a:cubicBezTo>
                  <a:cubicBezTo>
                    <a:pt x="6714" y="1148"/>
                    <a:pt x="5298" y="1"/>
                    <a:pt x="38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7403;p65"/>
            <p:cNvSpPr/>
            <p:nvPr/>
          </p:nvSpPr>
          <p:spPr>
            <a:xfrm>
              <a:off x="4484075" y="1975325"/>
              <a:ext cx="96200" cy="82375"/>
            </a:xfrm>
            <a:custGeom>
              <a:avLst/>
              <a:gdLst/>
              <a:ahLst/>
              <a:cxnLst/>
              <a:rect l="l" t="t" r="r" b="b"/>
              <a:pathLst>
                <a:path w="3848" h="3295" extrusionOk="0">
                  <a:moveTo>
                    <a:pt x="2202" y="1"/>
                  </a:moveTo>
                  <a:cubicBezTo>
                    <a:pt x="727" y="1"/>
                    <a:pt x="1" y="1779"/>
                    <a:pt x="1029" y="2807"/>
                  </a:cubicBezTo>
                  <a:cubicBezTo>
                    <a:pt x="1365" y="3144"/>
                    <a:pt x="1779" y="3294"/>
                    <a:pt x="2185" y="3294"/>
                  </a:cubicBezTo>
                  <a:cubicBezTo>
                    <a:pt x="3034" y="3294"/>
                    <a:pt x="3847" y="2636"/>
                    <a:pt x="3847" y="1646"/>
                  </a:cubicBezTo>
                  <a:cubicBezTo>
                    <a:pt x="3847" y="739"/>
                    <a:pt x="3110" y="1"/>
                    <a:pt x="220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7404;p65"/>
            <p:cNvSpPr/>
            <p:nvPr/>
          </p:nvSpPr>
          <p:spPr>
            <a:xfrm>
              <a:off x="4198000" y="2611725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2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50" y="3432"/>
                    <a:pt x="2274" y="3432"/>
                  </a:cubicBezTo>
                  <a:cubicBezTo>
                    <a:pt x="3218" y="3432"/>
                    <a:pt x="3992" y="2658"/>
                    <a:pt x="3992" y="1714"/>
                  </a:cubicBezTo>
                  <a:cubicBezTo>
                    <a:pt x="3992" y="683"/>
                    <a:pt x="3150" y="0"/>
                    <a:pt x="2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7405;p65"/>
            <p:cNvSpPr/>
            <p:nvPr/>
          </p:nvSpPr>
          <p:spPr>
            <a:xfrm>
              <a:off x="4238825" y="2642475"/>
              <a:ext cx="28150" cy="24400"/>
            </a:xfrm>
            <a:custGeom>
              <a:avLst/>
              <a:gdLst/>
              <a:ahLst/>
              <a:cxnLst/>
              <a:rect l="l" t="t" r="r" b="b"/>
              <a:pathLst>
                <a:path w="1126" h="976" extrusionOk="0">
                  <a:moveTo>
                    <a:pt x="641" y="0"/>
                  </a:moveTo>
                  <a:cubicBezTo>
                    <a:pt x="218" y="0"/>
                    <a:pt x="0" y="520"/>
                    <a:pt x="303" y="835"/>
                  </a:cubicBezTo>
                  <a:cubicBezTo>
                    <a:pt x="400" y="932"/>
                    <a:pt x="519" y="975"/>
                    <a:pt x="636" y="975"/>
                  </a:cubicBezTo>
                  <a:cubicBezTo>
                    <a:pt x="885" y="975"/>
                    <a:pt x="1125" y="780"/>
                    <a:pt x="1125" y="484"/>
                  </a:cubicBezTo>
                  <a:cubicBezTo>
                    <a:pt x="1125" y="218"/>
                    <a:pt x="907" y="0"/>
                    <a:pt x="64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7406;p65"/>
            <p:cNvSpPr/>
            <p:nvPr/>
          </p:nvSpPr>
          <p:spPr>
            <a:xfrm>
              <a:off x="4451125" y="2729175"/>
              <a:ext cx="127950" cy="109575"/>
            </a:xfrm>
            <a:custGeom>
              <a:avLst/>
              <a:gdLst/>
              <a:ahLst/>
              <a:cxnLst/>
              <a:rect l="l" t="t" r="r" b="b"/>
              <a:pathLst>
                <a:path w="5118" h="4383" extrusionOk="0">
                  <a:moveTo>
                    <a:pt x="2908" y="0"/>
                  </a:moveTo>
                  <a:cubicBezTo>
                    <a:pt x="2371" y="0"/>
                    <a:pt x="1825" y="200"/>
                    <a:pt x="1379" y="645"/>
                  </a:cubicBezTo>
                  <a:cubicBezTo>
                    <a:pt x="0" y="2024"/>
                    <a:pt x="968" y="4383"/>
                    <a:pt x="2915" y="4383"/>
                  </a:cubicBezTo>
                  <a:cubicBezTo>
                    <a:pt x="4125" y="4383"/>
                    <a:pt x="5105" y="3403"/>
                    <a:pt x="5117" y="2193"/>
                  </a:cubicBezTo>
                  <a:cubicBezTo>
                    <a:pt x="5109" y="875"/>
                    <a:pt x="4031" y="0"/>
                    <a:pt x="29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7407;p65"/>
            <p:cNvSpPr/>
            <p:nvPr/>
          </p:nvSpPr>
          <p:spPr>
            <a:xfrm>
              <a:off x="4491950" y="2759800"/>
              <a:ext cx="56275" cy="48275"/>
            </a:xfrm>
            <a:custGeom>
              <a:avLst/>
              <a:gdLst/>
              <a:ahLst/>
              <a:cxnLst/>
              <a:rect l="l" t="t" r="r" b="b"/>
              <a:pathLst>
                <a:path w="2251" h="1931" extrusionOk="0">
                  <a:moveTo>
                    <a:pt x="1295" y="1"/>
                  </a:moveTo>
                  <a:cubicBezTo>
                    <a:pt x="436" y="1"/>
                    <a:pt x="0" y="1041"/>
                    <a:pt x="605" y="1646"/>
                  </a:cubicBezTo>
                  <a:cubicBezTo>
                    <a:pt x="801" y="1842"/>
                    <a:pt x="1043" y="1930"/>
                    <a:pt x="1281" y="1930"/>
                  </a:cubicBezTo>
                  <a:cubicBezTo>
                    <a:pt x="1775" y="1930"/>
                    <a:pt x="2250" y="1549"/>
                    <a:pt x="2250" y="968"/>
                  </a:cubicBezTo>
                  <a:cubicBezTo>
                    <a:pt x="2250" y="436"/>
                    <a:pt x="1827" y="1"/>
                    <a:pt x="129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7408;p65"/>
            <p:cNvSpPr/>
            <p:nvPr/>
          </p:nvSpPr>
          <p:spPr>
            <a:xfrm>
              <a:off x="4352525" y="288540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1" y="1582"/>
                    <a:pt x="763" y="3420"/>
                    <a:pt x="2287" y="3420"/>
                  </a:cubicBezTo>
                  <a:cubicBezTo>
                    <a:pt x="3230" y="3420"/>
                    <a:pt x="3993" y="2658"/>
                    <a:pt x="3993" y="1715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7409;p65"/>
            <p:cNvSpPr/>
            <p:nvPr/>
          </p:nvSpPr>
          <p:spPr>
            <a:xfrm>
              <a:off x="4393350" y="2916150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1"/>
                  </a:moveTo>
                  <a:cubicBezTo>
                    <a:pt x="218" y="1"/>
                    <a:pt x="1" y="521"/>
                    <a:pt x="303" y="823"/>
                  </a:cubicBezTo>
                  <a:cubicBezTo>
                    <a:pt x="406" y="922"/>
                    <a:pt x="531" y="967"/>
                    <a:pt x="652" y="967"/>
                  </a:cubicBezTo>
                  <a:cubicBezTo>
                    <a:pt x="902" y="967"/>
                    <a:pt x="1138" y="778"/>
                    <a:pt x="1138" y="485"/>
                  </a:cubicBezTo>
                  <a:cubicBezTo>
                    <a:pt x="1138" y="219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7410;p65"/>
            <p:cNvSpPr/>
            <p:nvPr/>
          </p:nvSpPr>
          <p:spPr>
            <a:xfrm>
              <a:off x="4567550" y="2743950"/>
              <a:ext cx="121600" cy="104175"/>
            </a:xfrm>
            <a:custGeom>
              <a:avLst/>
              <a:gdLst/>
              <a:ahLst/>
              <a:cxnLst/>
              <a:rect l="l" t="t" r="r" b="b"/>
              <a:pathLst>
                <a:path w="4864" h="4167" extrusionOk="0">
                  <a:moveTo>
                    <a:pt x="2767" y="1"/>
                  </a:moveTo>
                  <a:cubicBezTo>
                    <a:pt x="2259" y="1"/>
                    <a:pt x="1740" y="189"/>
                    <a:pt x="1319" y="611"/>
                  </a:cubicBezTo>
                  <a:cubicBezTo>
                    <a:pt x="0" y="1929"/>
                    <a:pt x="932" y="4167"/>
                    <a:pt x="2783" y="4167"/>
                  </a:cubicBezTo>
                  <a:cubicBezTo>
                    <a:pt x="3932" y="4167"/>
                    <a:pt x="4863" y="3236"/>
                    <a:pt x="4863" y="2086"/>
                  </a:cubicBezTo>
                  <a:cubicBezTo>
                    <a:pt x="4863" y="833"/>
                    <a:pt x="3836" y="1"/>
                    <a:pt x="276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7411;p65"/>
            <p:cNvSpPr/>
            <p:nvPr/>
          </p:nvSpPr>
          <p:spPr>
            <a:xfrm>
              <a:off x="4608675" y="2774925"/>
              <a:ext cx="49625" cy="42550"/>
            </a:xfrm>
            <a:custGeom>
              <a:avLst/>
              <a:gdLst/>
              <a:ahLst/>
              <a:cxnLst/>
              <a:rect l="l" t="t" r="r" b="b"/>
              <a:pathLst>
                <a:path w="1985" h="1702" extrusionOk="0">
                  <a:moveTo>
                    <a:pt x="1138" y="1"/>
                  </a:moveTo>
                  <a:cubicBezTo>
                    <a:pt x="388" y="1"/>
                    <a:pt x="1" y="908"/>
                    <a:pt x="533" y="1452"/>
                  </a:cubicBezTo>
                  <a:cubicBezTo>
                    <a:pt x="709" y="1624"/>
                    <a:pt x="923" y="1702"/>
                    <a:pt x="1132" y="1702"/>
                  </a:cubicBezTo>
                  <a:cubicBezTo>
                    <a:pt x="1569" y="1702"/>
                    <a:pt x="1984" y="1363"/>
                    <a:pt x="1984" y="847"/>
                  </a:cubicBezTo>
                  <a:cubicBezTo>
                    <a:pt x="1984" y="376"/>
                    <a:pt x="1609" y="1"/>
                    <a:pt x="113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7412;p65"/>
            <p:cNvSpPr/>
            <p:nvPr/>
          </p:nvSpPr>
          <p:spPr>
            <a:xfrm>
              <a:off x="4624400" y="2893350"/>
              <a:ext cx="100125" cy="85725"/>
            </a:xfrm>
            <a:custGeom>
              <a:avLst/>
              <a:gdLst/>
              <a:ahLst/>
              <a:cxnLst/>
              <a:rect l="l" t="t" r="r" b="b"/>
              <a:pathLst>
                <a:path w="4005" h="3429" extrusionOk="0">
                  <a:moveTo>
                    <a:pt x="2274" y="0"/>
                  </a:moveTo>
                  <a:cubicBezTo>
                    <a:pt x="1855" y="0"/>
                    <a:pt x="1427" y="155"/>
                    <a:pt x="1077" y="501"/>
                  </a:cubicBezTo>
                  <a:cubicBezTo>
                    <a:pt x="1" y="1578"/>
                    <a:pt x="763" y="3429"/>
                    <a:pt x="2287" y="3429"/>
                  </a:cubicBezTo>
                  <a:cubicBezTo>
                    <a:pt x="3230" y="3429"/>
                    <a:pt x="3993" y="2667"/>
                    <a:pt x="4005" y="1723"/>
                  </a:cubicBezTo>
                  <a:cubicBezTo>
                    <a:pt x="4005" y="689"/>
                    <a:pt x="3158" y="0"/>
                    <a:pt x="227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7413;p65"/>
            <p:cNvSpPr/>
            <p:nvPr/>
          </p:nvSpPr>
          <p:spPr>
            <a:xfrm>
              <a:off x="4665525" y="2924325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0"/>
                  </a:moveTo>
                  <a:cubicBezTo>
                    <a:pt x="206" y="0"/>
                    <a:pt x="1" y="521"/>
                    <a:pt x="303" y="823"/>
                  </a:cubicBezTo>
                  <a:cubicBezTo>
                    <a:pt x="402" y="922"/>
                    <a:pt x="524" y="966"/>
                    <a:pt x="644" y="966"/>
                  </a:cubicBezTo>
                  <a:cubicBezTo>
                    <a:pt x="890" y="966"/>
                    <a:pt x="1126" y="777"/>
                    <a:pt x="1126" y="484"/>
                  </a:cubicBezTo>
                  <a:cubicBezTo>
                    <a:pt x="1126" y="218"/>
                    <a:pt x="908" y="0"/>
                    <a:pt x="64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7414;p65"/>
            <p:cNvSpPr/>
            <p:nvPr/>
          </p:nvSpPr>
          <p:spPr>
            <a:xfrm>
              <a:off x="4731150" y="2864625"/>
              <a:ext cx="100125" cy="85725"/>
            </a:xfrm>
            <a:custGeom>
              <a:avLst/>
              <a:gdLst/>
              <a:ahLst/>
              <a:cxnLst/>
              <a:rect l="l" t="t" r="r" b="b"/>
              <a:pathLst>
                <a:path w="4005" h="3429" extrusionOk="0">
                  <a:moveTo>
                    <a:pt x="2281" y="1"/>
                  </a:moveTo>
                  <a:cubicBezTo>
                    <a:pt x="1858" y="1"/>
                    <a:pt x="1428" y="159"/>
                    <a:pt x="1077" y="513"/>
                  </a:cubicBezTo>
                  <a:cubicBezTo>
                    <a:pt x="1" y="1590"/>
                    <a:pt x="775" y="3429"/>
                    <a:pt x="2299" y="3429"/>
                  </a:cubicBezTo>
                  <a:cubicBezTo>
                    <a:pt x="3231" y="3417"/>
                    <a:pt x="3993" y="2655"/>
                    <a:pt x="4005" y="1711"/>
                  </a:cubicBezTo>
                  <a:cubicBezTo>
                    <a:pt x="3997" y="682"/>
                    <a:pt x="3157" y="1"/>
                    <a:pt x="228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7415;p65"/>
            <p:cNvSpPr/>
            <p:nvPr/>
          </p:nvSpPr>
          <p:spPr>
            <a:xfrm>
              <a:off x="4776525" y="28953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7416;p65"/>
            <p:cNvSpPr/>
            <p:nvPr/>
          </p:nvSpPr>
          <p:spPr>
            <a:xfrm>
              <a:off x="4804050" y="29607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4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19"/>
                    <a:pt x="2298" y="3419"/>
                  </a:cubicBezTo>
                  <a:cubicBezTo>
                    <a:pt x="3242" y="3419"/>
                    <a:pt x="4004" y="2657"/>
                    <a:pt x="4004" y="1714"/>
                  </a:cubicBezTo>
                  <a:cubicBezTo>
                    <a:pt x="4004" y="682"/>
                    <a:pt x="3162" y="0"/>
                    <a:pt x="228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7417;p65"/>
            <p:cNvSpPr/>
            <p:nvPr/>
          </p:nvSpPr>
          <p:spPr>
            <a:xfrm>
              <a:off x="4845175" y="299145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53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9"/>
                    <a:pt x="920" y="1"/>
                    <a:pt x="65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7418;p65"/>
            <p:cNvSpPr/>
            <p:nvPr/>
          </p:nvSpPr>
          <p:spPr>
            <a:xfrm>
              <a:off x="4539725" y="2972825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1" y="0"/>
                  </a:moveTo>
                  <a:cubicBezTo>
                    <a:pt x="1852" y="0"/>
                    <a:pt x="1425" y="156"/>
                    <a:pt x="1077" y="504"/>
                  </a:cubicBezTo>
                  <a:cubicBezTo>
                    <a:pt x="1" y="1581"/>
                    <a:pt x="751" y="3419"/>
                    <a:pt x="2287" y="3419"/>
                  </a:cubicBezTo>
                  <a:cubicBezTo>
                    <a:pt x="3218" y="3419"/>
                    <a:pt x="3992" y="2657"/>
                    <a:pt x="3992" y="1726"/>
                  </a:cubicBezTo>
                  <a:cubicBezTo>
                    <a:pt x="3992" y="686"/>
                    <a:pt x="3150" y="0"/>
                    <a:pt x="227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7419;p65"/>
            <p:cNvSpPr/>
            <p:nvPr/>
          </p:nvSpPr>
          <p:spPr>
            <a:xfrm>
              <a:off x="4580550" y="3003550"/>
              <a:ext cx="28450" cy="24425"/>
            </a:xfrm>
            <a:custGeom>
              <a:avLst/>
              <a:gdLst/>
              <a:ahLst/>
              <a:cxnLst/>
              <a:rect l="l" t="t" r="r" b="b"/>
              <a:pathLst>
                <a:path w="1138" h="977" extrusionOk="0">
                  <a:moveTo>
                    <a:pt x="654" y="1"/>
                  </a:moveTo>
                  <a:cubicBezTo>
                    <a:pt x="218" y="1"/>
                    <a:pt x="1" y="533"/>
                    <a:pt x="303" y="835"/>
                  </a:cubicBezTo>
                  <a:cubicBezTo>
                    <a:pt x="404" y="933"/>
                    <a:pt x="527" y="976"/>
                    <a:pt x="647" y="976"/>
                  </a:cubicBezTo>
                  <a:cubicBezTo>
                    <a:pt x="899" y="976"/>
                    <a:pt x="1138" y="784"/>
                    <a:pt x="1138" y="497"/>
                  </a:cubicBezTo>
                  <a:cubicBezTo>
                    <a:pt x="1138" y="218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7420;p65"/>
            <p:cNvSpPr/>
            <p:nvPr/>
          </p:nvSpPr>
          <p:spPr>
            <a:xfrm>
              <a:off x="4575400" y="311797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76" y="0"/>
                  </a:moveTo>
                  <a:cubicBezTo>
                    <a:pt x="1855" y="0"/>
                    <a:pt x="1426" y="156"/>
                    <a:pt x="1078" y="504"/>
                  </a:cubicBezTo>
                  <a:cubicBezTo>
                    <a:pt x="1" y="1581"/>
                    <a:pt x="763" y="3432"/>
                    <a:pt x="2287" y="3432"/>
                  </a:cubicBezTo>
                  <a:cubicBezTo>
                    <a:pt x="3231" y="3432"/>
                    <a:pt x="3993" y="2658"/>
                    <a:pt x="4005" y="1714"/>
                  </a:cubicBezTo>
                  <a:cubicBezTo>
                    <a:pt x="4005" y="683"/>
                    <a:pt x="3158" y="0"/>
                    <a:pt x="22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7421;p65"/>
            <p:cNvSpPr/>
            <p:nvPr/>
          </p:nvSpPr>
          <p:spPr>
            <a:xfrm>
              <a:off x="4616550" y="3148725"/>
              <a:ext cx="28150" cy="24400"/>
            </a:xfrm>
            <a:custGeom>
              <a:avLst/>
              <a:gdLst/>
              <a:ahLst/>
              <a:cxnLst/>
              <a:rect l="l" t="t" r="r" b="b"/>
              <a:pathLst>
                <a:path w="1126" h="976" extrusionOk="0">
                  <a:moveTo>
                    <a:pt x="641" y="0"/>
                  </a:moveTo>
                  <a:cubicBezTo>
                    <a:pt x="206" y="0"/>
                    <a:pt x="0" y="520"/>
                    <a:pt x="303" y="835"/>
                  </a:cubicBezTo>
                  <a:cubicBezTo>
                    <a:pt x="399" y="932"/>
                    <a:pt x="519" y="975"/>
                    <a:pt x="636" y="975"/>
                  </a:cubicBezTo>
                  <a:cubicBezTo>
                    <a:pt x="885" y="975"/>
                    <a:pt x="1125" y="780"/>
                    <a:pt x="1125" y="484"/>
                  </a:cubicBezTo>
                  <a:cubicBezTo>
                    <a:pt x="1125" y="218"/>
                    <a:pt x="907" y="0"/>
                    <a:pt x="64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7422;p65"/>
            <p:cNvSpPr/>
            <p:nvPr/>
          </p:nvSpPr>
          <p:spPr>
            <a:xfrm>
              <a:off x="4443550" y="3075025"/>
              <a:ext cx="100025" cy="85500"/>
            </a:xfrm>
            <a:custGeom>
              <a:avLst/>
              <a:gdLst/>
              <a:ahLst/>
              <a:cxnLst/>
              <a:rect l="l" t="t" r="r" b="b"/>
              <a:pathLst>
                <a:path w="4001" h="3420" extrusionOk="0">
                  <a:moveTo>
                    <a:pt x="2276" y="1"/>
                  </a:moveTo>
                  <a:cubicBezTo>
                    <a:pt x="1855" y="1"/>
                    <a:pt x="1426" y="156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4001" y="683"/>
                    <a:pt x="3156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7423;p65"/>
            <p:cNvSpPr/>
            <p:nvPr/>
          </p:nvSpPr>
          <p:spPr>
            <a:xfrm>
              <a:off x="4488625" y="310577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7424;p65"/>
            <p:cNvSpPr/>
            <p:nvPr/>
          </p:nvSpPr>
          <p:spPr>
            <a:xfrm>
              <a:off x="5032375" y="2599625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32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7425;p65"/>
            <p:cNvSpPr/>
            <p:nvPr/>
          </p:nvSpPr>
          <p:spPr>
            <a:xfrm>
              <a:off x="5077425" y="26303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1" y="218"/>
                    <a:pt x="1" y="484"/>
                  </a:cubicBezTo>
                  <a:cubicBezTo>
                    <a:pt x="1" y="750"/>
                    <a:pt x="218" y="968"/>
                    <a:pt x="484" y="968"/>
                  </a:cubicBezTo>
                  <a:cubicBezTo>
                    <a:pt x="751" y="968"/>
                    <a:pt x="968" y="750"/>
                    <a:pt x="968" y="484"/>
                  </a:cubicBezTo>
                  <a:cubicBezTo>
                    <a:pt x="968" y="218"/>
                    <a:pt x="751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7426;p65"/>
            <p:cNvSpPr/>
            <p:nvPr/>
          </p:nvSpPr>
          <p:spPr>
            <a:xfrm>
              <a:off x="5066850" y="294862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75" y="0"/>
                  </a:moveTo>
                  <a:cubicBezTo>
                    <a:pt x="1854" y="0"/>
                    <a:pt x="1425" y="156"/>
                    <a:pt x="1077" y="504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20"/>
                    <a:pt x="3992" y="2657"/>
                    <a:pt x="4004" y="1714"/>
                  </a:cubicBezTo>
                  <a:cubicBezTo>
                    <a:pt x="4004" y="683"/>
                    <a:pt x="3157" y="0"/>
                    <a:pt x="227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7427;p65"/>
            <p:cNvSpPr/>
            <p:nvPr/>
          </p:nvSpPr>
          <p:spPr>
            <a:xfrm>
              <a:off x="5107975" y="2979350"/>
              <a:ext cx="28150" cy="24325"/>
            </a:xfrm>
            <a:custGeom>
              <a:avLst/>
              <a:gdLst/>
              <a:ahLst/>
              <a:cxnLst/>
              <a:rect l="l" t="t" r="r" b="b"/>
              <a:pathLst>
                <a:path w="1126" h="973" extrusionOk="0">
                  <a:moveTo>
                    <a:pt x="641" y="1"/>
                  </a:moveTo>
                  <a:cubicBezTo>
                    <a:pt x="206" y="1"/>
                    <a:pt x="0" y="521"/>
                    <a:pt x="303" y="824"/>
                  </a:cubicBezTo>
                  <a:cubicBezTo>
                    <a:pt x="402" y="926"/>
                    <a:pt x="524" y="972"/>
                    <a:pt x="644" y="972"/>
                  </a:cubicBezTo>
                  <a:cubicBezTo>
                    <a:pt x="890" y="972"/>
                    <a:pt x="1125" y="778"/>
                    <a:pt x="1125" y="485"/>
                  </a:cubicBezTo>
                  <a:cubicBezTo>
                    <a:pt x="1125" y="219"/>
                    <a:pt x="908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7428;p65"/>
            <p:cNvSpPr/>
            <p:nvPr/>
          </p:nvSpPr>
          <p:spPr>
            <a:xfrm>
              <a:off x="5066850" y="303602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75" y="0"/>
                  </a:moveTo>
                  <a:cubicBezTo>
                    <a:pt x="1854" y="0"/>
                    <a:pt x="1425" y="156"/>
                    <a:pt x="1077" y="504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19"/>
                    <a:pt x="3992" y="2657"/>
                    <a:pt x="4004" y="1714"/>
                  </a:cubicBezTo>
                  <a:cubicBezTo>
                    <a:pt x="4004" y="683"/>
                    <a:pt x="3157" y="0"/>
                    <a:pt x="227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7429;p65"/>
            <p:cNvSpPr/>
            <p:nvPr/>
          </p:nvSpPr>
          <p:spPr>
            <a:xfrm>
              <a:off x="5107975" y="306675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1" y="1"/>
                  </a:moveTo>
                  <a:cubicBezTo>
                    <a:pt x="206" y="1"/>
                    <a:pt x="0" y="521"/>
                    <a:pt x="303" y="824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9"/>
                    <a:pt x="908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7430;p65"/>
            <p:cNvSpPr/>
            <p:nvPr/>
          </p:nvSpPr>
          <p:spPr>
            <a:xfrm>
              <a:off x="5189625" y="3312725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3" y="3432"/>
                    <a:pt x="2287" y="3432"/>
                  </a:cubicBezTo>
                  <a:cubicBezTo>
                    <a:pt x="3230" y="3432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7431;p65"/>
            <p:cNvSpPr/>
            <p:nvPr/>
          </p:nvSpPr>
          <p:spPr>
            <a:xfrm>
              <a:off x="5230450" y="3343475"/>
              <a:ext cx="28450" cy="24300"/>
            </a:xfrm>
            <a:custGeom>
              <a:avLst/>
              <a:gdLst/>
              <a:ahLst/>
              <a:cxnLst/>
              <a:rect l="l" t="t" r="r" b="b"/>
              <a:pathLst>
                <a:path w="1138" h="972" extrusionOk="0">
                  <a:moveTo>
                    <a:pt x="654" y="0"/>
                  </a:moveTo>
                  <a:cubicBezTo>
                    <a:pt x="218" y="0"/>
                    <a:pt x="1" y="521"/>
                    <a:pt x="303" y="823"/>
                  </a:cubicBezTo>
                  <a:cubicBezTo>
                    <a:pt x="406" y="926"/>
                    <a:pt x="531" y="972"/>
                    <a:pt x="652" y="972"/>
                  </a:cubicBezTo>
                  <a:cubicBezTo>
                    <a:pt x="902" y="972"/>
                    <a:pt x="1138" y="777"/>
                    <a:pt x="1138" y="484"/>
                  </a:cubicBezTo>
                  <a:cubicBezTo>
                    <a:pt x="1138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7432;p65"/>
            <p:cNvSpPr/>
            <p:nvPr/>
          </p:nvSpPr>
          <p:spPr>
            <a:xfrm>
              <a:off x="5428525" y="29607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76" y="0"/>
                  </a:moveTo>
                  <a:cubicBezTo>
                    <a:pt x="1855" y="0"/>
                    <a:pt x="1426" y="156"/>
                    <a:pt x="1078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4005" y="2657"/>
                    <a:pt x="4005" y="1714"/>
                  </a:cubicBezTo>
                  <a:cubicBezTo>
                    <a:pt x="4005" y="682"/>
                    <a:pt x="3158" y="0"/>
                    <a:pt x="22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7433;p65"/>
            <p:cNvSpPr/>
            <p:nvPr/>
          </p:nvSpPr>
          <p:spPr>
            <a:xfrm>
              <a:off x="5469675" y="299145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41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0" y="921"/>
                    <a:pt x="520" y="964"/>
                    <a:pt x="638" y="964"/>
                  </a:cubicBezTo>
                  <a:cubicBezTo>
                    <a:pt x="886" y="964"/>
                    <a:pt x="1125" y="772"/>
                    <a:pt x="1125" y="485"/>
                  </a:cubicBezTo>
                  <a:cubicBezTo>
                    <a:pt x="1125" y="219"/>
                    <a:pt x="907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7434;p65"/>
            <p:cNvSpPr/>
            <p:nvPr/>
          </p:nvSpPr>
          <p:spPr>
            <a:xfrm>
              <a:off x="5565225" y="3091050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81" y="1"/>
                  </a:moveTo>
                  <a:cubicBezTo>
                    <a:pt x="1860" y="1"/>
                    <a:pt x="1429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4005" y="2658"/>
                    <a:pt x="4005" y="1714"/>
                  </a:cubicBezTo>
                  <a:cubicBezTo>
                    <a:pt x="4005" y="683"/>
                    <a:pt x="3163" y="1"/>
                    <a:pt x="228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7435;p65"/>
            <p:cNvSpPr/>
            <p:nvPr/>
          </p:nvSpPr>
          <p:spPr>
            <a:xfrm>
              <a:off x="5606350" y="31218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1"/>
                  </a:moveTo>
                  <a:cubicBezTo>
                    <a:pt x="219" y="1"/>
                    <a:pt x="1" y="521"/>
                    <a:pt x="303" y="823"/>
                  </a:cubicBezTo>
                  <a:cubicBezTo>
                    <a:pt x="402" y="922"/>
                    <a:pt x="524" y="967"/>
                    <a:pt x="644" y="967"/>
                  </a:cubicBezTo>
                  <a:cubicBezTo>
                    <a:pt x="890" y="967"/>
                    <a:pt x="1126" y="778"/>
                    <a:pt x="1126" y="484"/>
                  </a:cubicBezTo>
                  <a:cubicBezTo>
                    <a:pt x="1126" y="21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7436;p65"/>
            <p:cNvSpPr/>
            <p:nvPr/>
          </p:nvSpPr>
          <p:spPr>
            <a:xfrm>
              <a:off x="5622075" y="3238500"/>
              <a:ext cx="99825" cy="85650"/>
            </a:xfrm>
            <a:custGeom>
              <a:avLst/>
              <a:gdLst/>
              <a:ahLst/>
              <a:cxnLst/>
              <a:rect l="l" t="t" r="r" b="b"/>
              <a:pathLst>
                <a:path w="3993" h="3426" extrusionOk="0">
                  <a:moveTo>
                    <a:pt x="2273" y="1"/>
                  </a:moveTo>
                  <a:cubicBezTo>
                    <a:pt x="1854" y="1"/>
                    <a:pt x="1426" y="158"/>
                    <a:pt x="1077" y="510"/>
                  </a:cubicBezTo>
                  <a:cubicBezTo>
                    <a:pt x="1" y="1587"/>
                    <a:pt x="763" y="3425"/>
                    <a:pt x="2287" y="3425"/>
                  </a:cubicBezTo>
                  <a:cubicBezTo>
                    <a:pt x="3231" y="3425"/>
                    <a:pt x="3993" y="2663"/>
                    <a:pt x="3993" y="1720"/>
                  </a:cubicBezTo>
                  <a:cubicBezTo>
                    <a:pt x="3993" y="688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7437;p65"/>
            <p:cNvSpPr/>
            <p:nvPr/>
          </p:nvSpPr>
          <p:spPr>
            <a:xfrm>
              <a:off x="5667150" y="32690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63"/>
                    <a:pt x="218" y="968"/>
                    <a:pt x="484" y="968"/>
                  </a:cubicBezTo>
                  <a:cubicBezTo>
                    <a:pt x="750" y="968"/>
                    <a:pt x="968" y="763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7438;p65"/>
            <p:cNvSpPr/>
            <p:nvPr/>
          </p:nvSpPr>
          <p:spPr>
            <a:xfrm>
              <a:off x="5773600" y="3238400"/>
              <a:ext cx="99825" cy="85750"/>
            </a:xfrm>
            <a:custGeom>
              <a:avLst/>
              <a:gdLst/>
              <a:ahLst/>
              <a:cxnLst/>
              <a:rect l="l" t="t" r="r" b="b"/>
              <a:pathLst>
                <a:path w="3993" h="3430" extrusionOk="0">
                  <a:moveTo>
                    <a:pt x="2266" y="1"/>
                  </a:moveTo>
                  <a:cubicBezTo>
                    <a:pt x="1848" y="1"/>
                    <a:pt x="1423" y="156"/>
                    <a:pt x="1077" y="502"/>
                  </a:cubicBezTo>
                  <a:cubicBezTo>
                    <a:pt x="0" y="1578"/>
                    <a:pt x="762" y="3429"/>
                    <a:pt x="2287" y="3429"/>
                  </a:cubicBezTo>
                  <a:cubicBezTo>
                    <a:pt x="3230" y="3429"/>
                    <a:pt x="3992" y="2667"/>
                    <a:pt x="3992" y="1724"/>
                  </a:cubicBezTo>
                  <a:cubicBezTo>
                    <a:pt x="3992" y="690"/>
                    <a:pt x="3146" y="1"/>
                    <a:pt x="226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7439;p65"/>
            <p:cNvSpPr/>
            <p:nvPr/>
          </p:nvSpPr>
          <p:spPr>
            <a:xfrm>
              <a:off x="5814425" y="3269375"/>
              <a:ext cx="28450" cy="24125"/>
            </a:xfrm>
            <a:custGeom>
              <a:avLst/>
              <a:gdLst/>
              <a:ahLst/>
              <a:cxnLst/>
              <a:rect l="l" t="t" r="r" b="b"/>
              <a:pathLst>
                <a:path w="1138" h="965" extrusionOk="0">
                  <a:moveTo>
                    <a:pt x="654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4" y="921"/>
                    <a:pt x="527" y="964"/>
                    <a:pt x="646" y="964"/>
                  </a:cubicBezTo>
                  <a:cubicBezTo>
                    <a:pt x="898" y="964"/>
                    <a:pt x="1138" y="772"/>
                    <a:pt x="1138" y="485"/>
                  </a:cubicBezTo>
                  <a:cubicBezTo>
                    <a:pt x="1138" y="206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7440;p65"/>
            <p:cNvSpPr/>
            <p:nvPr/>
          </p:nvSpPr>
          <p:spPr>
            <a:xfrm>
              <a:off x="4861800" y="2144800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1" y="1581"/>
                    <a:pt x="763" y="3431"/>
                    <a:pt x="2287" y="3431"/>
                  </a:cubicBezTo>
                  <a:cubicBezTo>
                    <a:pt x="3230" y="3431"/>
                    <a:pt x="3993" y="2657"/>
                    <a:pt x="3993" y="1714"/>
                  </a:cubicBezTo>
                  <a:cubicBezTo>
                    <a:pt x="3993" y="682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7441;p65"/>
            <p:cNvSpPr/>
            <p:nvPr/>
          </p:nvSpPr>
          <p:spPr>
            <a:xfrm>
              <a:off x="4902625" y="2175525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1"/>
                  </a:moveTo>
                  <a:cubicBezTo>
                    <a:pt x="218" y="1"/>
                    <a:pt x="1" y="521"/>
                    <a:pt x="315" y="823"/>
                  </a:cubicBezTo>
                  <a:cubicBezTo>
                    <a:pt x="414" y="922"/>
                    <a:pt x="536" y="967"/>
                    <a:pt x="656" y="967"/>
                  </a:cubicBezTo>
                  <a:cubicBezTo>
                    <a:pt x="902" y="967"/>
                    <a:pt x="1138" y="778"/>
                    <a:pt x="1138" y="485"/>
                  </a:cubicBezTo>
                  <a:cubicBezTo>
                    <a:pt x="1138" y="219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7442;p65"/>
            <p:cNvSpPr/>
            <p:nvPr/>
          </p:nvSpPr>
          <p:spPr>
            <a:xfrm>
              <a:off x="4295075" y="2677125"/>
              <a:ext cx="99825" cy="85725"/>
            </a:xfrm>
            <a:custGeom>
              <a:avLst/>
              <a:gdLst/>
              <a:ahLst/>
              <a:cxnLst/>
              <a:rect l="l" t="t" r="r" b="b"/>
              <a:pathLst>
                <a:path w="3993" h="3429" extrusionOk="0">
                  <a:moveTo>
                    <a:pt x="2266" y="0"/>
                  </a:moveTo>
                  <a:cubicBezTo>
                    <a:pt x="1848" y="0"/>
                    <a:pt x="1423" y="155"/>
                    <a:pt x="1077" y="501"/>
                  </a:cubicBezTo>
                  <a:cubicBezTo>
                    <a:pt x="0" y="1578"/>
                    <a:pt x="762" y="3429"/>
                    <a:pt x="2287" y="3429"/>
                  </a:cubicBezTo>
                  <a:cubicBezTo>
                    <a:pt x="3230" y="3429"/>
                    <a:pt x="3992" y="2667"/>
                    <a:pt x="3992" y="1723"/>
                  </a:cubicBezTo>
                  <a:cubicBezTo>
                    <a:pt x="3992" y="689"/>
                    <a:pt x="3146" y="0"/>
                    <a:pt x="226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7443;p65"/>
            <p:cNvSpPr/>
            <p:nvPr/>
          </p:nvSpPr>
          <p:spPr>
            <a:xfrm>
              <a:off x="4336200" y="2707800"/>
              <a:ext cx="28150" cy="24400"/>
            </a:xfrm>
            <a:custGeom>
              <a:avLst/>
              <a:gdLst/>
              <a:ahLst/>
              <a:cxnLst/>
              <a:rect l="l" t="t" r="r" b="b"/>
              <a:pathLst>
                <a:path w="1126" h="976" extrusionOk="0">
                  <a:moveTo>
                    <a:pt x="642" y="0"/>
                  </a:moveTo>
                  <a:cubicBezTo>
                    <a:pt x="218" y="12"/>
                    <a:pt x="0" y="520"/>
                    <a:pt x="303" y="835"/>
                  </a:cubicBezTo>
                  <a:cubicBezTo>
                    <a:pt x="400" y="932"/>
                    <a:pt x="520" y="976"/>
                    <a:pt x="638" y="976"/>
                  </a:cubicBezTo>
                  <a:cubicBezTo>
                    <a:pt x="886" y="976"/>
                    <a:pt x="1125" y="783"/>
                    <a:pt x="1125" y="496"/>
                  </a:cubicBezTo>
                  <a:cubicBezTo>
                    <a:pt x="1125" y="218"/>
                    <a:pt x="908" y="0"/>
                    <a:pt x="64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7444;p65"/>
            <p:cNvSpPr/>
            <p:nvPr/>
          </p:nvSpPr>
          <p:spPr>
            <a:xfrm>
              <a:off x="4185900" y="2718475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3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7" y="3432"/>
                  </a:cubicBezTo>
                  <a:cubicBezTo>
                    <a:pt x="3230" y="3432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7445;p65"/>
            <p:cNvSpPr/>
            <p:nvPr/>
          </p:nvSpPr>
          <p:spPr>
            <a:xfrm>
              <a:off x="4226725" y="274950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64" y="1"/>
                  </a:moveTo>
                  <a:cubicBezTo>
                    <a:pt x="656" y="1"/>
                    <a:pt x="649" y="1"/>
                    <a:pt x="641" y="1"/>
                  </a:cubicBezTo>
                  <a:cubicBezTo>
                    <a:pt x="218" y="1"/>
                    <a:pt x="0" y="522"/>
                    <a:pt x="303" y="824"/>
                  </a:cubicBezTo>
                  <a:cubicBezTo>
                    <a:pt x="400" y="921"/>
                    <a:pt x="520" y="965"/>
                    <a:pt x="638" y="965"/>
                  </a:cubicBezTo>
                  <a:cubicBezTo>
                    <a:pt x="886" y="965"/>
                    <a:pt x="1125" y="772"/>
                    <a:pt x="1125" y="485"/>
                  </a:cubicBezTo>
                  <a:cubicBezTo>
                    <a:pt x="1125" y="215"/>
                    <a:pt x="931" y="1"/>
                    <a:pt x="66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7446;p65"/>
            <p:cNvSpPr/>
            <p:nvPr/>
          </p:nvSpPr>
          <p:spPr>
            <a:xfrm>
              <a:off x="5284575" y="2463225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2"/>
                    <a:pt x="763" y="3432"/>
                    <a:pt x="2287" y="3432"/>
                  </a:cubicBezTo>
                  <a:cubicBezTo>
                    <a:pt x="3231" y="3420"/>
                    <a:pt x="3993" y="2658"/>
                    <a:pt x="3993" y="1715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7447;p65"/>
            <p:cNvSpPr/>
            <p:nvPr/>
          </p:nvSpPr>
          <p:spPr>
            <a:xfrm>
              <a:off x="5329650" y="24939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7448;p65"/>
            <p:cNvSpPr/>
            <p:nvPr/>
          </p:nvSpPr>
          <p:spPr>
            <a:xfrm>
              <a:off x="5140625" y="1833850"/>
              <a:ext cx="135225" cy="116100"/>
            </a:xfrm>
            <a:custGeom>
              <a:avLst/>
              <a:gdLst/>
              <a:ahLst/>
              <a:cxnLst/>
              <a:rect l="l" t="t" r="r" b="b"/>
              <a:pathLst>
                <a:path w="5409" h="4644" extrusionOk="0">
                  <a:moveTo>
                    <a:pt x="3085" y="1"/>
                  </a:moveTo>
                  <a:cubicBezTo>
                    <a:pt x="2516" y="1"/>
                    <a:pt x="1935" y="213"/>
                    <a:pt x="1465" y="688"/>
                  </a:cubicBezTo>
                  <a:cubicBezTo>
                    <a:pt x="1" y="2140"/>
                    <a:pt x="1029" y="4632"/>
                    <a:pt x="3098" y="4644"/>
                  </a:cubicBezTo>
                  <a:cubicBezTo>
                    <a:pt x="4380" y="4632"/>
                    <a:pt x="5408" y="3603"/>
                    <a:pt x="5408" y="2321"/>
                  </a:cubicBezTo>
                  <a:cubicBezTo>
                    <a:pt x="5408" y="923"/>
                    <a:pt x="4270" y="1"/>
                    <a:pt x="30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7449;p65"/>
            <p:cNvSpPr/>
            <p:nvPr/>
          </p:nvSpPr>
          <p:spPr>
            <a:xfrm>
              <a:off x="5190825" y="1864650"/>
              <a:ext cx="54475" cy="54450"/>
            </a:xfrm>
            <a:custGeom>
              <a:avLst/>
              <a:gdLst/>
              <a:ahLst/>
              <a:cxnLst/>
              <a:rect l="l" t="t" r="r" b="b"/>
              <a:pathLst>
                <a:path w="2179" h="2178" extrusionOk="0">
                  <a:moveTo>
                    <a:pt x="1090" y="0"/>
                  </a:moveTo>
                  <a:cubicBezTo>
                    <a:pt x="485" y="0"/>
                    <a:pt x="1" y="484"/>
                    <a:pt x="1" y="1089"/>
                  </a:cubicBezTo>
                  <a:cubicBezTo>
                    <a:pt x="1" y="1694"/>
                    <a:pt x="485" y="2178"/>
                    <a:pt x="1090" y="2178"/>
                  </a:cubicBezTo>
                  <a:cubicBezTo>
                    <a:pt x="1694" y="2178"/>
                    <a:pt x="2178" y="1694"/>
                    <a:pt x="2178" y="1089"/>
                  </a:cubicBezTo>
                  <a:cubicBezTo>
                    <a:pt x="2178" y="484"/>
                    <a:pt x="1694" y="0"/>
                    <a:pt x="109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7450;p65"/>
            <p:cNvSpPr/>
            <p:nvPr/>
          </p:nvSpPr>
          <p:spPr>
            <a:xfrm>
              <a:off x="5543150" y="1497350"/>
              <a:ext cx="127950" cy="109350"/>
            </a:xfrm>
            <a:custGeom>
              <a:avLst/>
              <a:gdLst/>
              <a:ahLst/>
              <a:cxnLst/>
              <a:rect l="l" t="t" r="r" b="b"/>
              <a:pathLst>
                <a:path w="5118" h="4374" extrusionOk="0">
                  <a:moveTo>
                    <a:pt x="2915" y="0"/>
                  </a:moveTo>
                  <a:cubicBezTo>
                    <a:pt x="2376" y="0"/>
                    <a:pt x="1827" y="201"/>
                    <a:pt x="1380" y="648"/>
                  </a:cubicBezTo>
                  <a:cubicBezTo>
                    <a:pt x="1" y="2015"/>
                    <a:pt x="980" y="4374"/>
                    <a:pt x="2928" y="4374"/>
                  </a:cubicBezTo>
                  <a:cubicBezTo>
                    <a:pt x="4126" y="4374"/>
                    <a:pt x="5105" y="3394"/>
                    <a:pt x="5118" y="2184"/>
                  </a:cubicBezTo>
                  <a:cubicBezTo>
                    <a:pt x="5109" y="869"/>
                    <a:pt x="4036" y="0"/>
                    <a:pt x="291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7451;p65"/>
            <p:cNvSpPr/>
            <p:nvPr/>
          </p:nvSpPr>
          <p:spPr>
            <a:xfrm>
              <a:off x="5592150" y="1528050"/>
              <a:ext cx="48100" cy="48125"/>
            </a:xfrm>
            <a:custGeom>
              <a:avLst/>
              <a:gdLst/>
              <a:ahLst/>
              <a:cxnLst/>
              <a:rect l="l" t="t" r="r" b="b"/>
              <a:pathLst>
                <a:path w="1924" h="1925" extrusionOk="0">
                  <a:moveTo>
                    <a:pt x="968" y="1"/>
                  </a:moveTo>
                  <a:cubicBezTo>
                    <a:pt x="436" y="1"/>
                    <a:pt x="0" y="436"/>
                    <a:pt x="0" y="956"/>
                  </a:cubicBezTo>
                  <a:cubicBezTo>
                    <a:pt x="0" y="1489"/>
                    <a:pt x="436" y="1924"/>
                    <a:pt x="968" y="1924"/>
                  </a:cubicBezTo>
                  <a:cubicBezTo>
                    <a:pt x="1500" y="1924"/>
                    <a:pt x="1924" y="1489"/>
                    <a:pt x="1924" y="956"/>
                  </a:cubicBezTo>
                  <a:cubicBezTo>
                    <a:pt x="1924" y="436"/>
                    <a:pt x="1500" y="1"/>
                    <a:pt x="96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7452;p65"/>
            <p:cNvSpPr/>
            <p:nvPr/>
          </p:nvSpPr>
          <p:spPr>
            <a:xfrm>
              <a:off x="5727925" y="2045500"/>
              <a:ext cx="158500" cy="135800"/>
            </a:xfrm>
            <a:custGeom>
              <a:avLst/>
              <a:gdLst/>
              <a:ahLst/>
              <a:cxnLst/>
              <a:rect l="l" t="t" r="r" b="b"/>
              <a:pathLst>
                <a:path w="6340" h="5432" extrusionOk="0">
                  <a:moveTo>
                    <a:pt x="3602" y="1"/>
                  </a:moveTo>
                  <a:cubicBezTo>
                    <a:pt x="2936" y="1"/>
                    <a:pt x="2257" y="248"/>
                    <a:pt x="1706" y="799"/>
                  </a:cubicBezTo>
                  <a:cubicBezTo>
                    <a:pt x="1" y="2504"/>
                    <a:pt x="1210" y="5432"/>
                    <a:pt x="3630" y="5432"/>
                  </a:cubicBezTo>
                  <a:cubicBezTo>
                    <a:pt x="5118" y="5432"/>
                    <a:pt x="6339" y="4222"/>
                    <a:pt x="6339" y="2722"/>
                  </a:cubicBezTo>
                  <a:cubicBezTo>
                    <a:pt x="6339" y="1084"/>
                    <a:pt x="4998" y="1"/>
                    <a:pt x="360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7453;p65"/>
            <p:cNvSpPr/>
            <p:nvPr/>
          </p:nvSpPr>
          <p:spPr>
            <a:xfrm>
              <a:off x="5768750" y="2076350"/>
              <a:ext cx="86825" cy="74400"/>
            </a:xfrm>
            <a:custGeom>
              <a:avLst/>
              <a:gdLst/>
              <a:ahLst/>
              <a:cxnLst/>
              <a:rect l="l" t="t" r="r" b="b"/>
              <a:pathLst>
                <a:path w="3473" h="2976" extrusionOk="0">
                  <a:moveTo>
                    <a:pt x="1985" y="0"/>
                  </a:moveTo>
                  <a:cubicBezTo>
                    <a:pt x="666" y="0"/>
                    <a:pt x="1" y="1597"/>
                    <a:pt x="944" y="2540"/>
                  </a:cubicBezTo>
                  <a:cubicBezTo>
                    <a:pt x="1245" y="2841"/>
                    <a:pt x="1614" y="2975"/>
                    <a:pt x="1977" y="2975"/>
                  </a:cubicBezTo>
                  <a:cubicBezTo>
                    <a:pt x="2739" y="2975"/>
                    <a:pt x="3473" y="2381"/>
                    <a:pt x="3473" y="1488"/>
                  </a:cubicBezTo>
                  <a:cubicBezTo>
                    <a:pt x="3473" y="665"/>
                    <a:pt x="2807" y="0"/>
                    <a:pt x="19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7454;p65"/>
            <p:cNvSpPr/>
            <p:nvPr/>
          </p:nvSpPr>
          <p:spPr>
            <a:xfrm>
              <a:off x="5610000" y="2765350"/>
              <a:ext cx="99800" cy="85500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7455;p65"/>
            <p:cNvSpPr/>
            <p:nvPr/>
          </p:nvSpPr>
          <p:spPr>
            <a:xfrm>
              <a:off x="5655050" y="27961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7456;p65"/>
            <p:cNvSpPr/>
            <p:nvPr/>
          </p:nvSpPr>
          <p:spPr>
            <a:xfrm>
              <a:off x="5773600" y="2997000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7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7457;p65"/>
            <p:cNvSpPr/>
            <p:nvPr/>
          </p:nvSpPr>
          <p:spPr>
            <a:xfrm>
              <a:off x="5814425" y="3027750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0"/>
                  </a:moveTo>
                  <a:cubicBezTo>
                    <a:pt x="218" y="0"/>
                    <a:pt x="0" y="521"/>
                    <a:pt x="303" y="823"/>
                  </a:cubicBezTo>
                  <a:cubicBezTo>
                    <a:pt x="402" y="922"/>
                    <a:pt x="525" y="966"/>
                    <a:pt x="646" y="966"/>
                  </a:cubicBezTo>
                  <a:cubicBezTo>
                    <a:pt x="896" y="966"/>
                    <a:pt x="1138" y="777"/>
                    <a:pt x="1138" y="484"/>
                  </a:cubicBezTo>
                  <a:cubicBezTo>
                    <a:pt x="1138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7458;p65"/>
            <p:cNvSpPr/>
            <p:nvPr/>
          </p:nvSpPr>
          <p:spPr>
            <a:xfrm>
              <a:off x="6082975" y="2753250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7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7459;p65"/>
            <p:cNvSpPr/>
            <p:nvPr/>
          </p:nvSpPr>
          <p:spPr>
            <a:xfrm>
              <a:off x="6128025" y="27840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0"/>
                  </a:moveTo>
                  <a:cubicBezTo>
                    <a:pt x="219" y="0"/>
                    <a:pt x="1" y="218"/>
                    <a:pt x="1" y="484"/>
                  </a:cubicBezTo>
                  <a:cubicBezTo>
                    <a:pt x="1" y="750"/>
                    <a:pt x="219" y="968"/>
                    <a:pt x="485" y="968"/>
                  </a:cubicBezTo>
                  <a:cubicBezTo>
                    <a:pt x="751" y="968"/>
                    <a:pt x="969" y="750"/>
                    <a:pt x="969" y="484"/>
                  </a:cubicBezTo>
                  <a:cubicBezTo>
                    <a:pt x="969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7460;p65"/>
            <p:cNvSpPr/>
            <p:nvPr/>
          </p:nvSpPr>
          <p:spPr>
            <a:xfrm>
              <a:off x="5998300" y="2508600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32"/>
                    <a:pt x="2299" y="3432"/>
                  </a:cubicBezTo>
                  <a:cubicBezTo>
                    <a:pt x="3242" y="3432"/>
                    <a:pt x="4004" y="2658"/>
                    <a:pt x="4004" y="1714"/>
                  </a:cubicBezTo>
                  <a:cubicBezTo>
                    <a:pt x="4004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7461;p65"/>
            <p:cNvSpPr/>
            <p:nvPr/>
          </p:nvSpPr>
          <p:spPr>
            <a:xfrm>
              <a:off x="6043650" y="2539650"/>
              <a:ext cx="23925" cy="23900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85" y="0"/>
                  </a:moveTo>
                  <a:cubicBezTo>
                    <a:pt x="206" y="0"/>
                    <a:pt x="1" y="206"/>
                    <a:pt x="1" y="472"/>
                  </a:cubicBezTo>
                  <a:cubicBezTo>
                    <a:pt x="1" y="738"/>
                    <a:pt x="206" y="956"/>
                    <a:pt x="485" y="956"/>
                  </a:cubicBezTo>
                  <a:cubicBezTo>
                    <a:pt x="751" y="956"/>
                    <a:pt x="956" y="738"/>
                    <a:pt x="956" y="472"/>
                  </a:cubicBezTo>
                  <a:cubicBezTo>
                    <a:pt x="956" y="206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7462;p65"/>
            <p:cNvSpPr/>
            <p:nvPr/>
          </p:nvSpPr>
          <p:spPr>
            <a:xfrm>
              <a:off x="6210900" y="411685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2"/>
                    <a:pt x="762" y="3420"/>
                    <a:pt x="2287" y="3420"/>
                  </a:cubicBezTo>
                  <a:cubicBezTo>
                    <a:pt x="3230" y="3420"/>
                    <a:pt x="3992" y="2658"/>
                    <a:pt x="3992" y="1715"/>
                  </a:cubicBezTo>
                  <a:cubicBezTo>
                    <a:pt x="3992" y="683"/>
                    <a:pt x="3150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7463;p65"/>
            <p:cNvSpPr/>
            <p:nvPr/>
          </p:nvSpPr>
          <p:spPr>
            <a:xfrm>
              <a:off x="6255950" y="41476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1"/>
                  </a:moveTo>
                  <a:cubicBezTo>
                    <a:pt x="218" y="1"/>
                    <a:pt x="1" y="218"/>
                    <a:pt x="1" y="485"/>
                  </a:cubicBezTo>
                  <a:cubicBezTo>
                    <a:pt x="1" y="751"/>
                    <a:pt x="218" y="968"/>
                    <a:pt x="485" y="968"/>
                  </a:cubicBezTo>
                  <a:cubicBezTo>
                    <a:pt x="751" y="968"/>
                    <a:pt x="968" y="751"/>
                    <a:pt x="968" y="485"/>
                  </a:cubicBezTo>
                  <a:cubicBezTo>
                    <a:pt x="968" y="218"/>
                    <a:pt x="751" y="1"/>
                    <a:pt x="48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7464;p65"/>
            <p:cNvSpPr/>
            <p:nvPr/>
          </p:nvSpPr>
          <p:spPr>
            <a:xfrm>
              <a:off x="6540225" y="428167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76" y="1"/>
                  </a:moveTo>
                  <a:cubicBezTo>
                    <a:pt x="1855" y="1"/>
                    <a:pt x="1425" y="156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4005" y="2658"/>
                    <a:pt x="4005" y="1714"/>
                  </a:cubicBezTo>
                  <a:cubicBezTo>
                    <a:pt x="4005" y="683"/>
                    <a:pt x="3157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7465;p65"/>
            <p:cNvSpPr/>
            <p:nvPr/>
          </p:nvSpPr>
          <p:spPr>
            <a:xfrm>
              <a:off x="6585300" y="431242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7466;p65"/>
            <p:cNvSpPr/>
            <p:nvPr/>
          </p:nvSpPr>
          <p:spPr>
            <a:xfrm>
              <a:off x="6201225" y="2037025"/>
              <a:ext cx="85300" cy="85600"/>
            </a:xfrm>
            <a:custGeom>
              <a:avLst/>
              <a:gdLst/>
              <a:ahLst/>
              <a:cxnLst/>
              <a:rect l="l" t="t" r="r" b="b"/>
              <a:pathLst>
                <a:path w="3412" h="3424" extrusionOk="0">
                  <a:moveTo>
                    <a:pt x="1706" y="1"/>
                  </a:moveTo>
                  <a:cubicBezTo>
                    <a:pt x="762" y="1"/>
                    <a:pt x="0" y="775"/>
                    <a:pt x="0" y="1718"/>
                  </a:cubicBezTo>
                  <a:cubicBezTo>
                    <a:pt x="0" y="2662"/>
                    <a:pt x="762" y="3424"/>
                    <a:pt x="1706" y="3424"/>
                  </a:cubicBezTo>
                  <a:cubicBezTo>
                    <a:pt x="2649" y="3424"/>
                    <a:pt x="3411" y="2662"/>
                    <a:pt x="3411" y="1718"/>
                  </a:cubicBezTo>
                  <a:cubicBezTo>
                    <a:pt x="3411" y="775"/>
                    <a:pt x="2649" y="1"/>
                    <a:pt x="170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7467;p65"/>
            <p:cNvSpPr/>
            <p:nvPr/>
          </p:nvSpPr>
          <p:spPr>
            <a:xfrm>
              <a:off x="6231750" y="20678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0"/>
                  </a:moveTo>
                  <a:cubicBezTo>
                    <a:pt x="219" y="0"/>
                    <a:pt x="1" y="218"/>
                    <a:pt x="1" y="484"/>
                  </a:cubicBezTo>
                  <a:cubicBezTo>
                    <a:pt x="1" y="750"/>
                    <a:pt x="219" y="968"/>
                    <a:pt x="485" y="968"/>
                  </a:cubicBezTo>
                  <a:cubicBezTo>
                    <a:pt x="751" y="968"/>
                    <a:pt x="969" y="750"/>
                    <a:pt x="969" y="484"/>
                  </a:cubicBezTo>
                  <a:cubicBezTo>
                    <a:pt x="969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7468;p65"/>
            <p:cNvSpPr/>
            <p:nvPr/>
          </p:nvSpPr>
          <p:spPr>
            <a:xfrm>
              <a:off x="6481875" y="2061325"/>
              <a:ext cx="99800" cy="85500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0"/>
                    <a:pt x="2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7469;p65"/>
            <p:cNvSpPr/>
            <p:nvPr/>
          </p:nvSpPr>
          <p:spPr>
            <a:xfrm>
              <a:off x="6526925" y="2092075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7470;p65"/>
            <p:cNvSpPr/>
            <p:nvPr/>
          </p:nvSpPr>
          <p:spPr>
            <a:xfrm>
              <a:off x="6385100" y="2025025"/>
              <a:ext cx="99800" cy="85525"/>
            </a:xfrm>
            <a:custGeom>
              <a:avLst/>
              <a:gdLst/>
              <a:ahLst/>
              <a:cxnLst/>
              <a:rect l="l" t="t" r="r" b="b"/>
              <a:pathLst>
                <a:path w="3992" h="3421" extrusionOk="0">
                  <a:moveTo>
                    <a:pt x="2272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7471;p65"/>
            <p:cNvSpPr/>
            <p:nvPr/>
          </p:nvSpPr>
          <p:spPr>
            <a:xfrm>
              <a:off x="6425925" y="2055775"/>
              <a:ext cx="28450" cy="24100"/>
            </a:xfrm>
            <a:custGeom>
              <a:avLst/>
              <a:gdLst/>
              <a:ahLst/>
              <a:cxnLst/>
              <a:rect l="l" t="t" r="r" b="b"/>
              <a:pathLst>
                <a:path w="1138" h="964" extrusionOk="0">
                  <a:moveTo>
                    <a:pt x="653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4" y="921"/>
                    <a:pt x="526" y="964"/>
                    <a:pt x="646" y="964"/>
                  </a:cubicBezTo>
                  <a:cubicBezTo>
                    <a:pt x="898" y="964"/>
                    <a:pt x="1137" y="771"/>
                    <a:pt x="1137" y="484"/>
                  </a:cubicBezTo>
                  <a:cubicBezTo>
                    <a:pt x="1137" y="218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7472;p65"/>
            <p:cNvSpPr/>
            <p:nvPr/>
          </p:nvSpPr>
          <p:spPr>
            <a:xfrm>
              <a:off x="6629150" y="1530150"/>
              <a:ext cx="100125" cy="85625"/>
            </a:xfrm>
            <a:custGeom>
              <a:avLst/>
              <a:gdLst/>
              <a:ahLst/>
              <a:cxnLst/>
              <a:rect l="l" t="t" r="r" b="b"/>
              <a:pathLst>
                <a:path w="4005" h="3425" extrusionOk="0">
                  <a:moveTo>
                    <a:pt x="2285" y="0"/>
                  </a:moveTo>
                  <a:cubicBezTo>
                    <a:pt x="1865" y="0"/>
                    <a:pt x="1437" y="157"/>
                    <a:pt x="1089" y="509"/>
                  </a:cubicBezTo>
                  <a:cubicBezTo>
                    <a:pt x="0" y="1586"/>
                    <a:pt x="774" y="3425"/>
                    <a:pt x="2299" y="3425"/>
                  </a:cubicBezTo>
                  <a:cubicBezTo>
                    <a:pt x="3242" y="3425"/>
                    <a:pt x="4004" y="2663"/>
                    <a:pt x="4004" y="1719"/>
                  </a:cubicBezTo>
                  <a:cubicBezTo>
                    <a:pt x="4004" y="688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7473;p65"/>
            <p:cNvSpPr/>
            <p:nvPr/>
          </p:nvSpPr>
          <p:spPr>
            <a:xfrm>
              <a:off x="6670275" y="1561000"/>
              <a:ext cx="28450" cy="24125"/>
            </a:xfrm>
            <a:custGeom>
              <a:avLst/>
              <a:gdLst/>
              <a:ahLst/>
              <a:cxnLst/>
              <a:rect l="l" t="t" r="r" b="b"/>
              <a:pathLst>
                <a:path w="1138" h="965" extrusionOk="0">
                  <a:moveTo>
                    <a:pt x="675" y="1"/>
                  </a:moveTo>
                  <a:cubicBezTo>
                    <a:pt x="668" y="1"/>
                    <a:pt x="661" y="1"/>
                    <a:pt x="654" y="1"/>
                  </a:cubicBezTo>
                  <a:cubicBezTo>
                    <a:pt x="218" y="1"/>
                    <a:pt x="0" y="509"/>
                    <a:pt x="303" y="824"/>
                  </a:cubicBezTo>
                  <a:cubicBezTo>
                    <a:pt x="404" y="921"/>
                    <a:pt x="525" y="965"/>
                    <a:pt x="644" y="965"/>
                  </a:cubicBezTo>
                  <a:cubicBezTo>
                    <a:pt x="893" y="965"/>
                    <a:pt x="1129" y="772"/>
                    <a:pt x="1137" y="485"/>
                  </a:cubicBezTo>
                  <a:cubicBezTo>
                    <a:pt x="1137" y="214"/>
                    <a:pt x="931" y="1"/>
                    <a:pt x="6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7474;p65"/>
            <p:cNvSpPr/>
            <p:nvPr/>
          </p:nvSpPr>
          <p:spPr>
            <a:xfrm>
              <a:off x="4161400" y="21242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5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7475;p65"/>
            <p:cNvSpPr/>
            <p:nvPr/>
          </p:nvSpPr>
          <p:spPr>
            <a:xfrm>
              <a:off x="4202525" y="2154975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0"/>
                  </a:moveTo>
                  <a:cubicBezTo>
                    <a:pt x="218" y="0"/>
                    <a:pt x="1" y="520"/>
                    <a:pt x="303" y="823"/>
                  </a:cubicBezTo>
                  <a:cubicBezTo>
                    <a:pt x="402" y="922"/>
                    <a:pt x="524" y="966"/>
                    <a:pt x="644" y="966"/>
                  </a:cubicBezTo>
                  <a:cubicBezTo>
                    <a:pt x="891" y="966"/>
                    <a:pt x="1130" y="777"/>
                    <a:pt x="1138" y="484"/>
                  </a:cubicBezTo>
                  <a:cubicBezTo>
                    <a:pt x="1138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7476;p65"/>
            <p:cNvSpPr/>
            <p:nvPr/>
          </p:nvSpPr>
          <p:spPr>
            <a:xfrm>
              <a:off x="4364625" y="2374625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3" y="3420"/>
                    <a:pt x="2287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7477;p65"/>
            <p:cNvSpPr/>
            <p:nvPr/>
          </p:nvSpPr>
          <p:spPr>
            <a:xfrm>
              <a:off x="4405450" y="2405375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0"/>
                  </a:moveTo>
                  <a:cubicBezTo>
                    <a:pt x="218" y="0"/>
                    <a:pt x="1" y="521"/>
                    <a:pt x="303" y="823"/>
                  </a:cubicBezTo>
                  <a:cubicBezTo>
                    <a:pt x="402" y="922"/>
                    <a:pt x="524" y="966"/>
                    <a:pt x="644" y="966"/>
                  </a:cubicBezTo>
                  <a:cubicBezTo>
                    <a:pt x="891" y="966"/>
                    <a:pt x="1130" y="777"/>
                    <a:pt x="1138" y="484"/>
                  </a:cubicBezTo>
                  <a:cubicBezTo>
                    <a:pt x="1138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7478;p65"/>
            <p:cNvSpPr/>
            <p:nvPr/>
          </p:nvSpPr>
          <p:spPr>
            <a:xfrm>
              <a:off x="4314425" y="2463225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76" y="1"/>
                  </a:moveTo>
                  <a:cubicBezTo>
                    <a:pt x="1854" y="1"/>
                    <a:pt x="1425" y="157"/>
                    <a:pt x="1077" y="505"/>
                  </a:cubicBezTo>
                  <a:cubicBezTo>
                    <a:pt x="0" y="1582"/>
                    <a:pt x="763" y="3432"/>
                    <a:pt x="2287" y="3432"/>
                  </a:cubicBezTo>
                  <a:cubicBezTo>
                    <a:pt x="3230" y="3420"/>
                    <a:pt x="4004" y="2658"/>
                    <a:pt x="4004" y="1715"/>
                  </a:cubicBezTo>
                  <a:cubicBezTo>
                    <a:pt x="4004" y="683"/>
                    <a:pt x="3157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7479;p65"/>
            <p:cNvSpPr/>
            <p:nvPr/>
          </p:nvSpPr>
          <p:spPr>
            <a:xfrm>
              <a:off x="4355550" y="2493975"/>
              <a:ext cx="28450" cy="24325"/>
            </a:xfrm>
            <a:custGeom>
              <a:avLst/>
              <a:gdLst/>
              <a:ahLst/>
              <a:cxnLst/>
              <a:rect l="l" t="t" r="r" b="b"/>
              <a:pathLst>
                <a:path w="1138" h="973" extrusionOk="0">
                  <a:moveTo>
                    <a:pt x="642" y="1"/>
                  </a:moveTo>
                  <a:cubicBezTo>
                    <a:pt x="218" y="1"/>
                    <a:pt x="1" y="521"/>
                    <a:pt x="303" y="823"/>
                  </a:cubicBezTo>
                  <a:cubicBezTo>
                    <a:pt x="402" y="926"/>
                    <a:pt x="524" y="972"/>
                    <a:pt x="644" y="972"/>
                  </a:cubicBezTo>
                  <a:cubicBezTo>
                    <a:pt x="891" y="972"/>
                    <a:pt x="1130" y="778"/>
                    <a:pt x="1138" y="485"/>
                  </a:cubicBezTo>
                  <a:cubicBezTo>
                    <a:pt x="1138" y="218"/>
                    <a:pt x="920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7480;p65"/>
            <p:cNvSpPr/>
            <p:nvPr/>
          </p:nvSpPr>
          <p:spPr>
            <a:xfrm>
              <a:off x="4189525" y="2537525"/>
              <a:ext cx="51725" cy="51450"/>
            </a:xfrm>
            <a:custGeom>
              <a:avLst/>
              <a:gdLst/>
              <a:ahLst/>
              <a:cxnLst/>
              <a:rect l="l" t="t" r="r" b="b"/>
              <a:pathLst>
                <a:path w="2069" h="2058" extrusionOk="0">
                  <a:moveTo>
                    <a:pt x="1029" y="1"/>
                  </a:moveTo>
                  <a:cubicBezTo>
                    <a:pt x="460" y="1"/>
                    <a:pt x="0" y="460"/>
                    <a:pt x="0" y="1029"/>
                  </a:cubicBezTo>
                  <a:cubicBezTo>
                    <a:pt x="0" y="1597"/>
                    <a:pt x="460" y="2057"/>
                    <a:pt x="1029" y="2057"/>
                  </a:cubicBezTo>
                  <a:cubicBezTo>
                    <a:pt x="1609" y="2057"/>
                    <a:pt x="2069" y="1597"/>
                    <a:pt x="2069" y="1029"/>
                  </a:cubicBezTo>
                  <a:cubicBezTo>
                    <a:pt x="2069" y="460"/>
                    <a:pt x="1609" y="1"/>
                    <a:pt x="102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7481;p65"/>
            <p:cNvSpPr/>
            <p:nvPr/>
          </p:nvSpPr>
          <p:spPr>
            <a:xfrm>
              <a:off x="4207975" y="2555975"/>
              <a:ext cx="14850" cy="14550"/>
            </a:xfrm>
            <a:custGeom>
              <a:avLst/>
              <a:gdLst/>
              <a:ahLst/>
              <a:cxnLst/>
              <a:rect l="l" t="t" r="r" b="b"/>
              <a:pathLst>
                <a:path w="594" h="582" extrusionOk="0">
                  <a:moveTo>
                    <a:pt x="291" y="1"/>
                  </a:moveTo>
                  <a:cubicBezTo>
                    <a:pt x="133" y="1"/>
                    <a:pt x="0" y="134"/>
                    <a:pt x="0" y="291"/>
                  </a:cubicBezTo>
                  <a:cubicBezTo>
                    <a:pt x="0" y="460"/>
                    <a:pt x="133" y="581"/>
                    <a:pt x="291" y="581"/>
                  </a:cubicBezTo>
                  <a:cubicBezTo>
                    <a:pt x="460" y="581"/>
                    <a:pt x="593" y="460"/>
                    <a:pt x="593" y="291"/>
                  </a:cubicBezTo>
                  <a:cubicBezTo>
                    <a:pt x="593" y="134"/>
                    <a:pt x="460" y="1"/>
                    <a:pt x="29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7482;p65"/>
            <p:cNvSpPr/>
            <p:nvPr/>
          </p:nvSpPr>
          <p:spPr>
            <a:xfrm>
              <a:off x="3822075" y="24109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76" y="0"/>
                  </a:moveTo>
                  <a:cubicBezTo>
                    <a:pt x="1855" y="0"/>
                    <a:pt x="1426" y="156"/>
                    <a:pt x="1077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3993" y="2657"/>
                    <a:pt x="4005" y="1714"/>
                  </a:cubicBezTo>
                  <a:cubicBezTo>
                    <a:pt x="4005" y="683"/>
                    <a:pt x="3158" y="0"/>
                    <a:pt x="22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7483;p65"/>
            <p:cNvSpPr/>
            <p:nvPr/>
          </p:nvSpPr>
          <p:spPr>
            <a:xfrm>
              <a:off x="3863225" y="244165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41" y="1"/>
                  </a:moveTo>
                  <a:cubicBezTo>
                    <a:pt x="206" y="1"/>
                    <a:pt x="0" y="521"/>
                    <a:pt x="302" y="824"/>
                  </a:cubicBezTo>
                  <a:cubicBezTo>
                    <a:pt x="400" y="921"/>
                    <a:pt x="520" y="964"/>
                    <a:pt x="638" y="964"/>
                  </a:cubicBezTo>
                  <a:cubicBezTo>
                    <a:pt x="886" y="964"/>
                    <a:pt x="1125" y="772"/>
                    <a:pt x="1125" y="485"/>
                  </a:cubicBezTo>
                  <a:cubicBezTo>
                    <a:pt x="1125" y="219"/>
                    <a:pt x="907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7484;p65"/>
            <p:cNvSpPr/>
            <p:nvPr/>
          </p:nvSpPr>
          <p:spPr>
            <a:xfrm>
              <a:off x="3581350" y="250950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7485;p65"/>
            <p:cNvSpPr/>
            <p:nvPr/>
          </p:nvSpPr>
          <p:spPr>
            <a:xfrm>
              <a:off x="3626425" y="254025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7486;p65"/>
            <p:cNvSpPr/>
            <p:nvPr/>
          </p:nvSpPr>
          <p:spPr>
            <a:xfrm>
              <a:off x="3445875" y="23658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3" y="3432"/>
                    <a:pt x="2287" y="3432"/>
                  </a:cubicBezTo>
                  <a:cubicBezTo>
                    <a:pt x="3230" y="3432"/>
                    <a:pt x="3992" y="2658"/>
                    <a:pt x="4005" y="1714"/>
                  </a:cubicBezTo>
                  <a:cubicBezTo>
                    <a:pt x="3996" y="683"/>
                    <a:pt x="3152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7487;p65"/>
            <p:cNvSpPr/>
            <p:nvPr/>
          </p:nvSpPr>
          <p:spPr>
            <a:xfrm>
              <a:off x="3490925" y="23966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1"/>
                  </a:moveTo>
                  <a:cubicBezTo>
                    <a:pt x="219" y="1"/>
                    <a:pt x="1" y="218"/>
                    <a:pt x="1" y="484"/>
                  </a:cubicBezTo>
                  <a:cubicBezTo>
                    <a:pt x="1" y="751"/>
                    <a:pt x="219" y="968"/>
                    <a:pt x="485" y="968"/>
                  </a:cubicBezTo>
                  <a:cubicBezTo>
                    <a:pt x="751" y="968"/>
                    <a:pt x="969" y="751"/>
                    <a:pt x="969" y="484"/>
                  </a:cubicBezTo>
                  <a:cubicBezTo>
                    <a:pt x="969" y="218"/>
                    <a:pt x="751" y="1"/>
                    <a:pt x="48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7488;p65"/>
            <p:cNvSpPr/>
            <p:nvPr/>
          </p:nvSpPr>
          <p:spPr>
            <a:xfrm>
              <a:off x="3572600" y="23658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75" y="1"/>
                  </a:moveTo>
                  <a:cubicBezTo>
                    <a:pt x="1854" y="1"/>
                    <a:pt x="1425" y="157"/>
                    <a:pt x="1077" y="505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32"/>
                    <a:pt x="4004" y="2658"/>
                    <a:pt x="4004" y="1714"/>
                  </a:cubicBezTo>
                  <a:cubicBezTo>
                    <a:pt x="4004" y="683"/>
                    <a:pt x="3157" y="1"/>
                    <a:pt x="22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7489;p65"/>
            <p:cNvSpPr/>
            <p:nvPr/>
          </p:nvSpPr>
          <p:spPr>
            <a:xfrm>
              <a:off x="3613725" y="2396600"/>
              <a:ext cx="28150" cy="24400"/>
            </a:xfrm>
            <a:custGeom>
              <a:avLst/>
              <a:gdLst/>
              <a:ahLst/>
              <a:cxnLst/>
              <a:rect l="l" t="t" r="r" b="b"/>
              <a:pathLst>
                <a:path w="1126" h="976" extrusionOk="0">
                  <a:moveTo>
                    <a:pt x="641" y="1"/>
                  </a:moveTo>
                  <a:cubicBezTo>
                    <a:pt x="218" y="1"/>
                    <a:pt x="0" y="521"/>
                    <a:pt x="303" y="835"/>
                  </a:cubicBezTo>
                  <a:cubicBezTo>
                    <a:pt x="400" y="932"/>
                    <a:pt x="519" y="976"/>
                    <a:pt x="636" y="976"/>
                  </a:cubicBezTo>
                  <a:cubicBezTo>
                    <a:pt x="885" y="976"/>
                    <a:pt x="1125" y="780"/>
                    <a:pt x="1125" y="484"/>
                  </a:cubicBezTo>
                  <a:cubicBezTo>
                    <a:pt x="1125" y="218"/>
                    <a:pt x="907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7490;p65"/>
            <p:cNvSpPr/>
            <p:nvPr/>
          </p:nvSpPr>
          <p:spPr>
            <a:xfrm>
              <a:off x="3433775" y="2563325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76" y="1"/>
                  </a:moveTo>
                  <a:cubicBezTo>
                    <a:pt x="1855" y="1"/>
                    <a:pt x="1425" y="157"/>
                    <a:pt x="1077" y="505"/>
                  </a:cubicBezTo>
                  <a:cubicBezTo>
                    <a:pt x="1" y="1582"/>
                    <a:pt x="763" y="3420"/>
                    <a:pt x="2287" y="3420"/>
                  </a:cubicBezTo>
                  <a:cubicBezTo>
                    <a:pt x="3230" y="3420"/>
                    <a:pt x="3993" y="2658"/>
                    <a:pt x="4005" y="1715"/>
                  </a:cubicBezTo>
                  <a:cubicBezTo>
                    <a:pt x="4005" y="683"/>
                    <a:pt x="3157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7491;p65"/>
            <p:cNvSpPr/>
            <p:nvPr/>
          </p:nvSpPr>
          <p:spPr>
            <a:xfrm>
              <a:off x="3478850" y="259407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7492;p65"/>
            <p:cNvSpPr/>
            <p:nvPr/>
          </p:nvSpPr>
          <p:spPr>
            <a:xfrm>
              <a:off x="4004450" y="2497600"/>
              <a:ext cx="85600" cy="85325"/>
            </a:xfrm>
            <a:custGeom>
              <a:avLst/>
              <a:gdLst/>
              <a:ahLst/>
              <a:cxnLst/>
              <a:rect l="l" t="t" r="r" b="b"/>
              <a:pathLst>
                <a:path w="3424" h="3413" extrusionOk="0">
                  <a:moveTo>
                    <a:pt x="1718" y="1"/>
                  </a:moveTo>
                  <a:cubicBezTo>
                    <a:pt x="774" y="1"/>
                    <a:pt x="0" y="763"/>
                    <a:pt x="0" y="1707"/>
                  </a:cubicBezTo>
                  <a:cubicBezTo>
                    <a:pt x="0" y="2650"/>
                    <a:pt x="774" y="3412"/>
                    <a:pt x="1718" y="3412"/>
                  </a:cubicBezTo>
                  <a:cubicBezTo>
                    <a:pt x="2662" y="3412"/>
                    <a:pt x="3424" y="2650"/>
                    <a:pt x="3424" y="1707"/>
                  </a:cubicBezTo>
                  <a:cubicBezTo>
                    <a:pt x="3424" y="763"/>
                    <a:pt x="2662" y="1"/>
                    <a:pt x="171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7493;p65"/>
            <p:cNvSpPr/>
            <p:nvPr/>
          </p:nvSpPr>
          <p:spPr>
            <a:xfrm>
              <a:off x="4031350" y="252815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42" y="1"/>
                  </a:moveTo>
                  <a:cubicBezTo>
                    <a:pt x="206" y="1"/>
                    <a:pt x="1" y="521"/>
                    <a:pt x="303" y="823"/>
                  </a:cubicBezTo>
                  <a:cubicBezTo>
                    <a:pt x="401" y="921"/>
                    <a:pt x="521" y="964"/>
                    <a:pt x="639" y="964"/>
                  </a:cubicBezTo>
                  <a:cubicBezTo>
                    <a:pt x="887" y="964"/>
                    <a:pt x="1126" y="772"/>
                    <a:pt x="1126" y="485"/>
                  </a:cubicBezTo>
                  <a:cubicBezTo>
                    <a:pt x="1126" y="21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7494;p65"/>
            <p:cNvSpPr/>
            <p:nvPr/>
          </p:nvSpPr>
          <p:spPr>
            <a:xfrm>
              <a:off x="4083975" y="2442675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7495;p65"/>
            <p:cNvSpPr/>
            <p:nvPr/>
          </p:nvSpPr>
          <p:spPr>
            <a:xfrm>
              <a:off x="4129050" y="24734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7496;p65"/>
            <p:cNvSpPr/>
            <p:nvPr/>
          </p:nvSpPr>
          <p:spPr>
            <a:xfrm>
              <a:off x="4150200" y="1716875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0"/>
                  </a:moveTo>
                  <a:cubicBezTo>
                    <a:pt x="1853" y="0"/>
                    <a:pt x="1426" y="156"/>
                    <a:pt x="1077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3993" y="2657"/>
                    <a:pt x="3993" y="1714"/>
                  </a:cubicBezTo>
                  <a:cubicBezTo>
                    <a:pt x="3993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7497;p65"/>
            <p:cNvSpPr/>
            <p:nvPr/>
          </p:nvSpPr>
          <p:spPr>
            <a:xfrm>
              <a:off x="4195275" y="1747600"/>
              <a:ext cx="23900" cy="24225"/>
            </a:xfrm>
            <a:custGeom>
              <a:avLst/>
              <a:gdLst/>
              <a:ahLst/>
              <a:cxnLst/>
              <a:rect l="l" t="t" r="r" b="b"/>
              <a:pathLst>
                <a:path w="956" h="969" extrusionOk="0">
                  <a:moveTo>
                    <a:pt x="472" y="1"/>
                  </a:moveTo>
                  <a:cubicBezTo>
                    <a:pt x="206" y="1"/>
                    <a:pt x="0" y="219"/>
                    <a:pt x="0" y="485"/>
                  </a:cubicBezTo>
                  <a:cubicBezTo>
                    <a:pt x="0" y="751"/>
                    <a:pt x="206" y="969"/>
                    <a:pt x="472" y="969"/>
                  </a:cubicBezTo>
                  <a:cubicBezTo>
                    <a:pt x="750" y="969"/>
                    <a:pt x="956" y="751"/>
                    <a:pt x="956" y="485"/>
                  </a:cubicBezTo>
                  <a:cubicBezTo>
                    <a:pt x="956" y="219"/>
                    <a:pt x="750" y="1"/>
                    <a:pt x="4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7498;p65"/>
            <p:cNvSpPr/>
            <p:nvPr/>
          </p:nvSpPr>
          <p:spPr>
            <a:xfrm>
              <a:off x="3795175" y="165910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75" y="1"/>
                  </a:moveTo>
                  <a:cubicBezTo>
                    <a:pt x="1854" y="1"/>
                    <a:pt x="1425" y="157"/>
                    <a:pt x="1077" y="505"/>
                  </a:cubicBezTo>
                  <a:cubicBezTo>
                    <a:pt x="0" y="1581"/>
                    <a:pt x="762" y="3432"/>
                    <a:pt x="2287" y="3432"/>
                  </a:cubicBezTo>
                  <a:cubicBezTo>
                    <a:pt x="3230" y="3432"/>
                    <a:pt x="4004" y="2658"/>
                    <a:pt x="4004" y="1714"/>
                  </a:cubicBezTo>
                  <a:cubicBezTo>
                    <a:pt x="4004" y="683"/>
                    <a:pt x="3157" y="1"/>
                    <a:pt x="22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7499;p65"/>
            <p:cNvSpPr/>
            <p:nvPr/>
          </p:nvSpPr>
          <p:spPr>
            <a:xfrm>
              <a:off x="3840525" y="1690150"/>
              <a:ext cx="23925" cy="23925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473" y="1"/>
                  </a:moveTo>
                  <a:cubicBezTo>
                    <a:pt x="206" y="1"/>
                    <a:pt x="1" y="206"/>
                    <a:pt x="1" y="472"/>
                  </a:cubicBezTo>
                  <a:cubicBezTo>
                    <a:pt x="1" y="738"/>
                    <a:pt x="206" y="956"/>
                    <a:pt x="473" y="956"/>
                  </a:cubicBezTo>
                  <a:cubicBezTo>
                    <a:pt x="751" y="956"/>
                    <a:pt x="956" y="738"/>
                    <a:pt x="956" y="472"/>
                  </a:cubicBezTo>
                  <a:cubicBezTo>
                    <a:pt x="956" y="206"/>
                    <a:pt x="751" y="1"/>
                    <a:pt x="4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7500;p65"/>
            <p:cNvSpPr/>
            <p:nvPr/>
          </p:nvSpPr>
          <p:spPr>
            <a:xfrm>
              <a:off x="4047700" y="1961725"/>
              <a:ext cx="85600" cy="8560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8" y="0"/>
                  </a:moveTo>
                  <a:cubicBezTo>
                    <a:pt x="774" y="0"/>
                    <a:pt x="0" y="763"/>
                    <a:pt x="0" y="1706"/>
                  </a:cubicBezTo>
                  <a:cubicBezTo>
                    <a:pt x="0" y="2650"/>
                    <a:pt x="774" y="3424"/>
                    <a:pt x="1718" y="3424"/>
                  </a:cubicBezTo>
                  <a:cubicBezTo>
                    <a:pt x="2661" y="3424"/>
                    <a:pt x="3423" y="2650"/>
                    <a:pt x="3423" y="1706"/>
                  </a:cubicBezTo>
                  <a:cubicBezTo>
                    <a:pt x="3423" y="763"/>
                    <a:pt x="2661" y="0"/>
                    <a:pt x="171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7501;p65"/>
            <p:cNvSpPr/>
            <p:nvPr/>
          </p:nvSpPr>
          <p:spPr>
            <a:xfrm>
              <a:off x="4074600" y="1992275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0"/>
                  </a:moveTo>
                  <a:cubicBezTo>
                    <a:pt x="206" y="0"/>
                    <a:pt x="1" y="520"/>
                    <a:pt x="303" y="823"/>
                  </a:cubicBezTo>
                  <a:cubicBezTo>
                    <a:pt x="402" y="922"/>
                    <a:pt x="524" y="966"/>
                    <a:pt x="644" y="966"/>
                  </a:cubicBezTo>
                  <a:cubicBezTo>
                    <a:pt x="890" y="966"/>
                    <a:pt x="1126" y="777"/>
                    <a:pt x="1126" y="484"/>
                  </a:cubicBezTo>
                  <a:cubicBezTo>
                    <a:pt x="1126" y="218"/>
                    <a:pt x="908" y="0"/>
                    <a:pt x="64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7502;p65"/>
            <p:cNvSpPr/>
            <p:nvPr/>
          </p:nvSpPr>
          <p:spPr>
            <a:xfrm>
              <a:off x="3560800" y="2016700"/>
              <a:ext cx="99825" cy="85675"/>
            </a:xfrm>
            <a:custGeom>
              <a:avLst/>
              <a:gdLst/>
              <a:ahLst/>
              <a:cxnLst/>
              <a:rect l="l" t="t" r="r" b="b"/>
              <a:pathLst>
                <a:path w="3993" h="3427" extrusionOk="0">
                  <a:moveTo>
                    <a:pt x="2272" y="0"/>
                  </a:moveTo>
                  <a:cubicBezTo>
                    <a:pt x="1853" y="0"/>
                    <a:pt x="1425" y="155"/>
                    <a:pt x="1077" y="499"/>
                  </a:cubicBezTo>
                  <a:cubicBezTo>
                    <a:pt x="0" y="1576"/>
                    <a:pt x="750" y="3414"/>
                    <a:pt x="2274" y="3426"/>
                  </a:cubicBezTo>
                  <a:cubicBezTo>
                    <a:pt x="3218" y="3426"/>
                    <a:pt x="3992" y="2652"/>
                    <a:pt x="3992" y="1709"/>
                  </a:cubicBezTo>
                  <a:cubicBezTo>
                    <a:pt x="3992" y="677"/>
                    <a:pt x="3150" y="0"/>
                    <a:pt x="2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7503;p65"/>
            <p:cNvSpPr/>
            <p:nvPr/>
          </p:nvSpPr>
          <p:spPr>
            <a:xfrm>
              <a:off x="3605850" y="2047300"/>
              <a:ext cx="23925" cy="24225"/>
            </a:xfrm>
            <a:custGeom>
              <a:avLst/>
              <a:gdLst/>
              <a:ahLst/>
              <a:cxnLst/>
              <a:rect l="l" t="t" r="r" b="b"/>
              <a:pathLst>
                <a:path w="957" h="969" extrusionOk="0">
                  <a:moveTo>
                    <a:pt x="472" y="1"/>
                  </a:moveTo>
                  <a:cubicBezTo>
                    <a:pt x="206" y="1"/>
                    <a:pt x="1" y="219"/>
                    <a:pt x="1" y="485"/>
                  </a:cubicBezTo>
                  <a:cubicBezTo>
                    <a:pt x="1" y="751"/>
                    <a:pt x="206" y="969"/>
                    <a:pt x="472" y="969"/>
                  </a:cubicBezTo>
                  <a:cubicBezTo>
                    <a:pt x="751" y="969"/>
                    <a:pt x="956" y="751"/>
                    <a:pt x="956" y="485"/>
                  </a:cubicBezTo>
                  <a:cubicBezTo>
                    <a:pt x="956" y="219"/>
                    <a:pt x="751" y="1"/>
                    <a:pt x="4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7504;p65"/>
            <p:cNvSpPr/>
            <p:nvPr/>
          </p:nvSpPr>
          <p:spPr>
            <a:xfrm>
              <a:off x="3694475" y="23867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4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20"/>
                    <a:pt x="2298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2" y="0"/>
                    <a:pt x="228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7505;p65"/>
            <p:cNvSpPr/>
            <p:nvPr/>
          </p:nvSpPr>
          <p:spPr>
            <a:xfrm>
              <a:off x="3735600" y="2417475"/>
              <a:ext cx="28450" cy="24100"/>
            </a:xfrm>
            <a:custGeom>
              <a:avLst/>
              <a:gdLst/>
              <a:ahLst/>
              <a:cxnLst/>
              <a:rect l="l" t="t" r="r" b="b"/>
              <a:pathLst>
                <a:path w="1138" h="964" extrusionOk="0">
                  <a:moveTo>
                    <a:pt x="641" y="0"/>
                  </a:moveTo>
                  <a:cubicBezTo>
                    <a:pt x="218" y="0"/>
                    <a:pt x="0" y="520"/>
                    <a:pt x="303" y="823"/>
                  </a:cubicBezTo>
                  <a:cubicBezTo>
                    <a:pt x="404" y="920"/>
                    <a:pt x="525" y="964"/>
                    <a:pt x="644" y="964"/>
                  </a:cubicBezTo>
                  <a:cubicBezTo>
                    <a:pt x="893" y="964"/>
                    <a:pt x="1129" y="771"/>
                    <a:pt x="1137" y="484"/>
                  </a:cubicBezTo>
                  <a:cubicBezTo>
                    <a:pt x="1137" y="218"/>
                    <a:pt x="920" y="0"/>
                    <a:pt x="64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7506;p65"/>
            <p:cNvSpPr/>
            <p:nvPr/>
          </p:nvSpPr>
          <p:spPr>
            <a:xfrm>
              <a:off x="3795175" y="20286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85" y="1"/>
                  </a:moveTo>
                  <a:cubicBezTo>
                    <a:pt x="1865" y="1"/>
                    <a:pt x="1437" y="157"/>
                    <a:pt x="1089" y="505"/>
                  </a:cubicBezTo>
                  <a:cubicBezTo>
                    <a:pt x="0" y="1581"/>
                    <a:pt x="774" y="3432"/>
                    <a:pt x="2299" y="3432"/>
                  </a:cubicBezTo>
                  <a:cubicBezTo>
                    <a:pt x="3242" y="3432"/>
                    <a:pt x="4004" y="2658"/>
                    <a:pt x="4004" y="1715"/>
                  </a:cubicBezTo>
                  <a:cubicBezTo>
                    <a:pt x="4004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7507;p65"/>
            <p:cNvSpPr/>
            <p:nvPr/>
          </p:nvSpPr>
          <p:spPr>
            <a:xfrm>
              <a:off x="3836300" y="20594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8"/>
                    <a:pt x="920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7508;p65"/>
            <p:cNvSpPr/>
            <p:nvPr/>
          </p:nvSpPr>
          <p:spPr>
            <a:xfrm>
              <a:off x="3795175" y="19113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7509;p65"/>
            <p:cNvSpPr/>
            <p:nvPr/>
          </p:nvSpPr>
          <p:spPr>
            <a:xfrm>
              <a:off x="3836300" y="1942075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2" y="0"/>
                  </a:moveTo>
                  <a:cubicBezTo>
                    <a:pt x="218" y="0"/>
                    <a:pt x="0" y="520"/>
                    <a:pt x="303" y="823"/>
                  </a:cubicBezTo>
                  <a:cubicBezTo>
                    <a:pt x="400" y="920"/>
                    <a:pt x="520" y="964"/>
                    <a:pt x="638" y="964"/>
                  </a:cubicBezTo>
                  <a:cubicBezTo>
                    <a:pt x="886" y="964"/>
                    <a:pt x="1125" y="771"/>
                    <a:pt x="1125" y="484"/>
                  </a:cubicBezTo>
                  <a:cubicBezTo>
                    <a:pt x="1125" y="218"/>
                    <a:pt x="920" y="0"/>
                    <a:pt x="64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7510;p65"/>
            <p:cNvSpPr/>
            <p:nvPr/>
          </p:nvSpPr>
          <p:spPr>
            <a:xfrm>
              <a:off x="3952725" y="1807600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76" y="0"/>
                  </a:moveTo>
                  <a:cubicBezTo>
                    <a:pt x="1855" y="0"/>
                    <a:pt x="1425" y="156"/>
                    <a:pt x="1077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4005" y="2657"/>
                    <a:pt x="4005" y="1714"/>
                  </a:cubicBezTo>
                  <a:cubicBezTo>
                    <a:pt x="4005" y="683"/>
                    <a:pt x="3157" y="0"/>
                    <a:pt x="22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7511;p65"/>
            <p:cNvSpPr/>
            <p:nvPr/>
          </p:nvSpPr>
          <p:spPr>
            <a:xfrm>
              <a:off x="3997800" y="183832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9"/>
                    <a:pt x="0" y="485"/>
                  </a:cubicBezTo>
                  <a:cubicBezTo>
                    <a:pt x="0" y="751"/>
                    <a:pt x="218" y="969"/>
                    <a:pt x="484" y="969"/>
                  </a:cubicBezTo>
                  <a:cubicBezTo>
                    <a:pt x="750" y="969"/>
                    <a:pt x="968" y="751"/>
                    <a:pt x="968" y="485"/>
                  </a:cubicBezTo>
                  <a:cubicBezTo>
                    <a:pt x="968" y="219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7512;p65"/>
            <p:cNvSpPr/>
            <p:nvPr/>
          </p:nvSpPr>
          <p:spPr>
            <a:xfrm>
              <a:off x="3931550" y="2028850"/>
              <a:ext cx="85625" cy="85625"/>
            </a:xfrm>
            <a:custGeom>
              <a:avLst/>
              <a:gdLst/>
              <a:ahLst/>
              <a:cxnLst/>
              <a:rect l="l" t="t" r="r" b="b"/>
              <a:pathLst>
                <a:path w="3425" h="3425" extrusionOk="0">
                  <a:moveTo>
                    <a:pt x="1707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24"/>
                    <a:pt x="1707" y="3424"/>
                  </a:cubicBezTo>
                  <a:cubicBezTo>
                    <a:pt x="2662" y="3424"/>
                    <a:pt x="3424" y="2650"/>
                    <a:pt x="3424" y="1707"/>
                  </a:cubicBezTo>
                  <a:cubicBezTo>
                    <a:pt x="3424" y="763"/>
                    <a:pt x="2662" y="1"/>
                    <a:pt x="170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7513;p65"/>
            <p:cNvSpPr/>
            <p:nvPr/>
          </p:nvSpPr>
          <p:spPr>
            <a:xfrm>
              <a:off x="3958175" y="20594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8"/>
                    <a:pt x="920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7514;p65"/>
            <p:cNvSpPr/>
            <p:nvPr/>
          </p:nvSpPr>
          <p:spPr>
            <a:xfrm>
              <a:off x="4021375" y="1626450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0" y="3420"/>
                    <a:pt x="3993" y="2657"/>
                    <a:pt x="3993" y="1714"/>
                  </a:cubicBezTo>
                  <a:cubicBezTo>
                    <a:pt x="3993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7515;p65"/>
            <p:cNvSpPr/>
            <p:nvPr/>
          </p:nvSpPr>
          <p:spPr>
            <a:xfrm>
              <a:off x="4066450" y="1657200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7516;p65"/>
            <p:cNvSpPr/>
            <p:nvPr/>
          </p:nvSpPr>
          <p:spPr>
            <a:xfrm>
              <a:off x="4127225" y="3552550"/>
              <a:ext cx="118875" cy="101825"/>
            </a:xfrm>
            <a:custGeom>
              <a:avLst/>
              <a:gdLst/>
              <a:ahLst/>
              <a:cxnLst/>
              <a:rect l="l" t="t" r="r" b="b"/>
              <a:pathLst>
                <a:path w="4755" h="4073" extrusionOk="0">
                  <a:moveTo>
                    <a:pt x="2707" y="1"/>
                  </a:moveTo>
                  <a:cubicBezTo>
                    <a:pt x="2207" y="1"/>
                    <a:pt x="1698" y="186"/>
                    <a:pt x="1283" y="601"/>
                  </a:cubicBezTo>
                  <a:cubicBezTo>
                    <a:pt x="1" y="1883"/>
                    <a:pt x="908" y="4073"/>
                    <a:pt x="2722" y="4073"/>
                  </a:cubicBezTo>
                  <a:cubicBezTo>
                    <a:pt x="3835" y="4073"/>
                    <a:pt x="4755" y="3166"/>
                    <a:pt x="4755" y="2041"/>
                  </a:cubicBezTo>
                  <a:cubicBezTo>
                    <a:pt x="4755" y="813"/>
                    <a:pt x="3752" y="1"/>
                    <a:pt x="270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7517;p65"/>
            <p:cNvSpPr/>
            <p:nvPr/>
          </p:nvSpPr>
          <p:spPr>
            <a:xfrm>
              <a:off x="4168050" y="3583300"/>
              <a:ext cx="47200" cy="40425"/>
            </a:xfrm>
            <a:custGeom>
              <a:avLst/>
              <a:gdLst/>
              <a:ahLst/>
              <a:cxnLst/>
              <a:rect l="l" t="t" r="r" b="b"/>
              <a:pathLst>
                <a:path w="1888" h="1617" extrusionOk="0">
                  <a:moveTo>
                    <a:pt x="1089" y="0"/>
                  </a:moveTo>
                  <a:cubicBezTo>
                    <a:pt x="363" y="0"/>
                    <a:pt x="1" y="871"/>
                    <a:pt x="509" y="1379"/>
                  </a:cubicBezTo>
                  <a:cubicBezTo>
                    <a:pt x="673" y="1543"/>
                    <a:pt x="874" y="1616"/>
                    <a:pt x="1073" y="1616"/>
                  </a:cubicBezTo>
                  <a:cubicBezTo>
                    <a:pt x="1488" y="1616"/>
                    <a:pt x="1888" y="1294"/>
                    <a:pt x="1888" y="811"/>
                  </a:cubicBezTo>
                  <a:cubicBezTo>
                    <a:pt x="1888" y="363"/>
                    <a:pt x="1537" y="0"/>
                    <a:pt x="108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7518;p65"/>
            <p:cNvSpPr/>
            <p:nvPr/>
          </p:nvSpPr>
          <p:spPr>
            <a:xfrm>
              <a:off x="4126025" y="406060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2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2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5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7519;p65"/>
            <p:cNvSpPr/>
            <p:nvPr/>
          </p:nvSpPr>
          <p:spPr>
            <a:xfrm>
              <a:off x="4166850" y="4091050"/>
              <a:ext cx="28450" cy="24425"/>
            </a:xfrm>
            <a:custGeom>
              <a:avLst/>
              <a:gdLst/>
              <a:ahLst/>
              <a:cxnLst/>
              <a:rect l="l" t="t" r="r" b="b"/>
              <a:pathLst>
                <a:path w="1138" h="977" extrusionOk="0">
                  <a:moveTo>
                    <a:pt x="653" y="1"/>
                  </a:moveTo>
                  <a:cubicBezTo>
                    <a:pt x="218" y="1"/>
                    <a:pt x="0" y="533"/>
                    <a:pt x="303" y="835"/>
                  </a:cubicBezTo>
                  <a:cubicBezTo>
                    <a:pt x="404" y="933"/>
                    <a:pt x="527" y="976"/>
                    <a:pt x="646" y="976"/>
                  </a:cubicBezTo>
                  <a:cubicBezTo>
                    <a:pt x="898" y="976"/>
                    <a:pt x="1137" y="784"/>
                    <a:pt x="1137" y="497"/>
                  </a:cubicBezTo>
                  <a:cubicBezTo>
                    <a:pt x="1137" y="218"/>
                    <a:pt x="920" y="1"/>
                    <a:pt x="65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7520;p65"/>
            <p:cNvSpPr/>
            <p:nvPr/>
          </p:nvSpPr>
          <p:spPr>
            <a:xfrm>
              <a:off x="4173500" y="3140650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5" y="1"/>
                  </a:moveTo>
                  <a:cubicBezTo>
                    <a:pt x="1865" y="1"/>
                    <a:pt x="1437" y="156"/>
                    <a:pt x="1089" y="505"/>
                  </a:cubicBezTo>
                  <a:cubicBezTo>
                    <a:pt x="0" y="1581"/>
                    <a:pt x="775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7521;p65"/>
            <p:cNvSpPr/>
            <p:nvPr/>
          </p:nvSpPr>
          <p:spPr>
            <a:xfrm>
              <a:off x="4214625" y="3171400"/>
              <a:ext cx="28450" cy="24100"/>
            </a:xfrm>
            <a:custGeom>
              <a:avLst/>
              <a:gdLst/>
              <a:ahLst/>
              <a:cxnLst/>
              <a:rect l="l" t="t" r="r" b="b"/>
              <a:pathLst>
                <a:path w="1138" h="964" extrusionOk="0">
                  <a:moveTo>
                    <a:pt x="654" y="0"/>
                  </a:moveTo>
                  <a:cubicBezTo>
                    <a:pt x="218" y="0"/>
                    <a:pt x="0" y="521"/>
                    <a:pt x="303" y="823"/>
                  </a:cubicBezTo>
                  <a:cubicBezTo>
                    <a:pt x="404" y="920"/>
                    <a:pt x="526" y="964"/>
                    <a:pt x="644" y="964"/>
                  </a:cubicBezTo>
                  <a:cubicBezTo>
                    <a:pt x="893" y="964"/>
                    <a:pt x="1129" y="771"/>
                    <a:pt x="1138" y="484"/>
                  </a:cubicBezTo>
                  <a:cubicBezTo>
                    <a:pt x="1125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7522;p65"/>
            <p:cNvSpPr/>
            <p:nvPr/>
          </p:nvSpPr>
          <p:spPr>
            <a:xfrm>
              <a:off x="3610700" y="3121125"/>
              <a:ext cx="117050" cy="100200"/>
            </a:xfrm>
            <a:custGeom>
              <a:avLst/>
              <a:gdLst/>
              <a:ahLst/>
              <a:cxnLst/>
              <a:rect l="l" t="t" r="r" b="b"/>
              <a:pathLst>
                <a:path w="4682" h="4008" extrusionOk="0">
                  <a:moveTo>
                    <a:pt x="2663" y="0"/>
                  </a:moveTo>
                  <a:cubicBezTo>
                    <a:pt x="2169" y="0"/>
                    <a:pt x="1666" y="184"/>
                    <a:pt x="1258" y="596"/>
                  </a:cubicBezTo>
                  <a:cubicBezTo>
                    <a:pt x="0" y="1854"/>
                    <a:pt x="895" y="4007"/>
                    <a:pt x="2674" y="4007"/>
                  </a:cubicBezTo>
                  <a:cubicBezTo>
                    <a:pt x="3774" y="4007"/>
                    <a:pt x="4682" y="3112"/>
                    <a:pt x="4682" y="2011"/>
                  </a:cubicBezTo>
                  <a:cubicBezTo>
                    <a:pt x="4682" y="801"/>
                    <a:pt x="3692" y="0"/>
                    <a:pt x="266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7523;p65"/>
            <p:cNvSpPr/>
            <p:nvPr/>
          </p:nvSpPr>
          <p:spPr>
            <a:xfrm>
              <a:off x="3658175" y="315205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51" y="0"/>
                    <a:pt x="0" y="339"/>
                    <a:pt x="0" y="774"/>
                  </a:cubicBezTo>
                  <a:cubicBezTo>
                    <a:pt x="0" y="1198"/>
                    <a:pt x="351" y="1549"/>
                    <a:pt x="775" y="1549"/>
                  </a:cubicBezTo>
                  <a:cubicBezTo>
                    <a:pt x="1210" y="1549"/>
                    <a:pt x="1549" y="1198"/>
                    <a:pt x="1549" y="774"/>
                  </a:cubicBezTo>
                  <a:cubicBezTo>
                    <a:pt x="1549" y="339"/>
                    <a:pt x="1210" y="0"/>
                    <a:pt x="77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7524;p65"/>
            <p:cNvSpPr/>
            <p:nvPr/>
          </p:nvSpPr>
          <p:spPr>
            <a:xfrm>
              <a:off x="2178425" y="3469700"/>
              <a:ext cx="116175" cy="99700"/>
            </a:xfrm>
            <a:custGeom>
              <a:avLst/>
              <a:gdLst/>
              <a:ahLst/>
              <a:cxnLst/>
              <a:rect l="l" t="t" r="r" b="b"/>
              <a:pathLst>
                <a:path w="4647" h="3988" extrusionOk="0">
                  <a:moveTo>
                    <a:pt x="2642" y="0"/>
                  </a:moveTo>
                  <a:cubicBezTo>
                    <a:pt x="2152" y="0"/>
                    <a:pt x="1654" y="182"/>
                    <a:pt x="1247" y="589"/>
                  </a:cubicBezTo>
                  <a:cubicBezTo>
                    <a:pt x="1" y="1847"/>
                    <a:pt x="884" y="3988"/>
                    <a:pt x="2662" y="3988"/>
                  </a:cubicBezTo>
                  <a:cubicBezTo>
                    <a:pt x="3751" y="3976"/>
                    <a:pt x="4646" y="3093"/>
                    <a:pt x="4646" y="1992"/>
                  </a:cubicBezTo>
                  <a:cubicBezTo>
                    <a:pt x="4646" y="797"/>
                    <a:pt x="3665" y="0"/>
                    <a:pt x="264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7525;p65"/>
            <p:cNvSpPr/>
            <p:nvPr/>
          </p:nvSpPr>
          <p:spPr>
            <a:xfrm>
              <a:off x="2225925" y="3500425"/>
              <a:ext cx="38125" cy="38125"/>
            </a:xfrm>
            <a:custGeom>
              <a:avLst/>
              <a:gdLst/>
              <a:ahLst/>
              <a:cxnLst/>
              <a:rect l="l" t="t" r="r" b="b"/>
              <a:pathLst>
                <a:path w="1525" h="1525" extrusionOk="0">
                  <a:moveTo>
                    <a:pt x="762" y="1"/>
                  </a:moveTo>
                  <a:cubicBezTo>
                    <a:pt x="339" y="1"/>
                    <a:pt x="0" y="339"/>
                    <a:pt x="0" y="763"/>
                  </a:cubicBezTo>
                  <a:cubicBezTo>
                    <a:pt x="0" y="1186"/>
                    <a:pt x="339" y="1525"/>
                    <a:pt x="762" y="1525"/>
                  </a:cubicBezTo>
                  <a:cubicBezTo>
                    <a:pt x="1173" y="1525"/>
                    <a:pt x="1524" y="1186"/>
                    <a:pt x="1524" y="763"/>
                  </a:cubicBezTo>
                  <a:cubicBezTo>
                    <a:pt x="1524" y="339"/>
                    <a:pt x="1173" y="1"/>
                    <a:pt x="76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7526;p65"/>
            <p:cNvSpPr/>
            <p:nvPr/>
          </p:nvSpPr>
          <p:spPr>
            <a:xfrm>
              <a:off x="1469875" y="252947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84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32"/>
                    <a:pt x="2299" y="3432"/>
                  </a:cubicBezTo>
                  <a:cubicBezTo>
                    <a:pt x="3242" y="3419"/>
                    <a:pt x="4004" y="2657"/>
                    <a:pt x="4004" y="1714"/>
                  </a:cubicBezTo>
                  <a:cubicBezTo>
                    <a:pt x="4004" y="682"/>
                    <a:pt x="3162" y="0"/>
                    <a:pt x="228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7527;p65"/>
            <p:cNvSpPr/>
            <p:nvPr/>
          </p:nvSpPr>
          <p:spPr>
            <a:xfrm>
              <a:off x="1511000" y="25602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1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9"/>
                    <a:pt x="908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7528;p65"/>
            <p:cNvSpPr/>
            <p:nvPr/>
          </p:nvSpPr>
          <p:spPr>
            <a:xfrm>
              <a:off x="1786500" y="2996100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50" y="3420"/>
                    <a:pt x="2275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7529;p65"/>
            <p:cNvSpPr/>
            <p:nvPr/>
          </p:nvSpPr>
          <p:spPr>
            <a:xfrm>
              <a:off x="1831250" y="302685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5" y="0"/>
                  </a:moveTo>
                  <a:cubicBezTo>
                    <a:pt x="219" y="0"/>
                    <a:pt x="1" y="218"/>
                    <a:pt x="1" y="484"/>
                  </a:cubicBezTo>
                  <a:cubicBezTo>
                    <a:pt x="1" y="750"/>
                    <a:pt x="219" y="968"/>
                    <a:pt x="485" y="968"/>
                  </a:cubicBezTo>
                  <a:cubicBezTo>
                    <a:pt x="751" y="968"/>
                    <a:pt x="969" y="750"/>
                    <a:pt x="969" y="484"/>
                  </a:cubicBezTo>
                  <a:cubicBezTo>
                    <a:pt x="969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7530;p65"/>
            <p:cNvSpPr/>
            <p:nvPr/>
          </p:nvSpPr>
          <p:spPr>
            <a:xfrm>
              <a:off x="1886600" y="325345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7531;p65"/>
            <p:cNvSpPr/>
            <p:nvPr/>
          </p:nvSpPr>
          <p:spPr>
            <a:xfrm>
              <a:off x="1931650" y="32842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1"/>
                  </a:moveTo>
                  <a:cubicBezTo>
                    <a:pt x="219" y="1"/>
                    <a:pt x="1" y="218"/>
                    <a:pt x="1" y="484"/>
                  </a:cubicBezTo>
                  <a:cubicBezTo>
                    <a:pt x="1" y="751"/>
                    <a:pt x="219" y="968"/>
                    <a:pt x="485" y="968"/>
                  </a:cubicBezTo>
                  <a:cubicBezTo>
                    <a:pt x="751" y="968"/>
                    <a:pt x="969" y="751"/>
                    <a:pt x="969" y="484"/>
                  </a:cubicBezTo>
                  <a:cubicBezTo>
                    <a:pt x="969" y="218"/>
                    <a:pt x="751" y="1"/>
                    <a:pt x="48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7532;p65"/>
            <p:cNvSpPr/>
            <p:nvPr/>
          </p:nvSpPr>
          <p:spPr>
            <a:xfrm>
              <a:off x="2044475" y="2563325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84" y="1"/>
                  </a:moveTo>
                  <a:cubicBezTo>
                    <a:pt x="1865" y="1"/>
                    <a:pt x="1437" y="157"/>
                    <a:pt x="1089" y="505"/>
                  </a:cubicBezTo>
                  <a:cubicBezTo>
                    <a:pt x="0" y="1582"/>
                    <a:pt x="774" y="3420"/>
                    <a:pt x="2298" y="3420"/>
                  </a:cubicBezTo>
                  <a:cubicBezTo>
                    <a:pt x="3242" y="3420"/>
                    <a:pt x="4004" y="2658"/>
                    <a:pt x="4004" y="1715"/>
                  </a:cubicBezTo>
                  <a:cubicBezTo>
                    <a:pt x="4004" y="683"/>
                    <a:pt x="3162" y="1"/>
                    <a:pt x="228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7533;p65"/>
            <p:cNvSpPr/>
            <p:nvPr/>
          </p:nvSpPr>
          <p:spPr>
            <a:xfrm>
              <a:off x="2089525" y="2594075"/>
              <a:ext cx="24525" cy="24225"/>
            </a:xfrm>
            <a:custGeom>
              <a:avLst/>
              <a:gdLst/>
              <a:ahLst/>
              <a:cxnLst/>
              <a:rect l="l" t="t" r="r" b="b"/>
              <a:pathLst>
                <a:path w="981" h="969" extrusionOk="0">
                  <a:moveTo>
                    <a:pt x="496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51"/>
                    <a:pt x="218" y="968"/>
                    <a:pt x="496" y="968"/>
                  </a:cubicBezTo>
                  <a:cubicBezTo>
                    <a:pt x="763" y="968"/>
                    <a:pt x="980" y="751"/>
                    <a:pt x="980" y="485"/>
                  </a:cubicBezTo>
                  <a:cubicBezTo>
                    <a:pt x="980" y="218"/>
                    <a:pt x="763" y="1"/>
                    <a:pt x="496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7534;p65"/>
            <p:cNvSpPr/>
            <p:nvPr/>
          </p:nvSpPr>
          <p:spPr>
            <a:xfrm>
              <a:off x="1400000" y="1781450"/>
              <a:ext cx="99825" cy="85650"/>
            </a:xfrm>
            <a:custGeom>
              <a:avLst/>
              <a:gdLst/>
              <a:ahLst/>
              <a:cxnLst/>
              <a:rect l="l" t="t" r="r" b="b"/>
              <a:pathLst>
                <a:path w="3993" h="3426" extrusionOk="0">
                  <a:moveTo>
                    <a:pt x="2273" y="0"/>
                  </a:moveTo>
                  <a:cubicBezTo>
                    <a:pt x="1854" y="0"/>
                    <a:pt x="1426" y="158"/>
                    <a:pt x="1077" y="510"/>
                  </a:cubicBezTo>
                  <a:cubicBezTo>
                    <a:pt x="1" y="1586"/>
                    <a:pt x="763" y="3425"/>
                    <a:pt x="2287" y="3425"/>
                  </a:cubicBezTo>
                  <a:cubicBezTo>
                    <a:pt x="3231" y="3425"/>
                    <a:pt x="3993" y="2663"/>
                    <a:pt x="3993" y="1720"/>
                  </a:cubicBezTo>
                  <a:cubicBezTo>
                    <a:pt x="3993" y="688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7535;p65"/>
            <p:cNvSpPr/>
            <p:nvPr/>
          </p:nvSpPr>
          <p:spPr>
            <a:xfrm>
              <a:off x="1440825" y="1812325"/>
              <a:ext cx="28450" cy="24125"/>
            </a:xfrm>
            <a:custGeom>
              <a:avLst/>
              <a:gdLst/>
              <a:ahLst/>
              <a:cxnLst/>
              <a:rect l="l" t="t" r="r" b="b"/>
              <a:pathLst>
                <a:path w="1138" h="965" extrusionOk="0">
                  <a:moveTo>
                    <a:pt x="654" y="1"/>
                  </a:moveTo>
                  <a:cubicBezTo>
                    <a:pt x="219" y="1"/>
                    <a:pt x="1" y="509"/>
                    <a:pt x="315" y="823"/>
                  </a:cubicBezTo>
                  <a:cubicBezTo>
                    <a:pt x="413" y="921"/>
                    <a:pt x="533" y="964"/>
                    <a:pt x="651" y="964"/>
                  </a:cubicBezTo>
                  <a:cubicBezTo>
                    <a:pt x="899" y="964"/>
                    <a:pt x="1138" y="772"/>
                    <a:pt x="1138" y="485"/>
                  </a:cubicBezTo>
                  <a:cubicBezTo>
                    <a:pt x="1138" y="206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7536;p65"/>
            <p:cNvSpPr/>
            <p:nvPr/>
          </p:nvSpPr>
          <p:spPr>
            <a:xfrm>
              <a:off x="1944050" y="13533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85" y="1"/>
                  </a:moveTo>
                  <a:cubicBezTo>
                    <a:pt x="1866" y="1"/>
                    <a:pt x="1438" y="157"/>
                    <a:pt x="1090" y="505"/>
                  </a:cubicBezTo>
                  <a:cubicBezTo>
                    <a:pt x="1" y="1581"/>
                    <a:pt x="775" y="3432"/>
                    <a:pt x="2299" y="3432"/>
                  </a:cubicBezTo>
                  <a:cubicBezTo>
                    <a:pt x="3243" y="3420"/>
                    <a:pt x="4005" y="2658"/>
                    <a:pt x="4005" y="1715"/>
                  </a:cubicBezTo>
                  <a:cubicBezTo>
                    <a:pt x="4005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7537;p65"/>
            <p:cNvSpPr/>
            <p:nvPr/>
          </p:nvSpPr>
          <p:spPr>
            <a:xfrm>
              <a:off x="1989425" y="13841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06" y="1"/>
                    <a:pt x="0" y="218"/>
                    <a:pt x="0" y="485"/>
                  </a:cubicBezTo>
                  <a:cubicBezTo>
                    <a:pt x="0" y="751"/>
                    <a:pt x="206" y="968"/>
                    <a:pt x="484" y="968"/>
                  </a:cubicBezTo>
                  <a:cubicBezTo>
                    <a:pt x="750" y="968"/>
                    <a:pt x="968" y="751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7538;p65"/>
            <p:cNvSpPr/>
            <p:nvPr/>
          </p:nvSpPr>
          <p:spPr>
            <a:xfrm>
              <a:off x="1638625" y="13654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2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6" y="3432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7539;p65"/>
            <p:cNvSpPr/>
            <p:nvPr/>
          </p:nvSpPr>
          <p:spPr>
            <a:xfrm>
              <a:off x="1683375" y="13962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63" y="968"/>
                    <a:pt x="968" y="751"/>
                    <a:pt x="968" y="484"/>
                  </a:cubicBezTo>
                  <a:cubicBezTo>
                    <a:pt x="968" y="218"/>
                    <a:pt x="763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7540;p65"/>
            <p:cNvSpPr/>
            <p:nvPr/>
          </p:nvSpPr>
          <p:spPr>
            <a:xfrm>
              <a:off x="1575725" y="1262625"/>
              <a:ext cx="99800" cy="85525"/>
            </a:xfrm>
            <a:custGeom>
              <a:avLst/>
              <a:gdLst/>
              <a:ahLst/>
              <a:cxnLst/>
              <a:rect l="l" t="t" r="r" b="b"/>
              <a:pathLst>
                <a:path w="3992" h="3421" extrusionOk="0">
                  <a:moveTo>
                    <a:pt x="2272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7541;p65"/>
            <p:cNvSpPr/>
            <p:nvPr/>
          </p:nvSpPr>
          <p:spPr>
            <a:xfrm>
              <a:off x="1620775" y="12933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7542;p65"/>
            <p:cNvSpPr/>
            <p:nvPr/>
          </p:nvSpPr>
          <p:spPr>
            <a:xfrm>
              <a:off x="1513425" y="1444250"/>
              <a:ext cx="100125" cy="85650"/>
            </a:xfrm>
            <a:custGeom>
              <a:avLst/>
              <a:gdLst/>
              <a:ahLst/>
              <a:cxnLst/>
              <a:rect l="l" t="t" r="r" b="b"/>
              <a:pathLst>
                <a:path w="4005" h="3426" extrusionOk="0">
                  <a:moveTo>
                    <a:pt x="2276" y="1"/>
                  </a:moveTo>
                  <a:cubicBezTo>
                    <a:pt x="1854" y="1"/>
                    <a:pt x="1425" y="158"/>
                    <a:pt x="1077" y="510"/>
                  </a:cubicBezTo>
                  <a:cubicBezTo>
                    <a:pt x="0" y="1587"/>
                    <a:pt x="762" y="3425"/>
                    <a:pt x="2286" y="3425"/>
                  </a:cubicBezTo>
                  <a:cubicBezTo>
                    <a:pt x="3230" y="3425"/>
                    <a:pt x="3992" y="2663"/>
                    <a:pt x="4004" y="1720"/>
                  </a:cubicBezTo>
                  <a:cubicBezTo>
                    <a:pt x="4004" y="688"/>
                    <a:pt x="3157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7543;p65"/>
            <p:cNvSpPr/>
            <p:nvPr/>
          </p:nvSpPr>
          <p:spPr>
            <a:xfrm>
              <a:off x="1554550" y="1475125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41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0" y="921"/>
                    <a:pt x="520" y="964"/>
                    <a:pt x="638" y="964"/>
                  </a:cubicBezTo>
                  <a:cubicBezTo>
                    <a:pt x="886" y="964"/>
                    <a:pt x="1125" y="772"/>
                    <a:pt x="1125" y="485"/>
                  </a:cubicBezTo>
                  <a:cubicBezTo>
                    <a:pt x="1125" y="206"/>
                    <a:pt x="908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7544;p65"/>
            <p:cNvSpPr/>
            <p:nvPr/>
          </p:nvSpPr>
          <p:spPr>
            <a:xfrm>
              <a:off x="1778025" y="1377550"/>
              <a:ext cx="100025" cy="85500"/>
            </a:xfrm>
            <a:custGeom>
              <a:avLst/>
              <a:gdLst/>
              <a:ahLst/>
              <a:cxnLst/>
              <a:rect l="l" t="t" r="r" b="b"/>
              <a:pathLst>
                <a:path w="4001" h="3420" extrusionOk="0">
                  <a:moveTo>
                    <a:pt x="2279" y="1"/>
                  </a:moveTo>
                  <a:cubicBezTo>
                    <a:pt x="1859" y="1"/>
                    <a:pt x="1429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26"/>
                  </a:cubicBezTo>
                  <a:cubicBezTo>
                    <a:pt x="4001" y="686"/>
                    <a:pt x="3161" y="1"/>
                    <a:pt x="227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7545;p65"/>
            <p:cNvSpPr/>
            <p:nvPr/>
          </p:nvSpPr>
          <p:spPr>
            <a:xfrm>
              <a:off x="1823100" y="140830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7546;p65"/>
            <p:cNvSpPr/>
            <p:nvPr/>
          </p:nvSpPr>
          <p:spPr>
            <a:xfrm>
              <a:off x="2014825" y="1420050"/>
              <a:ext cx="99825" cy="85650"/>
            </a:xfrm>
            <a:custGeom>
              <a:avLst/>
              <a:gdLst/>
              <a:ahLst/>
              <a:cxnLst/>
              <a:rect l="l" t="t" r="r" b="b"/>
              <a:pathLst>
                <a:path w="3993" h="3426" extrusionOk="0">
                  <a:moveTo>
                    <a:pt x="2273" y="1"/>
                  </a:moveTo>
                  <a:cubicBezTo>
                    <a:pt x="1853" y="1"/>
                    <a:pt x="1425" y="158"/>
                    <a:pt x="1077" y="510"/>
                  </a:cubicBezTo>
                  <a:cubicBezTo>
                    <a:pt x="1" y="1587"/>
                    <a:pt x="763" y="3426"/>
                    <a:pt x="2287" y="3426"/>
                  </a:cubicBezTo>
                  <a:cubicBezTo>
                    <a:pt x="3230" y="3426"/>
                    <a:pt x="3992" y="2663"/>
                    <a:pt x="3992" y="1720"/>
                  </a:cubicBezTo>
                  <a:cubicBezTo>
                    <a:pt x="3992" y="689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7547;p65"/>
            <p:cNvSpPr/>
            <p:nvPr/>
          </p:nvSpPr>
          <p:spPr>
            <a:xfrm>
              <a:off x="2059875" y="145095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5" y="0"/>
                  </a:moveTo>
                  <a:cubicBezTo>
                    <a:pt x="219" y="0"/>
                    <a:pt x="1" y="218"/>
                    <a:pt x="1" y="484"/>
                  </a:cubicBezTo>
                  <a:cubicBezTo>
                    <a:pt x="1" y="750"/>
                    <a:pt x="219" y="968"/>
                    <a:pt x="485" y="968"/>
                  </a:cubicBezTo>
                  <a:cubicBezTo>
                    <a:pt x="751" y="968"/>
                    <a:pt x="969" y="750"/>
                    <a:pt x="969" y="484"/>
                  </a:cubicBezTo>
                  <a:cubicBezTo>
                    <a:pt x="969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7548;p65"/>
            <p:cNvSpPr/>
            <p:nvPr/>
          </p:nvSpPr>
          <p:spPr>
            <a:xfrm>
              <a:off x="2149400" y="1377625"/>
              <a:ext cx="99825" cy="85450"/>
            </a:xfrm>
            <a:custGeom>
              <a:avLst/>
              <a:gdLst/>
              <a:ahLst/>
              <a:cxnLst/>
              <a:rect l="l" t="t" r="r" b="b"/>
              <a:pathLst>
                <a:path w="3993" h="3418" extrusionOk="0">
                  <a:moveTo>
                    <a:pt x="2266" y="1"/>
                  </a:moveTo>
                  <a:cubicBezTo>
                    <a:pt x="1849" y="1"/>
                    <a:pt x="1423" y="155"/>
                    <a:pt x="1077" y="502"/>
                  </a:cubicBezTo>
                  <a:cubicBezTo>
                    <a:pt x="1" y="1566"/>
                    <a:pt x="751" y="3417"/>
                    <a:pt x="2275" y="3417"/>
                  </a:cubicBezTo>
                  <a:cubicBezTo>
                    <a:pt x="2282" y="3417"/>
                    <a:pt x="2290" y="3417"/>
                    <a:pt x="2297" y="3417"/>
                  </a:cubicBezTo>
                  <a:cubicBezTo>
                    <a:pt x="3230" y="3417"/>
                    <a:pt x="3993" y="2660"/>
                    <a:pt x="3993" y="1723"/>
                  </a:cubicBezTo>
                  <a:cubicBezTo>
                    <a:pt x="3993" y="689"/>
                    <a:pt x="3146" y="1"/>
                    <a:pt x="226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7549;p65"/>
            <p:cNvSpPr/>
            <p:nvPr/>
          </p:nvSpPr>
          <p:spPr>
            <a:xfrm>
              <a:off x="2190025" y="1408600"/>
              <a:ext cx="28350" cy="24100"/>
            </a:xfrm>
            <a:custGeom>
              <a:avLst/>
              <a:gdLst/>
              <a:ahLst/>
              <a:cxnLst/>
              <a:rect l="l" t="t" r="r" b="b"/>
              <a:pathLst>
                <a:path w="1134" h="964" extrusionOk="0">
                  <a:moveTo>
                    <a:pt x="635" y="0"/>
                  </a:moveTo>
                  <a:cubicBezTo>
                    <a:pt x="209" y="0"/>
                    <a:pt x="0" y="512"/>
                    <a:pt x="311" y="823"/>
                  </a:cubicBezTo>
                  <a:cubicBezTo>
                    <a:pt x="408" y="920"/>
                    <a:pt x="528" y="964"/>
                    <a:pt x="646" y="964"/>
                  </a:cubicBezTo>
                  <a:cubicBezTo>
                    <a:pt x="895" y="964"/>
                    <a:pt x="1134" y="771"/>
                    <a:pt x="1134" y="484"/>
                  </a:cubicBezTo>
                  <a:cubicBezTo>
                    <a:pt x="1134" y="206"/>
                    <a:pt x="916" y="0"/>
                    <a:pt x="650" y="0"/>
                  </a:cubicBezTo>
                  <a:cubicBezTo>
                    <a:pt x="645" y="0"/>
                    <a:pt x="640" y="0"/>
                    <a:pt x="6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7550;p65"/>
            <p:cNvSpPr/>
            <p:nvPr/>
          </p:nvSpPr>
          <p:spPr>
            <a:xfrm>
              <a:off x="2149400" y="1605775"/>
              <a:ext cx="99825" cy="85600"/>
            </a:xfrm>
            <a:custGeom>
              <a:avLst/>
              <a:gdLst/>
              <a:ahLst/>
              <a:cxnLst/>
              <a:rect l="l" t="t" r="r" b="b"/>
              <a:pathLst>
                <a:path w="3993" h="3424" extrusionOk="0">
                  <a:moveTo>
                    <a:pt x="2266" y="1"/>
                  </a:moveTo>
                  <a:cubicBezTo>
                    <a:pt x="1848" y="1"/>
                    <a:pt x="1423" y="154"/>
                    <a:pt x="1077" y="497"/>
                  </a:cubicBezTo>
                  <a:cubicBezTo>
                    <a:pt x="1" y="1573"/>
                    <a:pt x="751" y="3412"/>
                    <a:pt x="2275" y="3424"/>
                  </a:cubicBezTo>
                  <a:cubicBezTo>
                    <a:pt x="3218" y="3424"/>
                    <a:pt x="3993" y="2662"/>
                    <a:pt x="3993" y="1718"/>
                  </a:cubicBezTo>
                  <a:cubicBezTo>
                    <a:pt x="3993" y="684"/>
                    <a:pt x="3146" y="1"/>
                    <a:pt x="226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7551;p65"/>
            <p:cNvSpPr/>
            <p:nvPr/>
          </p:nvSpPr>
          <p:spPr>
            <a:xfrm>
              <a:off x="2190025" y="1636600"/>
              <a:ext cx="28350" cy="24125"/>
            </a:xfrm>
            <a:custGeom>
              <a:avLst/>
              <a:gdLst/>
              <a:ahLst/>
              <a:cxnLst/>
              <a:rect l="l" t="t" r="r" b="b"/>
              <a:pathLst>
                <a:path w="1134" h="965" extrusionOk="0">
                  <a:moveTo>
                    <a:pt x="671" y="1"/>
                  </a:moveTo>
                  <a:cubicBezTo>
                    <a:pt x="664" y="1"/>
                    <a:pt x="657" y="1"/>
                    <a:pt x="650" y="1"/>
                  </a:cubicBezTo>
                  <a:cubicBezTo>
                    <a:pt x="645" y="1"/>
                    <a:pt x="640" y="1"/>
                    <a:pt x="635" y="1"/>
                  </a:cubicBezTo>
                  <a:cubicBezTo>
                    <a:pt x="209" y="1"/>
                    <a:pt x="0" y="513"/>
                    <a:pt x="311" y="824"/>
                  </a:cubicBezTo>
                  <a:cubicBezTo>
                    <a:pt x="408" y="921"/>
                    <a:pt x="528" y="965"/>
                    <a:pt x="646" y="965"/>
                  </a:cubicBezTo>
                  <a:cubicBezTo>
                    <a:pt x="895" y="965"/>
                    <a:pt x="1134" y="772"/>
                    <a:pt x="1134" y="485"/>
                  </a:cubicBezTo>
                  <a:cubicBezTo>
                    <a:pt x="1134" y="214"/>
                    <a:pt x="927" y="1"/>
                    <a:pt x="67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7552;p65"/>
            <p:cNvSpPr/>
            <p:nvPr/>
          </p:nvSpPr>
          <p:spPr>
            <a:xfrm>
              <a:off x="2266125" y="17038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4" y="1"/>
                    <a:pt x="1426" y="157"/>
                    <a:pt x="1078" y="505"/>
                  </a:cubicBezTo>
                  <a:cubicBezTo>
                    <a:pt x="1" y="1582"/>
                    <a:pt x="763" y="3432"/>
                    <a:pt x="2287" y="3432"/>
                  </a:cubicBezTo>
                  <a:cubicBezTo>
                    <a:pt x="3231" y="3432"/>
                    <a:pt x="3993" y="2658"/>
                    <a:pt x="3993" y="1715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7553;p65"/>
            <p:cNvSpPr/>
            <p:nvPr/>
          </p:nvSpPr>
          <p:spPr>
            <a:xfrm>
              <a:off x="2307275" y="17346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1" y="1"/>
                  </a:moveTo>
                  <a:cubicBezTo>
                    <a:pt x="206" y="1"/>
                    <a:pt x="0" y="521"/>
                    <a:pt x="303" y="823"/>
                  </a:cubicBezTo>
                  <a:cubicBezTo>
                    <a:pt x="401" y="922"/>
                    <a:pt x="524" y="967"/>
                    <a:pt x="643" y="967"/>
                  </a:cubicBezTo>
                  <a:cubicBezTo>
                    <a:pt x="889" y="967"/>
                    <a:pt x="1125" y="778"/>
                    <a:pt x="1125" y="485"/>
                  </a:cubicBezTo>
                  <a:cubicBezTo>
                    <a:pt x="1125" y="219"/>
                    <a:pt x="907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7554;p65"/>
            <p:cNvSpPr/>
            <p:nvPr/>
          </p:nvSpPr>
          <p:spPr>
            <a:xfrm>
              <a:off x="2068950" y="965875"/>
              <a:ext cx="99825" cy="85600"/>
            </a:xfrm>
            <a:custGeom>
              <a:avLst/>
              <a:gdLst/>
              <a:ahLst/>
              <a:cxnLst/>
              <a:rect l="l" t="t" r="r" b="b"/>
              <a:pathLst>
                <a:path w="3993" h="3424" extrusionOk="0">
                  <a:moveTo>
                    <a:pt x="2268" y="1"/>
                  </a:moveTo>
                  <a:cubicBezTo>
                    <a:pt x="1846" y="1"/>
                    <a:pt x="1415" y="158"/>
                    <a:pt x="1065" y="508"/>
                  </a:cubicBezTo>
                  <a:cubicBezTo>
                    <a:pt x="1" y="1585"/>
                    <a:pt x="763" y="3423"/>
                    <a:pt x="2275" y="3423"/>
                  </a:cubicBezTo>
                  <a:cubicBezTo>
                    <a:pt x="3231" y="3423"/>
                    <a:pt x="3993" y="2649"/>
                    <a:pt x="3993" y="1705"/>
                  </a:cubicBezTo>
                  <a:cubicBezTo>
                    <a:pt x="3985" y="677"/>
                    <a:pt x="3145" y="1"/>
                    <a:pt x="226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7555;p65"/>
            <p:cNvSpPr/>
            <p:nvPr/>
          </p:nvSpPr>
          <p:spPr>
            <a:xfrm>
              <a:off x="2113725" y="99670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7556;p65"/>
            <p:cNvSpPr/>
            <p:nvPr/>
          </p:nvSpPr>
          <p:spPr>
            <a:xfrm>
              <a:off x="2056550" y="1743775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85" y="1"/>
                  </a:moveTo>
                  <a:cubicBezTo>
                    <a:pt x="1866" y="1"/>
                    <a:pt x="1438" y="157"/>
                    <a:pt x="1090" y="505"/>
                  </a:cubicBezTo>
                  <a:cubicBezTo>
                    <a:pt x="1" y="1581"/>
                    <a:pt x="775" y="3420"/>
                    <a:pt x="2299" y="3432"/>
                  </a:cubicBezTo>
                  <a:cubicBezTo>
                    <a:pt x="3243" y="3420"/>
                    <a:pt x="4005" y="2658"/>
                    <a:pt x="4005" y="1714"/>
                  </a:cubicBezTo>
                  <a:cubicBezTo>
                    <a:pt x="4005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7557;p65"/>
            <p:cNvSpPr/>
            <p:nvPr/>
          </p:nvSpPr>
          <p:spPr>
            <a:xfrm>
              <a:off x="2097700" y="1774525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53" y="1"/>
                  </a:moveTo>
                  <a:cubicBezTo>
                    <a:pt x="218" y="1"/>
                    <a:pt x="0" y="521"/>
                    <a:pt x="302" y="823"/>
                  </a:cubicBezTo>
                  <a:cubicBezTo>
                    <a:pt x="401" y="922"/>
                    <a:pt x="523" y="967"/>
                    <a:pt x="643" y="967"/>
                  </a:cubicBezTo>
                  <a:cubicBezTo>
                    <a:pt x="889" y="967"/>
                    <a:pt x="1125" y="778"/>
                    <a:pt x="1125" y="484"/>
                  </a:cubicBezTo>
                  <a:cubicBezTo>
                    <a:pt x="1125" y="218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7558;p65"/>
            <p:cNvSpPr/>
            <p:nvPr/>
          </p:nvSpPr>
          <p:spPr>
            <a:xfrm>
              <a:off x="1931975" y="10155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84" y="1"/>
                  </a:moveTo>
                  <a:cubicBezTo>
                    <a:pt x="1865" y="1"/>
                    <a:pt x="1437" y="157"/>
                    <a:pt x="1089" y="505"/>
                  </a:cubicBezTo>
                  <a:cubicBezTo>
                    <a:pt x="0" y="1581"/>
                    <a:pt x="774" y="3432"/>
                    <a:pt x="2298" y="3432"/>
                  </a:cubicBezTo>
                  <a:cubicBezTo>
                    <a:pt x="3242" y="3432"/>
                    <a:pt x="4004" y="2658"/>
                    <a:pt x="4004" y="1714"/>
                  </a:cubicBezTo>
                  <a:cubicBezTo>
                    <a:pt x="4004" y="683"/>
                    <a:pt x="3162" y="1"/>
                    <a:pt x="228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7559;p65"/>
            <p:cNvSpPr/>
            <p:nvPr/>
          </p:nvSpPr>
          <p:spPr>
            <a:xfrm>
              <a:off x="1977025" y="10463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63" y="968"/>
                    <a:pt x="968" y="751"/>
                    <a:pt x="968" y="484"/>
                  </a:cubicBezTo>
                  <a:cubicBezTo>
                    <a:pt x="968" y="218"/>
                    <a:pt x="763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7560;p65"/>
            <p:cNvSpPr/>
            <p:nvPr/>
          </p:nvSpPr>
          <p:spPr>
            <a:xfrm>
              <a:off x="1873900" y="1166775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63" y="3432"/>
                    <a:pt x="2287" y="3432"/>
                  </a:cubicBezTo>
                  <a:cubicBezTo>
                    <a:pt x="3230" y="3432"/>
                    <a:pt x="3992" y="2657"/>
                    <a:pt x="3992" y="1714"/>
                  </a:cubicBezTo>
                  <a:cubicBezTo>
                    <a:pt x="3992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7561;p65"/>
            <p:cNvSpPr/>
            <p:nvPr/>
          </p:nvSpPr>
          <p:spPr>
            <a:xfrm>
              <a:off x="1914725" y="1197500"/>
              <a:ext cx="28450" cy="24425"/>
            </a:xfrm>
            <a:custGeom>
              <a:avLst/>
              <a:gdLst/>
              <a:ahLst/>
              <a:cxnLst/>
              <a:rect l="l" t="t" r="r" b="b"/>
              <a:pathLst>
                <a:path w="1138" h="977" extrusionOk="0">
                  <a:moveTo>
                    <a:pt x="654" y="1"/>
                  </a:moveTo>
                  <a:cubicBezTo>
                    <a:pt x="218" y="1"/>
                    <a:pt x="1" y="521"/>
                    <a:pt x="303" y="836"/>
                  </a:cubicBezTo>
                  <a:cubicBezTo>
                    <a:pt x="400" y="933"/>
                    <a:pt x="519" y="976"/>
                    <a:pt x="637" y="976"/>
                  </a:cubicBezTo>
                  <a:cubicBezTo>
                    <a:pt x="887" y="976"/>
                    <a:pt x="1129" y="781"/>
                    <a:pt x="1138" y="485"/>
                  </a:cubicBezTo>
                  <a:cubicBezTo>
                    <a:pt x="1138" y="219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7562;p65"/>
            <p:cNvSpPr/>
            <p:nvPr/>
          </p:nvSpPr>
          <p:spPr>
            <a:xfrm>
              <a:off x="1726925" y="1199725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85" y="1"/>
                  </a:moveTo>
                  <a:cubicBezTo>
                    <a:pt x="1865" y="1"/>
                    <a:pt x="1437" y="157"/>
                    <a:pt x="1089" y="505"/>
                  </a:cubicBezTo>
                  <a:cubicBezTo>
                    <a:pt x="0" y="1581"/>
                    <a:pt x="775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7563;p65"/>
            <p:cNvSpPr/>
            <p:nvPr/>
          </p:nvSpPr>
          <p:spPr>
            <a:xfrm>
              <a:off x="1768050" y="1230475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2" y="1"/>
                  </a:moveTo>
                  <a:cubicBezTo>
                    <a:pt x="218" y="1"/>
                    <a:pt x="1" y="521"/>
                    <a:pt x="303" y="823"/>
                  </a:cubicBezTo>
                  <a:cubicBezTo>
                    <a:pt x="400" y="920"/>
                    <a:pt x="520" y="964"/>
                    <a:pt x="638" y="964"/>
                  </a:cubicBezTo>
                  <a:cubicBezTo>
                    <a:pt x="887" y="964"/>
                    <a:pt x="1126" y="771"/>
                    <a:pt x="1126" y="484"/>
                  </a:cubicBezTo>
                  <a:cubicBezTo>
                    <a:pt x="1126" y="21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7564;p65"/>
            <p:cNvSpPr/>
            <p:nvPr/>
          </p:nvSpPr>
          <p:spPr>
            <a:xfrm>
              <a:off x="2210800" y="764250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7565;p65"/>
            <p:cNvSpPr/>
            <p:nvPr/>
          </p:nvSpPr>
          <p:spPr>
            <a:xfrm>
              <a:off x="2255850" y="7947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5" y="0"/>
                  </a:moveTo>
                  <a:cubicBezTo>
                    <a:pt x="218" y="0"/>
                    <a:pt x="1" y="218"/>
                    <a:pt x="1" y="484"/>
                  </a:cubicBezTo>
                  <a:cubicBezTo>
                    <a:pt x="1" y="750"/>
                    <a:pt x="218" y="968"/>
                    <a:pt x="485" y="968"/>
                  </a:cubicBezTo>
                  <a:cubicBezTo>
                    <a:pt x="751" y="968"/>
                    <a:pt x="968" y="750"/>
                    <a:pt x="968" y="484"/>
                  </a:cubicBezTo>
                  <a:cubicBezTo>
                    <a:pt x="968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7566;p65"/>
            <p:cNvSpPr/>
            <p:nvPr/>
          </p:nvSpPr>
          <p:spPr>
            <a:xfrm>
              <a:off x="1094575" y="1262625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75" y="1"/>
                  </a:moveTo>
                  <a:cubicBezTo>
                    <a:pt x="1854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4004" y="1714"/>
                  </a:cubicBezTo>
                  <a:cubicBezTo>
                    <a:pt x="4004" y="683"/>
                    <a:pt x="3157" y="1"/>
                    <a:pt x="22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7567;p65"/>
            <p:cNvSpPr/>
            <p:nvPr/>
          </p:nvSpPr>
          <p:spPr>
            <a:xfrm>
              <a:off x="1139625" y="12933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7568;p65"/>
            <p:cNvSpPr/>
            <p:nvPr/>
          </p:nvSpPr>
          <p:spPr>
            <a:xfrm>
              <a:off x="2909075" y="109147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1" y="0"/>
                  </a:moveTo>
                  <a:cubicBezTo>
                    <a:pt x="1860" y="0"/>
                    <a:pt x="1429" y="156"/>
                    <a:pt x="1077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3993" y="2657"/>
                    <a:pt x="4005" y="1714"/>
                  </a:cubicBezTo>
                  <a:cubicBezTo>
                    <a:pt x="4005" y="682"/>
                    <a:pt x="3163" y="0"/>
                    <a:pt x="228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7569;p65"/>
            <p:cNvSpPr/>
            <p:nvPr/>
          </p:nvSpPr>
          <p:spPr>
            <a:xfrm>
              <a:off x="2954150" y="112220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9"/>
                    <a:pt x="0" y="485"/>
                  </a:cubicBezTo>
                  <a:cubicBezTo>
                    <a:pt x="0" y="751"/>
                    <a:pt x="218" y="969"/>
                    <a:pt x="484" y="969"/>
                  </a:cubicBezTo>
                  <a:cubicBezTo>
                    <a:pt x="750" y="969"/>
                    <a:pt x="968" y="751"/>
                    <a:pt x="968" y="485"/>
                  </a:cubicBezTo>
                  <a:cubicBezTo>
                    <a:pt x="968" y="219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7570;p65"/>
            <p:cNvSpPr/>
            <p:nvPr/>
          </p:nvSpPr>
          <p:spPr>
            <a:xfrm>
              <a:off x="2623000" y="10276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7571;p65"/>
            <p:cNvSpPr/>
            <p:nvPr/>
          </p:nvSpPr>
          <p:spPr>
            <a:xfrm>
              <a:off x="2668050" y="10584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1" y="218"/>
                    <a:pt x="1" y="484"/>
                  </a:cubicBezTo>
                  <a:cubicBezTo>
                    <a:pt x="1" y="750"/>
                    <a:pt x="218" y="968"/>
                    <a:pt x="484" y="968"/>
                  </a:cubicBezTo>
                  <a:cubicBezTo>
                    <a:pt x="751" y="968"/>
                    <a:pt x="968" y="750"/>
                    <a:pt x="968" y="484"/>
                  </a:cubicBezTo>
                  <a:cubicBezTo>
                    <a:pt x="968" y="218"/>
                    <a:pt x="751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7572;p65"/>
            <p:cNvSpPr/>
            <p:nvPr/>
          </p:nvSpPr>
          <p:spPr>
            <a:xfrm>
              <a:off x="1270875" y="20912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2"/>
                    <a:pt x="763" y="3432"/>
                    <a:pt x="2287" y="3432"/>
                  </a:cubicBezTo>
                  <a:cubicBezTo>
                    <a:pt x="3230" y="3432"/>
                    <a:pt x="3992" y="2658"/>
                    <a:pt x="3992" y="1715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7573;p65"/>
            <p:cNvSpPr/>
            <p:nvPr/>
          </p:nvSpPr>
          <p:spPr>
            <a:xfrm>
              <a:off x="1315925" y="21220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1"/>
                  </a:moveTo>
                  <a:cubicBezTo>
                    <a:pt x="219" y="1"/>
                    <a:pt x="1" y="218"/>
                    <a:pt x="1" y="485"/>
                  </a:cubicBezTo>
                  <a:cubicBezTo>
                    <a:pt x="1" y="751"/>
                    <a:pt x="219" y="968"/>
                    <a:pt x="485" y="968"/>
                  </a:cubicBezTo>
                  <a:cubicBezTo>
                    <a:pt x="751" y="968"/>
                    <a:pt x="969" y="751"/>
                    <a:pt x="969" y="485"/>
                  </a:cubicBezTo>
                  <a:cubicBezTo>
                    <a:pt x="969" y="218"/>
                    <a:pt x="751" y="1"/>
                    <a:pt x="48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7574;p65"/>
            <p:cNvSpPr/>
            <p:nvPr/>
          </p:nvSpPr>
          <p:spPr>
            <a:xfrm>
              <a:off x="2706150" y="13412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2"/>
                    <a:pt x="763" y="3432"/>
                    <a:pt x="2287" y="3432"/>
                  </a:cubicBezTo>
                  <a:cubicBezTo>
                    <a:pt x="3231" y="3432"/>
                    <a:pt x="3993" y="2658"/>
                    <a:pt x="3993" y="1715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7575;p65"/>
            <p:cNvSpPr/>
            <p:nvPr/>
          </p:nvSpPr>
          <p:spPr>
            <a:xfrm>
              <a:off x="2751225" y="137200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9"/>
                    <a:pt x="0" y="485"/>
                  </a:cubicBezTo>
                  <a:cubicBezTo>
                    <a:pt x="0" y="751"/>
                    <a:pt x="218" y="969"/>
                    <a:pt x="484" y="969"/>
                  </a:cubicBezTo>
                  <a:cubicBezTo>
                    <a:pt x="750" y="969"/>
                    <a:pt x="968" y="751"/>
                    <a:pt x="968" y="485"/>
                  </a:cubicBezTo>
                  <a:cubicBezTo>
                    <a:pt x="968" y="219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7576;p65"/>
            <p:cNvSpPr/>
            <p:nvPr/>
          </p:nvSpPr>
          <p:spPr>
            <a:xfrm>
              <a:off x="2561900" y="1432150"/>
              <a:ext cx="99825" cy="85650"/>
            </a:xfrm>
            <a:custGeom>
              <a:avLst/>
              <a:gdLst/>
              <a:ahLst/>
              <a:cxnLst/>
              <a:rect l="l" t="t" r="r" b="b"/>
              <a:pathLst>
                <a:path w="3993" h="3426" extrusionOk="0">
                  <a:moveTo>
                    <a:pt x="2273" y="1"/>
                  </a:moveTo>
                  <a:cubicBezTo>
                    <a:pt x="1853" y="1"/>
                    <a:pt x="1425" y="158"/>
                    <a:pt x="1077" y="510"/>
                  </a:cubicBezTo>
                  <a:cubicBezTo>
                    <a:pt x="1" y="1587"/>
                    <a:pt x="763" y="3425"/>
                    <a:pt x="2287" y="3425"/>
                  </a:cubicBezTo>
                  <a:cubicBezTo>
                    <a:pt x="3230" y="3425"/>
                    <a:pt x="3993" y="2663"/>
                    <a:pt x="3993" y="1720"/>
                  </a:cubicBezTo>
                  <a:cubicBezTo>
                    <a:pt x="3993" y="689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7577;p65"/>
            <p:cNvSpPr/>
            <p:nvPr/>
          </p:nvSpPr>
          <p:spPr>
            <a:xfrm>
              <a:off x="2606975" y="146272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9"/>
                    <a:pt x="0" y="485"/>
                  </a:cubicBezTo>
                  <a:cubicBezTo>
                    <a:pt x="0" y="763"/>
                    <a:pt x="218" y="969"/>
                    <a:pt x="484" y="969"/>
                  </a:cubicBezTo>
                  <a:cubicBezTo>
                    <a:pt x="750" y="969"/>
                    <a:pt x="968" y="763"/>
                    <a:pt x="968" y="485"/>
                  </a:cubicBezTo>
                  <a:cubicBezTo>
                    <a:pt x="968" y="219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7578;p65"/>
            <p:cNvSpPr/>
            <p:nvPr/>
          </p:nvSpPr>
          <p:spPr>
            <a:xfrm>
              <a:off x="2718250" y="739925"/>
              <a:ext cx="99825" cy="85625"/>
            </a:xfrm>
            <a:custGeom>
              <a:avLst/>
              <a:gdLst/>
              <a:ahLst/>
              <a:cxnLst/>
              <a:rect l="l" t="t" r="r" b="b"/>
              <a:pathLst>
                <a:path w="3993" h="3425" extrusionOk="0">
                  <a:moveTo>
                    <a:pt x="2273" y="0"/>
                  </a:moveTo>
                  <a:cubicBezTo>
                    <a:pt x="1853" y="0"/>
                    <a:pt x="1426" y="157"/>
                    <a:pt x="1077" y="510"/>
                  </a:cubicBezTo>
                  <a:cubicBezTo>
                    <a:pt x="1" y="1586"/>
                    <a:pt x="763" y="3425"/>
                    <a:pt x="2287" y="3425"/>
                  </a:cubicBezTo>
                  <a:cubicBezTo>
                    <a:pt x="3230" y="3425"/>
                    <a:pt x="3993" y="2663"/>
                    <a:pt x="3993" y="1719"/>
                  </a:cubicBezTo>
                  <a:cubicBezTo>
                    <a:pt x="3993" y="688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7579;p65"/>
            <p:cNvSpPr/>
            <p:nvPr/>
          </p:nvSpPr>
          <p:spPr>
            <a:xfrm>
              <a:off x="2759075" y="770500"/>
              <a:ext cx="28450" cy="24400"/>
            </a:xfrm>
            <a:custGeom>
              <a:avLst/>
              <a:gdLst/>
              <a:ahLst/>
              <a:cxnLst/>
              <a:rect l="l" t="t" r="r" b="b"/>
              <a:pathLst>
                <a:path w="1138" h="976" extrusionOk="0">
                  <a:moveTo>
                    <a:pt x="654" y="0"/>
                  </a:moveTo>
                  <a:cubicBezTo>
                    <a:pt x="218" y="0"/>
                    <a:pt x="1" y="521"/>
                    <a:pt x="303" y="835"/>
                  </a:cubicBezTo>
                  <a:cubicBezTo>
                    <a:pt x="401" y="932"/>
                    <a:pt x="522" y="976"/>
                    <a:pt x="641" y="976"/>
                  </a:cubicBezTo>
                  <a:cubicBezTo>
                    <a:pt x="893" y="976"/>
                    <a:pt x="1138" y="783"/>
                    <a:pt x="1138" y="496"/>
                  </a:cubicBezTo>
                  <a:cubicBezTo>
                    <a:pt x="1138" y="218"/>
                    <a:pt x="920" y="12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7580;p65"/>
            <p:cNvSpPr/>
            <p:nvPr/>
          </p:nvSpPr>
          <p:spPr>
            <a:xfrm>
              <a:off x="500625" y="1614350"/>
              <a:ext cx="99800" cy="85500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0"/>
                    <a:pt x="2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7581;p65"/>
            <p:cNvSpPr/>
            <p:nvPr/>
          </p:nvSpPr>
          <p:spPr>
            <a:xfrm>
              <a:off x="541750" y="1645100"/>
              <a:ext cx="28150" cy="24300"/>
            </a:xfrm>
            <a:custGeom>
              <a:avLst/>
              <a:gdLst/>
              <a:ahLst/>
              <a:cxnLst/>
              <a:rect l="l" t="t" r="r" b="b"/>
              <a:pathLst>
                <a:path w="1126" h="972" extrusionOk="0">
                  <a:moveTo>
                    <a:pt x="641" y="0"/>
                  </a:moveTo>
                  <a:cubicBezTo>
                    <a:pt x="206" y="0"/>
                    <a:pt x="0" y="520"/>
                    <a:pt x="303" y="823"/>
                  </a:cubicBezTo>
                  <a:cubicBezTo>
                    <a:pt x="401" y="926"/>
                    <a:pt x="524" y="972"/>
                    <a:pt x="643" y="972"/>
                  </a:cubicBezTo>
                  <a:cubicBezTo>
                    <a:pt x="890" y="972"/>
                    <a:pt x="1125" y="777"/>
                    <a:pt x="1125" y="484"/>
                  </a:cubicBezTo>
                  <a:cubicBezTo>
                    <a:pt x="1125" y="218"/>
                    <a:pt x="907" y="0"/>
                    <a:pt x="64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7582;p65"/>
            <p:cNvSpPr/>
            <p:nvPr/>
          </p:nvSpPr>
          <p:spPr>
            <a:xfrm>
              <a:off x="858375" y="165487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5" y="3432"/>
                    <a:pt x="2299" y="3432"/>
                  </a:cubicBezTo>
                  <a:cubicBezTo>
                    <a:pt x="3242" y="3432"/>
                    <a:pt x="4005" y="2658"/>
                    <a:pt x="4005" y="1714"/>
                  </a:cubicBezTo>
                  <a:cubicBezTo>
                    <a:pt x="4005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7583;p65"/>
            <p:cNvSpPr/>
            <p:nvPr/>
          </p:nvSpPr>
          <p:spPr>
            <a:xfrm>
              <a:off x="903750" y="16856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484" y="0"/>
                  </a:moveTo>
                  <a:cubicBezTo>
                    <a:pt x="206" y="0"/>
                    <a:pt x="0" y="218"/>
                    <a:pt x="0" y="484"/>
                  </a:cubicBezTo>
                  <a:cubicBezTo>
                    <a:pt x="0" y="750"/>
                    <a:pt x="206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7584;p65"/>
            <p:cNvSpPr/>
            <p:nvPr/>
          </p:nvSpPr>
          <p:spPr>
            <a:xfrm>
              <a:off x="2071075" y="4863700"/>
              <a:ext cx="123725" cy="105900"/>
            </a:xfrm>
            <a:custGeom>
              <a:avLst/>
              <a:gdLst/>
              <a:ahLst/>
              <a:cxnLst/>
              <a:rect l="l" t="t" r="r" b="b"/>
              <a:pathLst>
                <a:path w="4949" h="4236" extrusionOk="0">
                  <a:moveTo>
                    <a:pt x="2823" y="0"/>
                  </a:moveTo>
                  <a:cubicBezTo>
                    <a:pt x="2301" y="0"/>
                    <a:pt x="1767" y="195"/>
                    <a:pt x="1331" y="631"/>
                  </a:cubicBezTo>
                  <a:cubicBezTo>
                    <a:pt x="1" y="1961"/>
                    <a:pt x="944" y="4236"/>
                    <a:pt x="2831" y="4236"/>
                  </a:cubicBezTo>
                  <a:cubicBezTo>
                    <a:pt x="4005" y="4236"/>
                    <a:pt x="4948" y="3292"/>
                    <a:pt x="4948" y="2119"/>
                  </a:cubicBezTo>
                  <a:cubicBezTo>
                    <a:pt x="4948" y="844"/>
                    <a:pt x="3911" y="0"/>
                    <a:pt x="28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7585;p65"/>
            <p:cNvSpPr/>
            <p:nvPr/>
          </p:nvSpPr>
          <p:spPr>
            <a:xfrm>
              <a:off x="2119775" y="4894575"/>
              <a:ext cx="44175" cy="44475"/>
            </a:xfrm>
            <a:custGeom>
              <a:avLst/>
              <a:gdLst/>
              <a:ahLst/>
              <a:cxnLst/>
              <a:rect l="l" t="t" r="r" b="b"/>
              <a:pathLst>
                <a:path w="1767" h="1779" extrusionOk="0">
                  <a:moveTo>
                    <a:pt x="883" y="1"/>
                  </a:moveTo>
                  <a:cubicBezTo>
                    <a:pt x="399" y="1"/>
                    <a:pt x="0" y="400"/>
                    <a:pt x="0" y="896"/>
                  </a:cubicBezTo>
                  <a:cubicBezTo>
                    <a:pt x="0" y="1380"/>
                    <a:pt x="399" y="1779"/>
                    <a:pt x="883" y="1779"/>
                  </a:cubicBezTo>
                  <a:cubicBezTo>
                    <a:pt x="1379" y="1779"/>
                    <a:pt x="1766" y="1380"/>
                    <a:pt x="1766" y="896"/>
                  </a:cubicBezTo>
                  <a:cubicBezTo>
                    <a:pt x="1766" y="400"/>
                    <a:pt x="1379" y="1"/>
                    <a:pt x="88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7586;p65"/>
            <p:cNvSpPr/>
            <p:nvPr/>
          </p:nvSpPr>
          <p:spPr>
            <a:xfrm>
              <a:off x="2227725" y="3733500"/>
              <a:ext cx="106675" cy="91450"/>
            </a:xfrm>
            <a:custGeom>
              <a:avLst/>
              <a:gdLst/>
              <a:ahLst/>
              <a:cxnLst/>
              <a:rect l="l" t="t" r="r" b="b"/>
              <a:pathLst>
                <a:path w="4267" h="3658" extrusionOk="0">
                  <a:moveTo>
                    <a:pt x="2427" y="1"/>
                  </a:moveTo>
                  <a:cubicBezTo>
                    <a:pt x="1980" y="1"/>
                    <a:pt x="1524" y="167"/>
                    <a:pt x="1150" y="537"/>
                  </a:cubicBezTo>
                  <a:cubicBezTo>
                    <a:pt x="1" y="1686"/>
                    <a:pt x="811" y="3645"/>
                    <a:pt x="2444" y="3658"/>
                  </a:cubicBezTo>
                  <a:cubicBezTo>
                    <a:pt x="3436" y="3645"/>
                    <a:pt x="4259" y="2835"/>
                    <a:pt x="4259" y="1843"/>
                  </a:cubicBezTo>
                  <a:cubicBezTo>
                    <a:pt x="4267" y="736"/>
                    <a:pt x="3369" y="1"/>
                    <a:pt x="242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7587;p65"/>
            <p:cNvSpPr/>
            <p:nvPr/>
          </p:nvSpPr>
          <p:spPr>
            <a:xfrm>
              <a:off x="2268850" y="3764450"/>
              <a:ext cx="34800" cy="29825"/>
            </a:xfrm>
            <a:custGeom>
              <a:avLst/>
              <a:gdLst/>
              <a:ahLst/>
              <a:cxnLst/>
              <a:rect l="l" t="t" r="r" b="b"/>
              <a:pathLst>
                <a:path w="1392" h="1193" extrusionOk="0">
                  <a:moveTo>
                    <a:pt x="787" y="0"/>
                  </a:moveTo>
                  <a:cubicBezTo>
                    <a:pt x="267" y="0"/>
                    <a:pt x="1" y="641"/>
                    <a:pt x="376" y="1016"/>
                  </a:cubicBezTo>
                  <a:cubicBezTo>
                    <a:pt x="497" y="1138"/>
                    <a:pt x="647" y="1192"/>
                    <a:pt x="794" y="1192"/>
                  </a:cubicBezTo>
                  <a:cubicBezTo>
                    <a:pt x="1099" y="1192"/>
                    <a:pt x="1392" y="957"/>
                    <a:pt x="1392" y="605"/>
                  </a:cubicBezTo>
                  <a:cubicBezTo>
                    <a:pt x="1392" y="266"/>
                    <a:pt x="1126" y="0"/>
                    <a:pt x="78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7588;p65"/>
            <p:cNvSpPr/>
            <p:nvPr/>
          </p:nvSpPr>
          <p:spPr>
            <a:xfrm>
              <a:off x="230250" y="1729000"/>
              <a:ext cx="106775" cy="91225"/>
            </a:xfrm>
            <a:custGeom>
              <a:avLst/>
              <a:gdLst/>
              <a:ahLst/>
              <a:cxnLst/>
              <a:rect l="l" t="t" r="r" b="b"/>
              <a:pathLst>
                <a:path w="4271" h="3649" extrusionOk="0">
                  <a:moveTo>
                    <a:pt x="2428" y="0"/>
                  </a:moveTo>
                  <a:cubicBezTo>
                    <a:pt x="1979" y="0"/>
                    <a:pt x="1522" y="167"/>
                    <a:pt x="1150" y="539"/>
                  </a:cubicBezTo>
                  <a:cubicBezTo>
                    <a:pt x="0" y="1676"/>
                    <a:pt x="811" y="3648"/>
                    <a:pt x="2444" y="3648"/>
                  </a:cubicBezTo>
                  <a:cubicBezTo>
                    <a:pt x="3448" y="3648"/>
                    <a:pt x="4259" y="2826"/>
                    <a:pt x="4271" y="1822"/>
                  </a:cubicBezTo>
                  <a:cubicBezTo>
                    <a:pt x="4262" y="726"/>
                    <a:pt x="3364" y="0"/>
                    <a:pt x="242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7589;p65"/>
            <p:cNvSpPr/>
            <p:nvPr/>
          </p:nvSpPr>
          <p:spPr>
            <a:xfrm>
              <a:off x="276525" y="1759700"/>
              <a:ext cx="29650" cy="29675"/>
            </a:xfrm>
            <a:custGeom>
              <a:avLst/>
              <a:gdLst/>
              <a:ahLst/>
              <a:cxnLst/>
              <a:rect l="l" t="t" r="r" b="b"/>
              <a:pathLst>
                <a:path w="1186" h="1187" extrusionOk="0">
                  <a:moveTo>
                    <a:pt x="593" y="1"/>
                  </a:moveTo>
                  <a:cubicBezTo>
                    <a:pt x="266" y="1"/>
                    <a:pt x="0" y="267"/>
                    <a:pt x="0" y="594"/>
                  </a:cubicBezTo>
                  <a:cubicBezTo>
                    <a:pt x="0" y="920"/>
                    <a:pt x="266" y="1186"/>
                    <a:pt x="593" y="1186"/>
                  </a:cubicBezTo>
                  <a:cubicBezTo>
                    <a:pt x="920" y="1186"/>
                    <a:pt x="1186" y="920"/>
                    <a:pt x="1186" y="594"/>
                  </a:cubicBezTo>
                  <a:cubicBezTo>
                    <a:pt x="1186" y="267"/>
                    <a:pt x="920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7590;p65"/>
            <p:cNvSpPr/>
            <p:nvPr/>
          </p:nvSpPr>
          <p:spPr>
            <a:xfrm>
              <a:off x="1152325" y="2659550"/>
              <a:ext cx="106775" cy="91200"/>
            </a:xfrm>
            <a:custGeom>
              <a:avLst/>
              <a:gdLst/>
              <a:ahLst/>
              <a:cxnLst/>
              <a:rect l="l" t="t" r="r" b="b"/>
              <a:pathLst>
                <a:path w="4271" h="3648" extrusionOk="0">
                  <a:moveTo>
                    <a:pt x="2431" y="0"/>
                  </a:moveTo>
                  <a:cubicBezTo>
                    <a:pt x="1981" y="0"/>
                    <a:pt x="1522" y="167"/>
                    <a:pt x="1150" y="539"/>
                  </a:cubicBezTo>
                  <a:cubicBezTo>
                    <a:pt x="1" y="1676"/>
                    <a:pt x="823" y="3648"/>
                    <a:pt x="2444" y="3648"/>
                  </a:cubicBezTo>
                  <a:cubicBezTo>
                    <a:pt x="3448" y="3648"/>
                    <a:pt x="4271" y="2825"/>
                    <a:pt x="4271" y="1821"/>
                  </a:cubicBezTo>
                  <a:cubicBezTo>
                    <a:pt x="4271" y="725"/>
                    <a:pt x="3370" y="0"/>
                    <a:pt x="243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7591;p65"/>
            <p:cNvSpPr/>
            <p:nvPr/>
          </p:nvSpPr>
          <p:spPr>
            <a:xfrm>
              <a:off x="1198600" y="2690250"/>
              <a:ext cx="29950" cy="29650"/>
            </a:xfrm>
            <a:custGeom>
              <a:avLst/>
              <a:gdLst/>
              <a:ahLst/>
              <a:cxnLst/>
              <a:rect l="l" t="t" r="r" b="b"/>
              <a:pathLst>
                <a:path w="1198" h="1186" extrusionOk="0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20"/>
                    <a:pt x="266" y="1186"/>
                    <a:pt x="593" y="1186"/>
                  </a:cubicBezTo>
                  <a:cubicBezTo>
                    <a:pt x="932" y="1186"/>
                    <a:pt x="1198" y="920"/>
                    <a:pt x="1198" y="593"/>
                  </a:cubicBezTo>
                  <a:cubicBezTo>
                    <a:pt x="1198" y="267"/>
                    <a:pt x="932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7592;p65"/>
            <p:cNvSpPr/>
            <p:nvPr/>
          </p:nvSpPr>
          <p:spPr>
            <a:xfrm>
              <a:off x="931250" y="2061425"/>
              <a:ext cx="106475" cy="91450"/>
            </a:xfrm>
            <a:custGeom>
              <a:avLst/>
              <a:gdLst/>
              <a:ahLst/>
              <a:cxnLst/>
              <a:rect l="l" t="t" r="r" b="b"/>
              <a:pathLst>
                <a:path w="4259" h="3658" extrusionOk="0">
                  <a:moveTo>
                    <a:pt x="2421" y="1"/>
                  </a:moveTo>
                  <a:cubicBezTo>
                    <a:pt x="1975" y="1"/>
                    <a:pt x="1520" y="166"/>
                    <a:pt x="1150" y="537"/>
                  </a:cubicBezTo>
                  <a:cubicBezTo>
                    <a:pt x="1" y="1686"/>
                    <a:pt x="811" y="3658"/>
                    <a:pt x="2432" y="3658"/>
                  </a:cubicBezTo>
                  <a:cubicBezTo>
                    <a:pt x="3448" y="3658"/>
                    <a:pt x="4259" y="2835"/>
                    <a:pt x="4259" y="1831"/>
                  </a:cubicBezTo>
                  <a:cubicBezTo>
                    <a:pt x="4259" y="732"/>
                    <a:pt x="3359" y="1"/>
                    <a:pt x="242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7593;p65"/>
            <p:cNvSpPr/>
            <p:nvPr/>
          </p:nvSpPr>
          <p:spPr>
            <a:xfrm>
              <a:off x="972375" y="2092375"/>
              <a:ext cx="34825" cy="29800"/>
            </a:xfrm>
            <a:custGeom>
              <a:avLst/>
              <a:gdLst/>
              <a:ahLst/>
              <a:cxnLst/>
              <a:rect l="l" t="t" r="r" b="b"/>
              <a:pathLst>
                <a:path w="1393" h="1192" extrusionOk="0">
                  <a:moveTo>
                    <a:pt x="787" y="0"/>
                  </a:moveTo>
                  <a:cubicBezTo>
                    <a:pt x="267" y="0"/>
                    <a:pt x="1" y="641"/>
                    <a:pt x="376" y="1016"/>
                  </a:cubicBezTo>
                  <a:cubicBezTo>
                    <a:pt x="497" y="1137"/>
                    <a:pt x="646" y="1192"/>
                    <a:pt x="792" y="1192"/>
                  </a:cubicBezTo>
                  <a:cubicBezTo>
                    <a:pt x="1098" y="1192"/>
                    <a:pt x="1392" y="953"/>
                    <a:pt x="1392" y="593"/>
                  </a:cubicBezTo>
                  <a:cubicBezTo>
                    <a:pt x="1392" y="266"/>
                    <a:pt x="1126" y="0"/>
                    <a:pt x="78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7594;p65"/>
            <p:cNvSpPr/>
            <p:nvPr/>
          </p:nvSpPr>
          <p:spPr>
            <a:xfrm>
              <a:off x="2392850" y="4093600"/>
              <a:ext cx="119175" cy="102125"/>
            </a:xfrm>
            <a:custGeom>
              <a:avLst/>
              <a:gdLst/>
              <a:ahLst/>
              <a:cxnLst/>
              <a:rect l="l" t="t" r="r" b="b"/>
              <a:pathLst>
                <a:path w="4767" h="4085" extrusionOk="0">
                  <a:moveTo>
                    <a:pt x="2708" y="0"/>
                  </a:moveTo>
                  <a:cubicBezTo>
                    <a:pt x="2207" y="0"/>
                    <a:pt x="1697" y="186"/>
                    <a:pt x="1283" y="600"/>
                  </a:cubicBezTo>
                  <a:cubicBezTo>
                    <a:pt x="1" y="1895"/>
                    <a:pt x="908" y="4084"/>
                    <a:pt x="2722" y="4084"/>
                  </a:cubicBezTo>
                  <a:cubicBezTo>
                    <a:pt x="3847" y="4084"/>
                    <a:pt x="4755" y="3177"/>
                    <a:pt x="4767" y="2052"/>
                  </a:cubicBezTo>
                  <a:cubicBezTo>
                    <a:pt x="4767" y="815"/>
                    <a:pt x="3758" y="0"/>
                    <a:pt x="27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7595;p65"/>
            <p:cNvSpPr/>
            <p:nvPr/>
          </p:nvSpPr>
          <p:spPr>
            <a:xfrm>
              <a:off x="2433675" y="4124325"/>
              <a:ext cx="47500" cy="40725"/>
            </a:xfrm>
            <a:custGeom>
              <a:avLst/>
              <a:gdLst/>
              <a:ahLst/>
              <a:cxnLst/>
              <a:rect l="l" t="t" r="r" b="b"/>
              <a:pathLst>
                <a:path w="1900" h="1629" extrusionOk="0">
                  <a:moveTo>
                    <a:pt x="1089" y="0"/>
                  </a:moveTo>
                  <a:cubicBezTo>
                    <a:pt x="363" y="0"/>
                    <a:pt x="1" y="883"/>
                    <a:pt x="509" y="1391"/>
                  </a:cubicBezTo>
                  <a:cubicBezTo>
                    <a:pt x="673" y="1555"/>
                    <a:pt x="876" y="1629"/>
                    <a:pt x="1076" y="1629"/>
                  </a:cubicBezTo>
                  <a:cubicBezTo>
                    <a:pt x="1495" y="1629"/>
                    <a:pt x="1900" y="1306"/>
                    <a:pt x="1900" y="823"/>
                  </a:cubicBezTo>
                  <a:cubicBezTo>
                    <a:pt x="1900" y="363"/>
                    <a:pt x="1537" y="0"/>
                    <a:pt x="108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7596;p65"/>
            <p:cNvSpPr/>
            <p:nvPr/>
          </p:nvSpPr>
          <p:spPr>
            <a:xfrm>
              <a:off x="2843450" y="3637275"/>
              <a:ext cx="106475" cy="91200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6" y="0"/>
                  </a:moveTo>
                  <a:cubicBezTo>
                    <a:pt x="1979" y="0"/>
                    <a:pt x="1522" y="167"/>
                    <a:pt x="1150" y="539"/>
                  </a:cubicBezTo>
                  <a:cubicBezTo>
                    <a:pt x="1" y="1688"/>
                    <a:pt x="811" y="3648"/>
                    <a:pt x="2432" y="3648"/>
                  </a:cubicBezTo>
                  <a:cubicBezTo>
                    <a:pt x="3448" y="3648"/>
                    <a:pt x="4259" y="2837"/>
                    <a:pt x="4259" y="1833"/>
                  </a:cubicBezTo>
                  <a:cubicBezTo>
                    <a:pt x="4259" y="729"/>
                    <a:pt x="3362" y="0"/>
                    <a:pt x="242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7597;p65"/>
            <p:cNvSpPr/>
            <p:nvPr/>
          </p:nvSpPr>
          <p:spPr>
            <a:xfrm>
              <a:off x="2884275" y="3667975"/>
              <a:ext cx="35100" cy="29875"/>
            </a:xfrm>
            <a:custGeom>
              <a:avLst/>
              <a:gdLst/>
              <a:ahLst/>
              <a:cxnLst/>
              <a:rect l="l" t="t" r="r" b="b"/>
              <a:pathLst>
                <a:path w="1404" h="1195" extrusionOk="0">
                  <a:moveTo>
                    <a:pt x="799" y="0"/>
                  </a:moveTo>
                  <a:cubicBezTo>
                    <a:pt x="267" y="0"/>
                    <a:pt x="1" y="641"/>
                    <a:pt x="376" y="1016"/>
                  </a:cubicBezTo>
                  <a:cubicBezTo>
                    <a:pt x="499" y="1139"/>
                    <a:pt x="650" y="1195"/>
                    <a:pt x="799" y="1195"/>
                  </a:cubicBezTo>
                  <a:cubicBezTo>
                    <a:pt x="1104" y="1195"/>
                    <a:pt x="1396" y="963"/>
                    <a:pt x="1404" y="605"/>
                  </a:cubicBezTo>
                  <a:cubicBezTo>
                    <a:pt x="1404" y="266"/>
                    <a:pt x="1138" y="0"/>
                    <a:pt x="7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7598;p65"/>
            <p:cNvSpPr/>
            <p:nvPr/>
          </p:nvSpPr>
          <p:spPr>
            <a:xfrm>
              <a:off x="3285600" y="3235650"/>
              <a:ext cx="106775" cy="91225"/>
            </a:xfrm>
            <a:custGeom>
              <a:avLst/>
              <a:gdLst/>
              <a:ahLst/>
              <a:cxnLst/>
              <a:rect l="l" t="t" r="r" b="b"/>
              <a:pathLst>
                <a:path w="4271" h="3649" extrusionOk="0">
                  <a:moveTo>
                    <a:pt x="2430" y="0"/>
                  </a:moveTo>
                  <a:cubicBezTo>
                    <a:pt x="1980" y="0"/>
                    <a:pt x="1522" y="167"/>
                    <a:pt x="1149" y="539"/>
                  </a:cubicBezTo>
                  <a:cubicBezTo>
                    <a:pt x="0" y="1688"/>
                    <a:pt x="823" y="3648"/>
                    <a:pt x="2444" y="3648"/>
                  </a:cubicBezTo>
                  <a:cubicBezTo>
                    <a:pt x="3448" y="3648"/>
                    <a:pt x="4270" y="2838"/>
                    <a:pt x="4270" y="1822"/>
                  </a:cubicBezTo>
                  <a:cubicBezTo>
                    <a:pt x="4270" y="726"/>
                    <a:pt x="3369" y="0"/>
                    <a:pt x="24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7599;p65"/>
            <p:cNvSpPr/>
            <p:nvPr/>
          </p:nvSpPr>
          <p:spPr>
            <a:xfrm>
              <a:off x="3331875" y="3266350"/>
              <a:ext cx="29650" cy="29975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67"/>
                    <a:pt x="0" y="594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5" y="932"/>
                    <a:pt x="1185" y="594"/>
                  </a:cubicBezTo>
                  <a:cubicBezTo>
                    <a:pt x="1185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7600;p65"/>
            <p:cNvSpPr/>
            <p:nvPr/>
          </p:nvSpPr>
          <p:spPr>
            <a:xfrm>
              <a:off x="3723500" y="2560350"/>
              <a:ext cx="106775" cy="91525"/>
            </a:xfrm>
            <a:custGeom>
              <a:avLst/>
              <a:gdLst/>
              <a:ahLst/>
              <a:cxnLst/>
              <a:rect l="l" t="t" r="r" b="b"/>
              <a:pathLst>
                <a:path w="4271" h="3661" extrusionOk="0">
                  <a:moveTo>
                    <a:pt x="2426" y="1"/>
                  </a:moveTo>
                  <a:cubicBezTo>
                    <a:pt x="1978" y="1"/>
                    <a:pt x="1521" y="167"/>
                    <a:pt x="1150" y="539"/>
                  </a:cubicBezTo>
                  <a:cubicBezTo>
                    <a:pt x="0" y="1688"/>
                    <a:pt x="823" y="3660"/>
                    <a:pt x="2444" y="3660"/>
                  </a:cubicBezTo>
                  <a:cubicBezTo>
                    <a:pt x="3448" y="3648"/>
                    <a:pt x="4258" y="2838"/>
                    <a:pt x="4270" y="1834"/>
                  </a:cubicBezTo>
                  <a:cubicBezTo>
                    <a:pt x="4262" y="729"/>
                    <a:pt x="3363" y="1"/>
                    <a:pt x="242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7601;p65"/>
            <p:cNvSpPr/>
            <p:nvPr/>
          </p:nvSpPr>
          <p:spPr>
            <a:xfrm>
              <a:off x="3769775" y="2591050"/>
              <a:ext cx="29650" cy="29975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79"/>
                    <a:pt x="0" y="606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606"/>
                  </a:cubicBezTo>
                  <a:cubicBezTo>
                    <a:pt x="1186" y="279"/>
                    <a:pt x="919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7602;p65"/>
            <p:cNvSpPr/>
            <p:nvPr/>
          </p:nvSpPr>
          <p:spPr>
            <a:xfrm>
              <a:off x="4463225" y="3515700"/>
              <a:ext cx="106475" cy="91200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6" y="0"/>
                  </a:moveTo>
                  <a:cubicBezTo>
                    <a:pt x="1978" y="0"/>
                    <a:pt x="1521" y="167"/>
                    <a:pt x="1149" y="539"/>
                  </a:cubicBezTo>
                  <a:cubicBezTo>
                    <a:pt x="0" y="1688"/>
                    <a:pt x="811" y="3648"/>
                    <a:pt x="2431" y="3648"/>
                  </a:cubicBezTo>
                  <a:cubicBezTo>
                    <a:pt x="3448" y="3648"/>
                    <a:pt x="4258" y="2837"/>
                    <a:pt x="4258" y="1833"/>
                  </a:cubicBezTo>
                  <a:cubicBezTo>
                    <a:pt x="4258" y="729"/>
                    <a:pt x="3361" y="0"/>
                    <a:pt x="242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7603;p65"/>
            <p:cNvSpPr/>
            <p:nvPr/>
          </p:nvSpPr>
          <p:spPr>
            <a:xfrm>
              <a:off x="4509175" y="3546700"/>
              <a:ext cx="29975" cy="29650"/>
            </a:xfrm>
            <a:custGeom>
              <a:avLst/>
              <a:gdLst/>
              <a:ahLst/>
              <a:cxnLst/>
              <a:rect l="l" t="t" r="r" b="b"/>
              <a:pathLst>
                <a:path w="1199" h="1186" extrusionOk="0">
                  <a:moveTo>
                    <a:pt x="593" y="0"/>
                  </a:moveTo>
                  <a:cubicBezTo>
                    <a:pt x="267" y="0"/>
                    <a:pt x="1" y="267"/>
                    <a:pt x="1" y="593"/>
                  </a:cubicBezTo>
                  <a:cubicBezTo>
                    <a:pt x="1" y="920"/>
                    <a:pt x="267" y="1186"/>
                    <a:pt x="593" y="1186"/>
                  </a:cubicBezTo>
                  <a:cubicBezTo>
                    <a:pt x="932" y="1186"/>
                    <a:pt x="1198" y="920"/>
                    <a:pt x="1198" y="593"/>
                  </a:cubicBezTo>
                  <a:cubicBezTo>
                    <a:pt x="1198" y="267"/>
                    <a:pt x="932" y="0"/>
                    <a:pt x="59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7604;p65"/>
            <p:cNvSpPr/>
            <p:nvPr/>
          </p:nvSpPr>
          <p:spPr>
            <a:xfrm>
              <a:off x="4392150" y="3664775"/>
              <a:ext cx="106475" cy="91225"/>
            </a:xfrm>
            <a:custGeom>
              <a:avLst/>
              <a:gdLst/>
              <a:ahLst/>
              <a:cxnLst/>
              <a:rect l="l" t="t" r="r" b="b"/>
              <a:pathLst>
                <a:path w="4259" h="3649" extrusionOk="0">
                  <a:moveTo>
                    <a:pt x="2427" y="1"/>
                  </a:moveTo>
                  <a:cubicBezTo>
                    <a:pt x="1979" y="1"/>
                    <a:pt x="1522" y="167"/>
                    <a:pt x="1149" y="540"/>
                  </a:cubicBezTo>
                  <a:cubicBezTo>
                    <a:pt x="0" y="1689"/>
                    <a:pt x="811" y="3648"/>
                    <a:pt x="2444" y="3648"/>
                  </a:cubicBezTo>
                  <a:cubicBezTo>
                    <a:pt x="3448" y="3648"/>
                    <a:pt x="4258" y="2826"/>
                    <a:pt x="4258" y="1822"/>
                  </a:cubicBezTo>
                  <a:cubicBezTo>
                    <a:pt x="4258" y="726"/>
                    <a:pt x="3363" y="1"/>
                    <a:pt x="242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7605;p65"/>
            <p:cNvSpPr/>
            <p:nvPr/>
          </p:nvSpPr>
          <p:spPr>
            <a:xfrm>
              <a:off x="4438125" y="3695500"/>
              <a:ext cx="29950" cy="29650"/>
            </a:xfrm>
            <a:custGeom>
              <a:avLst/>
              <a:gdLst/>
              <a:ahLst/>
              <a:cxnLst/>
              <a:rect l="l" t="t" r="r" b="b"/>
              <a:pathLst>
                <a:path w="1198" h="1186" extrusionOk="0">
                  <a:moveTo>
                    <a:pt x="605" y="0"/>
                  </a:moveTo>
                  <a:cubicBezTo>
                    <a:pt x="266" y="0"/>
                    <a:pt x="0" y="266"/>
                    <a:pt x="0" y="593"/>
                  </a:cubicBezTo>
                  <a:cubicBezTo>
                    <a:pt x="0" y="919"/>
                    <a:pt x="266" y="1186"/>
                    <a:pt x="605" y="1186"/>
                  </a:cubicBezTo>
                  <a:cubicBezTo>
                    <a:pt x="931" y="1186"/>
                    <a:pt x="1198" y="919"/>
                    <a:pt x="1198" y="593"/>
                  </a:cubicBezTo>
                  <a:cubicBezTo>
                    <a:pt x="1198" y="266"/>
                    <a:pt x="931" y="0"/>
                    <a:pt x="60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7606;p65"/>
            <p:cNvSpPr/>
            <p:nvPr/>
          </p:nvSpPr>
          <p:spPr>
            <a:xfrm>
              <a:off x="4406975" y="3862050"/>
              <a:ext cx="106775" cy="91425"/>
            </a:xfrm>
            <a:custGeom>
              <a:avLst/>
              <a:gdLst/>
              <a:ahLst/>
              <a:cxnLst/>
              <a:rect l="l" t="t" r="r" b="b"/>
              <a:pathLst>
                <a:path w="4271" h="3657" extrusionOk="0">
                  <a:moveTo>
                    <a:pt x="2422" y="0"/>
                  </a:moveTo>
                  <a:cubicBezTo>
                    <a:pt x="1974" y="0"/>
                    <a:pt x="1519" y="166"/>
                    <a:pt x="1149" y="536"/>
                  </a:cubicBezTo>
                  <a:cubicBezTo>
                    <a:pt x="0" y="1685"/>
                    <a:pt x="823" y="3657"/>
                    <a:pt x="2456" y="3657"/>
                  </a:cubicBezTo>
                  <a:cubicBezTo>
                    <a:pt x="3448" y="3645"/>
                    <a:pt x="4258" y="2834"/>
                    <a:pt x="4270" y="1842"/>
                  </a:cubicBezTo>
                  <a:cubicBezTo>
                    <a:pt x="4270" y="735"/>
                    <a:pt x="3364" y="0"/>
                    <a:pt x="242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7607;p65"/>
            <p:cNvSpPr/>
            <p:nvPr/>
          </p:nvSpPr>
          <p:spPr>
            <a:xfrm>
              <a:off x="4453225" y="3892975"/>
              <a:ext cx="29675" cy="29650"/>
            </a:xfrm>
            <a:custGeom>
              <a:avLst/>
              <a:gdLst/>
              <a:ahLst/>
              <a:cxnLst/>
              <a:rect l="l" t="t" r="r" b="b"/>
              <a:pathLst>
                <a:path w="1187" h="1186" extrusionOk="0">
                  <a:moveTo>
                    <a:pt x="594" y="0"/>
                  </a:moveTo>
                  <a:cubicBezTo>
                    <a:pt x="267" y="0"/>
                    <a:pt x="1" y="266"/>
                    <a:pt x="1" y="593"/>
                  </a:cubicBezTo>
                  <a:cubicBezTo>
                    <a:pt x="1" y="920"/>
                    <a:pt x="267" y="1186"/>
                    <a:pt x="594" y="1186"/>
                  </a:cubicBezTo>
                  <a:cubicBezTo>
                    <a:pt x="920" y="1186"/>
                    <a:pt x="1186" y="920"/>
                    <a:pt x="1186" y="593"/>
                  </a:cubicBezTo>
                  <a:cubicBezTo>
                    <a:pt x="1186" y="266"/>
                    <a:pt x="920" y="0"/>
                    <a:pt x="59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7608;p65"/>
            <p:cNvSpPr/>
            <p:nvPr/>
          </p:nvSpPr>
          <p:spPr>
            <a:xfrm>
              <a:off x="3776725" y="3500875"/>
              <a:ext cx="106475" cy="91200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2" y="0"/>
                  </a:moveTo>
                  <a:cubicBezTo>
                    <a:pt x="1974" y="0"/>
                    <a:pt x="1518" y="167"/>
                    <a:pt x="1150" y="539"/>
                  </a:cubicBezTo>
                  <a:cubicBezTo>
                    <a:pt x="0" y="1688"/>
                    <a:pt x="811" y="3648"/>
                    <a:pt x="2432" y="3648"/>
                  </a:cubicBezTo>
                  <a:cubicBezTo>
                    <a:pt x="3436" y="3648"/>
                    <a:pt x="4258" y="2838"/>
                    <a:pt x="4258" y="1821"/>
                  </a:cubicBezTo>
                  <a:cubicBezTo>
                    <a:pt x="4258" y="726"/>
                    <a:pt x="3357" y="0"/>
                    <a:pt x="242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7609;p65"/>
            <p:cNvSpPr/>
            <p:nvPr/>
          </p:nvSpPr>
          <p:spPr>
            <a:xfrm>
              <a:off x="3822700" y="3531575"/>
              <a:ext cx="29650" cy="29975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593"/>
                  </a:cubicBezTo>
                  <a:cubicBezTo>
                    <a:pt x="1186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7610;p65"/>
            <p:cNvSpPr/>
            <p:nvPr/>
          </p:nvSpPr>
          <p:spPr>
            <a:xfrm>
              <a:off x="3932850" y="3193725"/>
              <a:ext cx="134825" cy="115300"/>
            </a:xfrm>
            <a:custGeom>
              <a:avLst/>
              <a:gdLst/>
              <a:ahLst/>
              <a:cxnLst/>
              <a:rect l="l" t="t" r="r" b="b"/>
              <a:pathLst>
                <a:path w="5393" h="4612" extrusionOk="0">
                  <a:moveTo>
                    <a:pt x="3064" y="1"/>
                  </a:moveTo>
                  <a:cubicBezTo>
                    <a:pt x="2496" y="1"/>
                    <a:pt x="1918" y="211"/>
                    <a:pt x="1449" y="680"/>
                  </a:cubicBezTo>
                  <a:cubicBezTo>
                    <a:pt x="1" y="2128"/>
                    <a:pt x="1033" y="4611"/>
                    <a:pt x="3067" y="4611"/>
                  </a:cubicBezTo>
                  <a:cubicBezTo>
                    <a:pt x="3072" y="4611"/>
                    <a:pt x="3077" y="4611"/>
                    <a:pt x="3082" y="4611"/>
                  </a:cubicBezTo>
                  <a:cubicBezTo>
                    <a:pt x="4352" y="4611"/>
                    <a:pt x="5380" y="3583"/>
                    <a:pt x="5392" y="2313"/>
                  </a:cubicBezTo>
                  <a:cubicBezTo>
                    <a:pt x="5392" y="921"/>
                    <a:pt x="4251" y="1"/>
                    <a:pt x="306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7611;p65"/>
            <p:cNvSpPr/>
            <p:nvPr/>
          </p:nvSpPr>
          <p:spPr>
            <a:xfrm>
              <a:off x="3973900" y="3224625"/>
              <a:ext cx="62925" cy="53900"/>
            </a:xfrm>
            <a:custGeom>
              <a:avLst/>
              <a:gdLst/>
              <a:ahLst/>
              <a:cxnLst/>
              <a:rect l="l" t="t" r="r" b="b"/>
              <a:pathLst>
                <a:path w="2517" h="2156" extrusionOk="0">
                  <a:moveTo>
                    <a:pt x="1440" y="0"/>
                  </a:moveTo>
                  <a:cubicBezTo>
                    <a:pt x="484" y="0"/>
                    <a:pt x="0" y="1162"/>
                    <a:pt x="678" y="1839"/>
                  </a:cubicBezTo>
                  <a:cubicBezTo>
                    <a:pt x="896" y="2058"/>
                    <a:pt x="1165" y="2155"/>
                    <a:pt x="1429" y="2155"/>
                  </a:cubicBezTo>
                  <a:cubicBezTo>
                    <a:pt x="1984" y="2155"/>
                    <a:pt x="2517" y="1724"/>
                    <a:pt x="2517" y="1077"/>
                  </a:cubicBezTo>
                  <a:cubicBezTo>
                    <a:pt x="2517" y="484"/>
                    <a:pt x="2045" y="0"/>
                    <a:pt x="144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7612;p65"/>
            <p:cNvSpPr/>
            <p:nvPr/>
          </p:nvSpPr>
          <p:spPr>
            <a:xfrm>
              <a:off x="3880150" y="4042800"/>
              <a:ext cx="106475" cy="91225"/>
            </a:xfrm>
            <a:custGeom>
              <a:avLst/>
              <a:gdLst/>
              <a:ahLst/>
              <a:cxnLst/>
              <a:rect l="l" t="t" r="r" b="b"/>
              <a:pathLst>
                <a:path w="4259" h="3649" extrusionOk="0">
                  <a:moveTo>
                    <a:pt x="2428" y="1"/>
                  </a:moveTo>
                  <a:cubicBezTo>
                    <a:pt x="1979" y="1"/>
                    <a:pt x="1522" y="167"/>
                    <a:pt x="1150" y="540"/>
                  </a:cubicBezTo>
                  <a:cubicBezTo>
                    <a:pt x="0" y="1677"/>
                    <a:pt x="811" y="3648"/>
                    <a:pt x="2432" y="3648"/>
                  </a:cubicBezTo>
                  <a:cubicBezTo>
                    <a:pt x="3436" y="3648"/>
                    <a:pt x="4259" y="2826"/>
                    <a:pt x="4259" y="1822"/>
                  </a:cubicBezTo>
                  <a:cubicBezTo>
                    <a:pt x="4259" y="726"/>
                    <a:pt x="3363" y="1"/>
                    <a:pt x="242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7613;p65"/>
            <p:cNvSpPr/>
            <p:nvPr/>
          </p:nvSpPr>
          <p:spPr>
            <a:xfrm>
              <a:off x="3920975" y="4073525"/>
              <a:ext cx="35100" cy="29800"/>
            </a:xfrm>
            <a:custGeom>
              <a:avLst/>
              <a:gdLst/>
              <a:ahLst/>
              <a:cxnLst/>
              <a:rect l="l" t="t" r="r" b="b"/>
              <a:pathLst>
                <a:path w="1404" h="1192" extrusionOk="0">
                  <a:moveTo>
                    <a:pt x="799" y="0"/>
                  </a:moveTo>
                  <a:cubicBezTo>
                    <a:pt x="267" y="0"/>
                    <a:pt x="1" y="641"/>
                    <a:pt x="376" y="1016"/>
                  </a:cubicBezTo>
                  <a:cubicBezTo>
                    <a:pt x="497" y="1137"/>
                    <a:pt x="645" y="1191"/>
                    <a:pt x="792" y="1191"/>
                  </a:cubicBezTo>
                  <a:cubicBezTo>
                    <a:pt x="1099" y="1191"/>
                    <a:pt x="1396" y="953"/>
                    <a:pt x="1404" y="593"/>
                  </a:cubicBezTo>
                  <a:cubicBezTo>
                    <a:pt x="1404" y="266"/>
                    <a:pt x="1126" y="0"/>
                    <a:pt x="7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7614;p65"/>
            <p:cNvSpPr/>
            <p:nvPr/>
          </p:nvSpPr>
          <p:spPr>
            <a:xfrm>
              <a:off x="4241250" y="4225850"/>
              <a:ext cx="106775" cy="91425"/>
            </a:xfrm>
            <a:custGeom>
              <a:avLst/>
              <a:gdLst/>
              <a:ahLst/>
              <a:cxnLst/>
              <a:rect l="l" t="t" r="r" b="b"/>
              <a:pathLst>
                <a:path w="4271" h="3657" extrusionOk="0">
                  <a:moveTo>
                    <a:pt x="2423" y="0"/>
                  </a:moveTo>
                  <a:cubicBezTo>
                    <a:pt x="1975" y="0"/>
                    <a:pt x="1520" y="166"/>
                    <a:pt x="1149" y="536"/>
                  </a:cubicBezTo>
                  <a:cubicBezTo>
                    <a:pt x="0" y="1685"/>
                    <a:pt x="823" y="3657"/>
                    <a:pt x="2444" y="3657"/>
                  </a:cubicBezTo>
                  <a:cubicBezTo>
                    <a:pt x="3448" y="3657"/>
                    <a:pt x="4258" y="2834"/>
                    <a:pt x="4270" y="1830"/>
                  </a:cubicBezTo>
                  <a:cubicBezTo>
                    <a:pt x="4270" y="732"/>
                    <a:pt x="3365" y="0"/>
                    <a:pt x="24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7615;p65"/>
            <p:cNvSpPr/>
            <p:nvPr/>
          </p:nvSpPr>
          <p:spPr>
            <a:xfrm>
              <a:off x="4287500" y="4256775"/>
              <a:ext cx="29675" cy="29675"/>
            </a:xfrm>
            <a:custGeom>
              <a:avLst/>
              <a:gdLst/>
              <a:ahLst/>
              <a:cxnLst/>
              <a:rect l="l" t="t" r="r" b="b"/>
              <a:pathLst>
                <a:path w="1187" h="1187" extrusionOk="0">
                  <a:moveTo>
                    <a:pt x="594" y="1"/>
                  </a:moveTo>
                  <a:cubicBezTo>
                    <a:pt x="267" y="1"/>
                    <a:pt x="1" y="267"/>
                    <a:pt x="1" y="593"/>
                  </a:cubicBezTo>
                  <a:cubicBezTo>
                    <a:pt x="1" y="920"/>
                    <a:pt x="267" y="1186"/>
                    <a:pt x="594" y="1186"/>
                  </a:cubicBezTo>
                  <a:cubicBezTo>
                    <a:pt x="920" y="1186"/>
                    <a:pt x="1186" y="920"/>
                    <a:pt x="1186" y="593"/>
                  </a:cubicBezTo>
                  <a:cubicBezTo>
                    <a:pt x="1186" y="267"/>
                    <a:pt x="920" y="1"/>
                    <a:pt x="5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7616;p65"/>
            <p:cNvSpPr/>
            <p:nvPr/>
          </p:nvSpPr>
          <p:spPr>
            <a:xfrm>
              <a:off x="2013925" y="3819400"/>
              <a:ext cx="106475" cy="91425"/>
            </a:xfrm>
            <a:custGeom>
              <a:avLst/>
              <a:gdLst/>
              <a:ahLst/>
              <a:cxnLst/>
              <a:rect l="l" t="t" r="r" b="b"/>
              <a:pathLst>
                <a:path w="4259" h="3657" extrusionOk="0">
                  <a:moveTo>
                    <a:pt x="2421" y="0"/>
                  </a:moveTo>
                  <a:cubicBezTo>
                    <a:pt x="1974" y="0"/>
                    <a:pt x="1520" y="166"/>
                    <a:pt x="1149" y="536"/>
                  </a:cubicBezTo>
                  <a:cubicBezTo>
                    <a:pt x="0" y="1685"/>
                    <a:pt x="811" y="3645"/>
                    <a:pt x="2432" y="3657"/>
                  </a:cubicBezTo>
                  <a:cubicBezTo>
                    <a:pt x="3436" y="3645"/>
                    <a:pt x="4258" y="2834"/>
                    <a:pt x="4258" y="1830"/>
                  </a:cubicBezTo>
                  <a:cubicBezTo>
                    <a:pt x="4258" y="732"/>
                    <a:pt x="3358" y="0"/>
                    <a:pt x="242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7617;p65"/>
            <p:cNvSpPr/>
            <p:nvPr/>
          </p:nvSpPr>
          <p:spPr>
            <a:xfrm>
              <a:off x="2059875" y="3850025"/>
              <a:ext cx="29675" cy="29975"/>
            </a:xfrm>
            <a:custGeom>
              <a:avLst/>
              <a:gdLst/>
              <a:ahLst/>
              <a:cxnLst/>
              <a:rect l="l" t="t" r="r" b="b"/>
              <a:pathLst>
                <a:path w="1187" h="1199" extrusionOk="0">
                  <a:moveTo>
                    <a:pt x="594" y="1"/>
                  </a:moveTo>
                  <a:cubicBezTo>
                    <a:pt x="267" y="1"/>
                    <a:pt x="1" y="279"/>
                    <a:pt x="1" y="605"/>
                  </a:cubicBezTo>
                  <a:cubicBezTo>
                    <a:pt x="1" y="932"/>
                    <a:pt x="267" y="1198"/>
                    <a:pt x="594" y="1198"/>
                  </a:cubicBezTo>
                  <a:cubicBezTo>
                    <a:pt x="920" y="1198"/>
                    <a:pt x="1186" y="932"/>
                    <a:pt x="1186" y="605"/>
                  </a:cubicBezTo>
                  <a:cubicBezTo>
                    <a:pt x="1186" y="279"/>
                    <a:pt x="920" y="1"/>
                    <a:pt x="5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7618;p65"/>
            <p:cNvSpPr/>
            <p:nvPr/>
          </p:nvSpPr>
          <p:spPr>
            <a:xfrm>
              <a:off x="1937700" y="3572625"/>
              <a:ext cx="106475" cy="91450"/>
            </a:xfrm>
            <a:custGeom>
              <a:avLst/>
              <a:gdLst/>
              <a:ahLst/>
              <a:cxnLst/>
              <a:rect l="l" t="t" r="r" b="b"/>
              <a:pathLst>
                <a:path w="4259" h="3658" extrusionOk="0">
                  <a:moveTo>
                    <a:pt x="2421" y="0"/>
                  </a:moveTo>
                  <a:cubicBezTo>
                    <a:pt x="1975" y="0"/>
                    <a:pt x="1520" y="166"/>
                    <a:pt x="1150" y="536"/>
                  </a:cubicBezTo>
                  <a:cubicBezTo>
                    <a:pt x="1" y="1685"/>
                    <a:pt x="811" y="3657"/>
                    <a:pt x="2432" y="3657"/>
                  </a:cubicBezTo>
                  <a:cubicBezTo>
                    <a:pt x="3436" y="3657"/>
                    <a:pt x="4259" y="2834"/>
                    <a:pt x="4259" y="1830"/>
                  </a:cubicBezTo>
                  <a:cubicBezTo>
                    <a:pt x="4259" y="732"/>
                    <a:pt x="3359" y="0"/>
                    <a:pt x="242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7619;p65"/>
            <p:cNvSpPr/>
            <p:nvPr/>
          </p:nvSpPr>
          <p:spPr>
            <a:xfrm>
              <a:off x="1978525" y="3603550"/>
              <a:ext cx="34825" cy="29825"/>
            </a:xfrm>
            <a:custGeom>
              <a:avLst/>
              <a:gdLst/>
              <a:ahLst/>
              <a:cxnLst/>
              <a:rect l="l" t="t" r="r" b="b"/>
              <a:pathLst>
                <a:path w="1393" h="1193" extrusionOk="0">
                  <a:moveTo>
                    <a:pt x="799" y="1"/>
                  </a:moveTo>
                  <a:cubicBezTo>
                    <a:pt x="267" y="1"/>
                    <a:pt x="1" y="642"/>
                    <a:pt x="376" y="1017"/>
                  </a:cubicBezTo>
                  <a:cubicBezTo>
                    <a:pt x="497" y="1138"/>
                    <a:pt x="646" y="1192"/>
                    <a:pt x="792" y="1192"/>
                  </a:cubicBezTo>
                  <a:cubicBezTo>
                    <a:pt x="1098" y="1192"/>
                    <a:pt x="1392" y="954"/>
                    <a:pt x="1392" y="593"/>
                  </a:cubicBezTo>
                  <a:cubicBezTo>
                    <a:pt x="1392" y="267"/>
                    <a:pt x="1126" y="1"/>
                    <a:pt x="799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7620;p65"/>
            <p:cNvSpPr/>
            <p:nvPr/>
          </p:nvSpPr>
          <p:spPr>
            <a:xfrm>
              <a:off x="2124300" y="4295300"/>
              <a:ext cx="138525" cy="118450"/>
            </a:xfrm>
            <a:custGeom>
              <a:avLst/>
              <a:gdLst/>
              <a:ahLst/>
              <a:cxnLst/>
              <a:rect l="l" t="t" r="r" b="b"/>
              <a:pathLst>
                <a:path w="5541" h="4738" extrusionOk="0">
                  <a:moveTo>
                    <a:pt x="3156" y="1"/>
                  </a:moveTo>
                  <a:cubicBezTo>
                    <a:pt x="2575" y="1"/>
                    <a:pt x="1982" y="216"/>
                    <a:pt x="1501" y="698"/>
                  </a:cubicBezTo>
                  <a:cubicBezTo>
                    <a:pt x="1" y="2185"/>
                    <a:pt x="1065" y="4738"/>
                    <a:pt x="3170" y="4738"/>
                  </a:cubicBezTo>
                  <a:cubicBezTo>
                    <a:pt x="4476" y="4738"/>
                    <a:pt x="5529" y="3673"/>
                    <a:pt x="5541" y="2367"/>
                  </a:cubicBezTo>
                  <a:cubicBezTo>
                    <a:pt x="5541" y="943"/>
                    <a:pt x="4373" y="1"/>
                    <a:pt x="315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7621;p65"/>
            <p:cNvSpPr/>
            <p:nvPr/>
          </p:nvSpPr>
          <p:spPr>
            <a:xfrm>
              <a:off x="2165425" y="4326025"/>
              <a:ext cx="66575" cy="57050"/>
            </a:xfrm>
            <a:custGeom>
              <a:avLst/>
              <a:gdLst/>
              <a:ahLst/>
              <a:cxnLst/>
              <a:rect l="l" t="t" r="r" b="b"/>
              <a:pathLst>
                <a:path w="2663" h="2282" extrusionOk="0">
                  <a:moveTo>
                    <a:pt x="1525" y="1"/>
                  </a:moveTo>
                  <a:cubicBezTo>
                    <a:pt x="509" y="1"/>
                    <a:pt x="1" y="1223"/>
                    <a:pt x="714" y="1948"/>
                  </a:cubicBezTo>
                  <a:cubicBezTo>
                    <a:pt x="948" y="2179"/>
                    <a:pt x="1234" y="2282"/>
                    <a:pt x="1514" y="2282"/>
                  </a:cubicBezTo>
                  <a:cubicBezTo>
                    <a:pt x="2101" y="2282"/>
                    <a:pt x="2662" y="1826"/>
                    <a:pt x="2662" y="1138"/>
                  </a:cubicBezTo>
                  <a:cubicBezTo>
                    <a:pt x="2662" y="509"/>
                    <a:pt x="2154" y="1"/>
                    <a:pt x="152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7622;p65"/>
            <p:cNvSpPr/>
            <p:nvPr/>
          </p:nvSpPr>
          <p:spPr>
            <a:xfrm>
              <a:off x="2600925" y="3530650"/>
              <a:ext cx="138525" cy="118600"/>
            </a:xfrm>
            <a:custGeom>
              <a:avLst/>
              <a:gdLst/>
              <a:ahLst/>
              <a:cxnLst/>
              <a:rect l="l" t="t" r="r" b="b"/>
              <a:pathLst>
                <a:path w="5541" h="4744" extrusionOk="0">
                  <a:moveTo>
                    <a:pt x="3156" y="1"/>
                  </a:moveTo>
                  <a:cubicBezTo>
                    <a:pt x="2574" y="1"/>
                    <a:pt x="1982" y="218"/>
                    <a:pt x="1500" y="703"/>
                  </a:cubicBezTo>
                  <a:cubicBezTo>
                    <a:pt x="0" y="2191"/>
                    <a:pt x="1065" y="4743"/>
                    <a:pt x="3169" y="4743"/>
                  </a:cubicBezTo>
                  <a:cubicBezTo>
                    <a:pt x="4476" y="4731"/>
                    <a:pt x="5528" y="3679"/>
                    <a:pt x="5540" y="2372"/>
                  </a:cubicBezTo>
                  <a:cubicBezTo>
                    <a:pt x="5540" y="949"/>
                    <a:pt x="4373" y="1"/>
                    <a:pt x="315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7623;p65"/>
            <p:cNvSpPr/>
            <p:nvPr/>
          </p:nvSpPr>
          <p:spPr>
            <a:xfrm>
              <a:off x="2651725" y="3561525"/>
              <a:ext cx="56875" cy="56875"/>
            </a:xfrm>
            <a:custGeom>
              <a:avLst/>
              <a:gdLst/>
              <a:ahLst/>
              <a:cxnLst/>
              <a:rect l="l" t="t" r="r" b="b"/>
              <a:pathLst>
                <a:path w="2275" h="2275" extrusionOk="0">
                  <a:moveTo>
                    <a:pt x="1137" y="0"/>
                  </a:moveTo>
                  <a:cubicBezTo>
                    <a:pt x="508" y="0"/>
                    <a:pt x="0" y="508"/>
                    <a:pt x="0" y="1137"/>
                  </a:cubicBezTo>
                  <a:cubicBezTo>
                    <a:pt x="0" y="1766"/>
                    <a:pt x="508" y="2274"/>
                    <a:pt x="1137" y="2274"/>
                  </a:cubicBezTo>
                  <a:cubicBezTo>
                    <a:pt x="1766" y="2274"/>
                    <a:pt x="2275" y="1766"/>
                    <a:pt x="2275" y="1137"/>
                  </a:cubicBezTo>
                  <a:cubicBezTo>
                    <a:pt x="2275" y="508"/>
                    <a:pt x="1766" y="0"/>
                    <a:pt x="113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4" name="Google Shape;2034;p43"/>
          <p:cNvSpPr txBox="1">
            <a:spLocks noGrp="1"/>
          </p:cNvSpPr>
          <p:nvPr>
            <p:ph type="title"/>
          </p:nvPr>
        </p:nvSpPr>
        <p:spPr>
          <a:xfrm>
            <a:off x="34153" y="57413"/>
            <a:ext cx="4189597" cy="7231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PLANOS PARA O FUTURO</a:t>
            </a:r>
            <a:endParaRPr dirty="0"/>
          </a:p>
        </p:txBody>
      </p:sp>
      <p:sp>
        <p:nvSpPr>
          <p:cNvPr id="3" name="CaixaDeTexto 2"/>
          <p:cNvSpPr txBox="1"/>
          <p:nvPr/>
        </p:nvSpPr>
        <p:spPr>
          <a:xfrm>
            <a:off x="4149587" y="1796783"/>
            <a:ext cx="230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Funcionalidade adicional para o usuário.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96783"/>
            <a:ext cx="2243137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20" name="Google Shape;9260;p70"/>
          <p:cNvGrpSpPr/>
          <p:nvPr/>
        </p:nvGrpSpPr>
        <p:grpSpPr>
          <a:xfrm>
            <a:off x="6399457" y="1839254"/>
            <a:ext cx="391460" cy="370127"/>
            <a:chOff x="6863329" y="2297710"/>
            <a:chExt cx="391460" cy="370127"/>
          </a:xfrm>
        </p:grpSpPr>
        <p:sp>
          <p:nvSpPr>
            <p:cNvPr id="621" name="Google Shape;9261;p70"/>
            <p:cNvSpPr/>
            <p:nvPr/>
          </p:nvSpPr>
          <p:spPr>
            <a:xfrm>
              <a:off x="6979033" y="2297710"/>
              <a:ext cx="272603" cy="342961"/>
            </a:xfrm>
            <a:custGeom>
              <a:avLst/>
              <a:gdLst/>
              <a:ahLst/>
              <a:cxnLst/>
              <a:rect l="l" t="t" r="r" b="b"/>
              <a:pathLst>
                <a:path w="10376" h="13054" extrusionOk="0">
                  <a:moveTo>
                    <a:pt x="3589" y="0"/>
                  </a:moveTo>
                  <a:cubicBezTo>
                    <a:pt x="3379" y="0"/>
                    <a:pt x="3193" y="25"/>
                    <a:pt x="3060" y="48"/>
                  </a:cubicBezTo>
                  <a:cubicBezTo>
                    <a:pt x="2942" y="69"/>
                    <a:pt x="2851" y="180"/>
                    <a:pt x="2851" y="305"/>
                  </a:cubicBezTo>
                  <a:lnTo>
                    <a:pt x="2851" y="3468"/>
                  </a:lnTo>
                  <a:lnTo>
                    <a:pt x="1" y="7089"/>
                  </a:lnTo>
                  <a:lnTo>
                    <a:pt x="1" y="12270"/>
                  </a:lnTo>
                  <a:lnTo>
                    <a:pt x="1554" y="13054"/>
                  </a:lnTo>
                  <a:lnTo>
                    <a:pt x="8525" y="13054"/>
                  </a:lnTo>
                  <a:cubicBezTo>
                    <a:pt x="9101" y="13054"/>
                    <a:pt x="9573" y="12596"/>
                    <a:pt x="9587" y="12027"/>
                  </a:cubicBezTo>
                  <a:cubicBezTo>
                    <a:pt x="9587" y="11521"/>
                    <a:pt x="9233" y="11091"/>
                    <a:pt x="8740" y="11001"/>
                  </a:cubicBezTo>
                  <a:lnTo>
                    <a:pt x="8740" y="10980"/>
                  </a:lnTo>
                  <a:lnTo>
                    <a:pt x="8803" y="10980"/>
                  </a:lnTo>
                  <a:cubicBezTo>
                    <a:pt x="9351" y="10973"/>
                    <a:pt x="9802" y="10550"/>
                    <a:pt x="9836" y="10009"/>
                  </a:cubicBezTo>
                  <a:cubicBezTo>
                    <a:pt x="9864" y="9461"/>
                    <a:pt x="9476" y="8982"/>
                    <a:pt x="8935" y="8913"/>
                  </a:cubicBezTo>
                  <a:lnTo>
                    <a:pt x="8935" y="8899"/>
                  </a:lnTo>
                  <a:cubicBezTo>
                    <a:pt x="8976" y="8899"/>
                    <a:pt x="9025" y="8906"/>
                    <a:pt x="9066" y="8906"/>
                  </a:cubicBezTo>
                  <a:cubicBezTo>
                    <a:pt x="9621" y="8899"/>
                    <a:pt x="10079" y="8455"/>
                    <a:pt x="10093" y="7900"/>
                  </a:cubicBezTo>
                  <a:cubicBezTo>
                    <a:pt x="10114" y="7345"/>
                    <a:pt x="9684" y="6874"/>
                    <a:pt x="9129" y="6832"/>
                  </a:cubicBezTo>
                  <a:lnTo>
                    <a:pt x="9129" y="6811"/>
                  </a:lnTo>
                  <a:cubicBezTo>
                    <a:pt x="9196" y="6824"/>
                    <a:pt x="9262" y="6830"/>
                    <a:pt x="9328" y="6830"/>
                  </a:cubicBezTo>
                  <a:cubicBezTo>
                    <a:pt x="9897" y="6830"/>
                    <a:pt x="10375" y="6361"/>
                    <a:pt x="10356" y="5764"/>
                  </a:cubicBezTo>
                  <a:cubicBezTo>
                    <a:pt x="10336" y="5202"/>
                    <a:pt x="9871" y="4758"/>
                    <a:pt x="9302" y="4758"/>
                  </a:cubicBezTo>
                  <a:lnTo>
                    <a:pt x="5439" y="4758"/>
                  </a:lnTo>
                  <a:lnTo>
                    <a:pt x="5439" y="2171"/>
                  </a:lnTo>
                  <a:cubicBezTo>
                    <a:pt x="5439" y="324"/>
                    <a:pt x="4356" y="0"/>
                    <a:pt x="35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9262;p70"/>
            <p:cNvSpPr/>
            <p:nvPr/>
          </p:nvSpPr>
          <p:spPr>
            <a:xfrm>
              <a:off x="6979033" y="2606386"/>
              <a:ext cx="255342" cy="34286"/>
            </a:xfrm>
            <a:custGeom>
              <a:avLst/>
              <a:gdLst/>
              <a:ahLst/>
              <a:cxnLst/>
              <a:rect l="l" t="t" r="r" b="b"/>
              <a:pathLst>
                <a:path w="9719" h="1305" extrusionOk="0">
                  <a:moveTo>
                    <a:pt x="1" y="1"/>
                  </a:moveTo>
                  <a:lnTo>
                    <a:pt x="1" y="521"/>
                  </a:lnTo>
                  <a:lnTo>
                    <a:pt x="1554" y="1305"/>
                  </a:lnTo>
                  <a:lnTo>
                    <a:pt x="8546" y="1305"/>
                  </a:lnTo>
                  <a:cubicBezTo>
                    <a:pt x="9226" y="1298"/>
                    <a:pt x="9718" y="660"/>
                    <a:pt x="9552" y="8"/>
                  </a:cubicBezTo>
                  <a:lnTo>
                    <a:pt x="9552" y="8"/>
                  </a:lnTo>
                  <a:cubicBezTo>
                    <a:pt x="9434" y="465"/>
                    <a:pt x="9018" y="778"/>
                    <a:pt x="8546" y="785"/>
                  </a:cubicBezTo>
                  <a:lnTo>
                    <a:pt x="1554" y="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9263;p70"/>
            <p:cNvSpPr/>
            <p:nvPr/>
          </p:nvSpPr>
          <p:spPr>
            <a:xfrm>
              <a:off x="7176392" y="2552081"/>
              <a:ext cx="64709" cy="34102"/>
            </a:xfrm>
            <a:custGeom>
              <a:avLst/>
              <a:gdLst/>
              <a:ahLst/>
              <a:cxnLst/>
              <a:rect l="l" t="t" r="r" b="b"/>
              <a:pathLst>
                <a:path w="2463" h="1298" extrusionOk="0">
                  <a:moveTo>
                    <a:pt x="2296" y="1"/>
                  </a:moveTo>
                  <a:cubicBezTo>
                    <a:pt x="2179" y="459"/>
                    <a:pt x="1769" y="778"/>
                    <a:pt x="1298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298" y="1298"/>
                  </a:lnTo>
                  <a:cubicBezTo>
                    <a:pt x="1970" y="1291"/>
                    <a:pt x="2463" y="653"/>
                    <a:pt x="2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9264;p70"/>
            <p:cNvSpPr/>
            <p:nvPr/>
          </p:nvSpPr>
          <p:spPr>
            <a:xfrm>
              <a:off x="7176392" y="2497591"/>
              <a:ext cx="71461" cy="34102"/>
            </a:xfrm>
            <a:custGeom>
              <a:avLst/>
              <a:gdLst/>
              <a:ahLst/>
              <a:cxnLst/>
              <a:rect l="l" t="t" r="r" b="b"/>
              <a:pathLst>
                <a:path w="2720" h="1298" extrusionOk="0">
                  <a:moveTo>
                    <a:pt x="2560" y="1"/>
                  </a:moveTo>
                  <a:lnTo>
                    <a:pt x="2560" y="1"/>
                  </a:lnTo>
                  <a:cubicBezTo>
                    <a:pt x="2435" y="459"/>
                    <a:pt x="2026" y="778"/>
                    <a:pt x="1554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554" y="1298"/>
                  </a:lnTo>
                  <a:cubicBezTo>
                    <a:pt x="2227" y="1291"/>
                    <a:pt x="2720" y="660"/>
                    <a:pt x="25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9265;p70"/>
            <p:cNvSpPr/>
            <p:nvPr/>
          </p:nvSpPr>
          <p:spPr>
            <a:xfrm>
              <a:off x="7176392" y="2443286"/>
              <a:ext cx="78397" cy="33944"/>
            </a:xfrm>
            <a:custGeom>
              <a:avLst/>
              <a:gdLst/>
              <a:ahLst/>
              <a:cxnLst/>
              <a:rect l="l" t="t" r="r" b="b"/>
              <a:pathLst>
                <a:path w="2984" h="1292" extrusionOk="0">
                  <a:moveTo>
                    <a:pt x="2817" y="1"/>
                  </a:moveTo>
                  <a:lnTo>
                    <a:pt x="2817" y="1"/>
                  </a:lnTo>
                  <a:cubicBezTo>
                    <a:pt x="2699" y="452"/>
                    <a:pt x="2283" y="771"/>
                    <a:pt x="1811" y="771"/>
                  </a:cubicBezTo>
                  <a:lnTo>
                    <a:pt x="1" y="771"/>
                  </a:lnTo>
                  <a:lnTo>
                    <a:pt x="1" y="1291"/>
                  </a:lnTo>
                  <a:lnTo>
                    <a:pt x="1811" y="1291"/>
                  </a:lnTo>
                  <a:cubicBezTo>
                    <a:pt x="2491" y="1291"/>
                    <a:pt x="2983" y="653"/>
                    <a:pt x="281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9266;p70"/>
            <p:cNvSpPr/>
            <p:nvPr/>
          </p:nvSpPr>
          <p:spPr>
            <a:xfrm>
              <a:off x="6863329" y="2450038"/>
              <a:ext cx="122666" cy="217799"/>
            </a:xfrm>
            <a:custGeom>
              <a:avLst/>
              <a:gdLst/>
              <a:ahLst/>
              <a:cxnLst/>
              <a:rect l="l" t="t" r="r" b="b"/>
              <a:pathLst>
                <a:path w="4669" h="8290" extrusionOk="0">
                  <a:moveTo>
                    <a:pt x="3897" y="0"/>
                  </a:moveTo>
                  <a:cubicBezTo>
                    <a:pt x="3893" y="0"/>
                    <a:pt x="3889" y="0"/>
                    <a:pt x="3884" y="1"/>
                  </a:cubicBezTo>
                  <a:lnTo>
                    <a:pt x="777" y="1"/>
                  </a:lnTo>
                  <a:cubicBezTo>
                    <a:pt x="347" y="1"/>
                    <a:pt x="0" y="347"/>
                    <a:pt x="0" y="777"/>
                  </a:cubicBezTo>
                  <a:lnTo>
                    <a:pt x="0" y="7512"/>
                  </a:lnTo>
                  <a:cubicBezTo>
                    <a:pt x="0" y="7942"/>
                    <a:pt x="347" y="8289"/>
                    <a:pt x="777" y="8289"/>
                  </a:cubicBezTo>
                  <a:lnTo>
                    <a:pt x="3884" y="8289"/>
                  </a:lnTo>
                  <a:cubicBezTo>
                    <a:pt x="4321" y="8289"/>
                    <a:pt x="4668" y="7942"/>
                    <a:pt x="4668" y="7512"/>
                  </a:cubicBezTo>
                  <a:lnTo>
                    <a:pt x="4668" y="777"/>
                  </a:lnTo>
                  <a:cubicBezTo>
                    <a:pt x="4668" y="351"/>
                    <a:pt x="4321" y="0"/>
                    <a:pt x="389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9267;p70"/>
            <p:cNvSpPr/>
            <p:nvPr/>
          </p:nvSpPr>
          <p:spPr>
            <a:xfrm>
              <a:off x="6863329" y="2449854"/>
              <a:ext cx="41011" cy="217983"/>
            </a:xfrm>
            <a:custGeom>
              <a:avLst/>
              <a:gdLst/>
              <a:ahLst/>
              <a:cxnLst/>
              <a:rect l="l" t="t" r="r" b="b"/>
              <a:pathLst>
                <a:path w="1561" h="8297" extrusionOk="0">
                  <a:moveTo>
                    <a:pt x="777" y="1"/>
                  </a:moveTo>
                  <a:cubicBezTo>
                    <a:pt x="347" y="1"/>
                    <a:pt x="0" y="347"/>
                    <a:pt x="0" y="784"/>
                  </a:cubicBezTo>
                  <a:lnTo>
                    <a:pt x="0" y="7519"/>
                  </a:lnTo>
                  <a:cubicBezTo>
                    <a:pt x="0" y="7949"/>
                    <a:pt x="347" y="8296"/>
                    <a:pt x="777" y="8296"/>
                  </a:cubicBezTo>
                  <a:lnTo>
                    <a:pt x="1561" y="8296"/>
                  </a:lnTo>
                  <a:cubicBezTo>
                    <a:pt x="1131" y="8296"/>
                    <a:pt x="777" y="7949"/>
                    <a:pt x="777" y="7519"/>
                  </a:cubicBezTo>
                  <a:lnTo>
                    <a:pt x="777" y="784"/>
                  </a:lnTo>
                  <a:cubicBezTo>
                    <a:pt x="777" y="347"/>
                    <a:pt x="1131" y="1"/>
                    <a:pt x="156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9268;p70"/>
            <p:cNvSpPr/>
            <p:nvPr/>
          </p:nvSpPr>
          <p:spPr>
            <a:xfrm>
              <a:off x="6917818" y="2599660"/>
              <a:ext cx="40827" cy="40827"/>
            </a:xfrm>
            <a:custGeom>
              <a:avLst/>
              <a:gdLst/>
              <a:ahLst/>
              <a:cxnLst/>
              <a:rect l="l" t="t" r="r" b="b"/>
              <a:pathLst>
                <a:path w="1554" h="1554" extrusionOk="0">
                  <a:moveTo>
                    <a:pt x="777" y="0"/>
                  </a:moveTo>
                  <a:cubicBezTo>
                    <a:pt x="347" y="0"/>
                    <a:pt x="0" y="347"/>
                    <a:pt x="0" y="777"/>
                  </a:cubicBezTo>
                  <a:cubicBezTo>
                    <a:pt x="0" y="1207"/>
                    <a:pt x="347" y="1554"/>
                    <a:pt x="777" y="1554"/>
                  </a:cubicBezTo>
                  <a:cubicBezTo>
                    <a:pt x="1207" y="1554"/>
                    <a:pt x="1554" y="1207"/>
                    <a:pt x="1554" y="777"/>
                  </a:cubicBezTo>
                  <a:cubicBezTo>
                    <a:pt x="1554" y="347"/>
                    <a:pt x="1207" y="0"/>
                    <a:pt x="77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9269;p70"/>
            <p:cNvSpPr/>
            <p:nvPr/>
          </p:nvSpPr>
          <p:spPr>
            <a:xfrm>
              <a:off x="6924544" y="2606386"/>
              <a:ext cx="27376" cy="27376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1" y="1"/>
                  </a:moveTo>
                  <a:cubicBezTo>
                    <a:pt x="237" y="1"/>
                    <a:pt x="1" y="237"/>
                    <a:pt x="1" y="521"/>
                  </a:cubicBezTo>
                  <a:cubicBezTo>
                    <a:pt x="1" y="805"/>
                    <a:pt x="237" y="1041"/>
                    <a:pt x="521" y="1041"/>
                  </a:cubicBezTo>
                  <a:cubicBezTo>
                    <a:pt x="805" y="1041"/>
                    <a:pt x="1041" y="805"/>
                    <a:pt x="1041" y="521"/>
                  </a:cubicBezTo>
                  <a:cubicBezTo>
                    <a:pt x="1041" y="237"/>
                    <a:pt x="805" y="1"/>
                    <a:pt x="52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0" name="Picture 2" descr="C:\Users\karen\Pictures\g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247" y="22490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lanosParaFuturo Gustavo">
            <a:hlinkClick r:id="" action="ppaction://media"/>
            <a:extLst>
              <a:ext uri="{FF2B5EF4-FFF2-40B4-BE49-F238E27FC236}">
                <a16:creationId xmlns:a16="http://schemas.microsoft.com/office/drawing/2014/main" id="{B8365518-66F9-46D8-81BF-CCCC5572A4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3200"/>
    </mc:Choice>
    <mc:Fallback xmlns="">
      <p:transition advTm="23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1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52"/>
          <p:cNvSpPr txBox="1">
            <a:spLocks noGrp="1"/>
          </p:cNvSpPr>
          <p:nvPr>
            <p:ph type="title"/>
          </p:nvPr>
        </p:nvSpPr>
        <p:spPr>
          <a:xfrm>
            <a:off x="3707904" y="51470"/>
            <a:ext cx="4968552" cy="10081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700" dirty="0"/>
              <a:t>REFER</a:t>
            </a:r>
            <a:r>
              <a:rPr lang="en" sz="2700" b="1" dirty="0">
                <a:latin typeface="Segoe UI" panose="020B0502040204020203" pitchFamily="34" charset="0"/>
                <a:cs typeface="Segoe UI" panose="020B0502040204020203" pitchFamily="34" charset="0"/>
              </a:rPr>
              <a:t>Ê</a:t>
            </a:r>
            <a:r>
              <a:rPr lang="en" sz="2700" dirty="0"/>
              <a:t>NCIAS BIBLIOGRÁFICAS</a:t>
            </a:r>
            <a:endParaRPr sz="27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635896" y="1107240"/>
            <a:ext cx="5494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6"/>
              </a:rPr>
              <a:t>https://datasebrae.com.br/wp-content/uploads/2020/04/Impacto-do-coronav%C3%ADrus-nas-MPE-2%C2%AAedicao_geral-v4-1.pdf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635896" y="1851670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75000"/>
                  </a:schemeClr>
                </a:solidFill>
                <a:hlinkClick r:id="rId7"/>
              </a:rPr>
              <a:t>http://sbvc.com.br/novos-habitos-digitais-em-tempos-de-covid-19/</a:t>
            </a:r>
            <a:endParaRPr lang="pt-B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635896" y="2355726"/>
            <a:ext cx="54726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20000"/>
                    <a:lumOff val="80000"/>
                  </a:schemeClr>
                </a:solidFill>
                <a:hlinkClick r:id="rId8"/>
              </a:rPr>
              <a:t>https://economia.uol.com.br/noticias/redacao/2020/05/18/habito-de-consumo-adquirido-na-pandemia-deve-permanecer-apos-covid-19.htm</a:t>
            </a:r>
            <a:endParaRPr lang="pt-BR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635896" y="3219822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9"/>
              </a:rPr>
              <a:t>https://www1.folha.uol.com.br/mercado/2020/02/informalidade-atinge-recorde-em-19-estados-e-no-df-diz-ibge.shtml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635896" y="4083918"/>
            <a:ext cx="450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10"/>
              </a:rPr>
              <a:t>http://www.economia.unicamp.br/covid19/pandemia-e-desemprego-analise-e-perspectivas</a:t>
            </a:r>
            <a:endParaRPr lang="pt-BR" dirty="0"/>
          </a:p>
        </p:txBody>
      </p:sp>
      <p:pic>
        <p:nvPicPr>
          <p:cNvPr id="8" name="FinalDaniel">
            <a:hlinkClick r:id="" action="ppaction://media"/>
            <a:extLst>
              <a:ext uri="{FF2B5EF4-FFF2-40B4-BE49-F238E27FC236}">
                <a16:creationId xmlns:a16="http://schemas.microsoft.com/office/drawing/2014/main" id="{839602FC-D378-4025-AD08-3264131281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80000"/>
    </mc:Choice>
    <mc:Fallback xmlns="">
      <p:transition advTm="48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9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31" name="Google Shape;19931;p7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2" name="Google Shape;1332;p37"/>
          <p:cNvGrpSpPr/>
          <p:nvPr/>
        </p:nvGrpSpPr>
        <p:grpSpPr>
          <a:xfrm>
            <a:off x="2589580" y="1060212"/>
            <a:ext cx="2027467" cy="2207568"/>
            <a:chOff x="2560680" y="1060212"/>
            <a:chExt cx="2027467" cy="2207568"/>
          </a:xfrm>
        </p:grpSpPr>
        <p:sp>
          <p:nvSpPr>
            <p:cNvPr id="1333" name="Google Shape;1333;p37"/>
            <p:cNvSpPr/>
            <p:nvPr/>
          </p:nvSpPr>
          <p:spPr>
            <a:xfrm>
              <a:off x="2611598" y="3127317"/>
              <a:ext cx="1965303" cy="45017"/>
            </a:xfrm>
            <a:custGeom>
              <a:avLst/>
              <a:gdLst/>
              <a:ahLst/>
              <a:cxnLst/>
              <a:rect l="l" t="t" r="r" b="b"/>
              <a:pathLst>
                <a:path w="60290" h="1381" extrusionOk="0">
                  <a:moveTo>
                    <a:pt x="60290" y="0"/>
                  </a:moveTo>
                  <a:lnTo>
                    <a:pt x="0" y="427"/>
                  </a:lnTo>
                  <a:lnTo>
                    <a:pt x="0" y="1381"/>
                  </a:lnTo>
                  <a:lnTo>
                    <a:pt x="60290" y="838"/>
                  </a:lnTo>
                  <a:lnTo>
                    <a:pt x="602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7"/>
            <p:cNvSpPr/>
            <p:nvPr/>
          </p:nvSpPr>
          <p:spPr>
            <a:xfrm>
              <a:off x="2568732" y="1108978"/>
              <a:ext cx="2008169" cy="2048916"/>
            </a:xfrm>
            <a:custGeom>
              <a:avLst/>
              <a:gdLst/>
              <a:ahLst/>
              <a:cxnLst/>
              <a:rect l="l" t="t" r="r" b="b"/>
              <a:pathLst>
                <a:path w="61605" h="62855" extrusionOk="0">
                  <a:moveTo>
                    <a:pt x="61605" y="1"/>
                  </a:moveTo>
                  <a:lnTo>
                    <a:pt x="0" y="1053"/>
                  </a:lnTo>
                  <a:lnTo>
                    <a:pt x="1365" y="62854"/>
                  </a:lnTo>
                  <a:lnTo>
                    <a:pt x="61605" y="62377"/>
                  </a:lnTo>
                  <a:lnTo>
                    <a:pt x="616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7"/>
            <p:cNvSpPr/>
            <p:nvPr/>
          </p:nvSpPr>
          <p:spPr>
            <a:xfrm>
              <a:off x="2568732" y="1106827"/>
              <a:ext cx="2010842" cy="2053186"/>
            </a:xfrm>
            <a:custGeom>
              <a:avLst/>
              <a:gdLst/>
              <a:ahLst/>
              <a:cxnLst/>
              <a:rect l="l" t="t" r="r" b="b"/>
              <a:pathLst>
                <a:path w="61687" h="62986" extrusionOk="0">
                  <a:moveTo>
                    <a:pt x="61539" y="150"/>
                  </a:moveTo>
                  <a:cubicBezTo>
                    <a:pt x="61523" y="17999"/>
                    <a:pt x="61523" y="39040"/>
                    <a:pt x="61523" y="61474"/>
                  </a:cubicBezTo>
                  <a:lnTo>
                    <a:pt x="61523" y="62362"/>
                  </a:lnTo>
                  <a:lnTo>
                    <a:pt x="61523" y="62362"/>
                  </a:lnTo>
                  <a:lnTo>
                    <a:pt x="1445" y="62837"/>
                  </a:lnTo>
                  <a:lnTo>
                    <a:pt x="1445" y="62837"/>
                  </a:lnTo>
                  <a:cubicBezTo>
                    <a:pt x="581" y="26089"/>
                    <a:pt x="25" y="2073"/>
                    <a:pt x="1" y="1119"/>
                  </a:cubicBezTo>
                  <a:lnTo>
                    <a:pt x="1" y="1119"/>
                  </a:lnTo>
                  <a:lnTo>
                    <a:pt x="61539" y="150"/>
                  </a:lnTo>
                  <a:close/>
                  <a:moveTo>
                    <a:pt x="61605" y="1"/>
                  </a:moveTo>
                  <a:lnTo>
                    <a:pt x="1" y="1119"/>
                  </a:lnTo>
                  <a:lnTo>
                    <a:pt x="1" y="1119"/>
                  </a:lnTo>
                  <a:cubicBezTo>
                    <a:pt x="1" y="1112"/>
                    <a:pt x="1" y="1107"/>
                    <a:pt x="0" y="1103"/>
                  </a:cubicBezTo>
                  <a:lnTo>
                    <a:pt x="0" y="1103"/>
                  </a:lnTo>
                  <a:cubicBezTo>
                    <a:pt x="1" y="1107"/>
                    <a:pt x="1" y="1112"/>
                    <a:pt x="1" y="1119"/>
                  </a:cubicBezTo>
                  <a:lnTo>
                    <a:pt x="1" y="1119"/>
                  </a:lnTo>
                  <a:lnTo>
                    <a:pt x="0" y="1119"/>
                  </a:lnTo>
                  <a:lnTo>
                    <a:pt x="0" y="1119"/>
                  </a:lnTo>
                  <a:lnTo>
                    <a:pt x="1" y="1119"/>
                  </a:lnTo>
                  <a:lnTo>
                    <a:pt x="1" y="1119"/>
                  </a:lnTo>
                  <a:cubicBezTo>
                    <a:pt x="24" y="2074"/>
                    <a:pt x="515" y="26125"/>
                    <a:pt x="1299" y="62920"/>
                  </a:cubicBezTo>
                  <a:lnTo>
                    <a:pt x="1299" y="62986"/>
                  </a:lnTo>
                  <a:lnTo>
                    <a:pt x="1365" y="62986"/>
                  </a:lnTo>
                  <a:lnTo>
                    <a:pt x="61605" y="62526"/>
                  </a:lnTo>
                  <a:lnTo>
                    <a:pt x="61687" y="62526"/>
                  </a:lnTo>
                  <a:lnTo>
                    <a:pt x="61687" y="61474"/>
                  </a:lnTo>
                  <a:cubicBezTo>
                    <a:pt x="61687" y="39005"/>
                    <a:pt x="61687" y="17933"/>
                    <a:pt x="61687" y="67"/>
                  </a:cubicBezTo>
                  <a:lnTo>
                    <a:pt x="6168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7"/>
            <p:cNvSpPr/>
            <p:nvPr/>
          </p:nvSpPr>
          <p:spPr>
            <a:xfrm>
              <a:off x="2560680" y="1060212"/>
              <a:ext cx="2027467" cy="96489"/>
            </a:xfrm>
            <a:custGeom>
              <a:avLst/>
              <a:gdLst/>
              <a:ahLst/>
              <a:cxnLst/>
              <a:rect l="l" t="t" r="r" b="b"/>
              <a:pathLst>
                <a:path w="62197" h="2960" extrusionOk="0">
                  <a:moveTo>
                    <a:pt x="62197" y="1"/>
                  </a:moveTo>
                  <a:lnTo>
                    <a:pt x="1" y="379"/>
                  </a:lnTo>
                  <a:lnTo>
                    <a:pt x="1" y="2960"/>
                  </a:lnTo>
                  <a:lnTo>
                    <a:pt x="62115" y="2598"/>
                  </a:lnTo>
                  <a:lnTo>
                    <a:pt x="621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3521361" y="3140715"/>
              <a:ext cx="13984" cy="71812"/>
            </a:xfrm>
            <a:custGeom>
              <a:avLst/>
              <a:gdLst/>
              <a:ahLst/>
              <a:cxnLst/>
              <a:rect l="l" t="t" r="r" b="b"/>
              <a:pathLst>
                <a:path w="429" h="2203" extrusionOk="0">
                  <a:moveTo>
                    <a:pt x="165" y="0"/>
                  </a:moveTo>
                  <a:cubicBezTo>
                    <a:pt x="50" y="16"/>
                    <a:pt x="1" y="510"/>
                    <a:pt x="17" y="1118"/>
                  </a:cubicBezTo>
                  <a:cubicBezTo>
                    <a:pt x="50" y="1709"/>
                    <a:pt x="165" y="2203"/>
                    <a:pt x="264" y="2203"/>
                  </a:cubicBezTo>
                  <a:cubicBezTo>
                    <a:pt x="379" y="2186"/>
                    <a:pt x="428" y="1693"/>
                    <a:pt x="412" y="1085"/>
                  </a:cubicBezTo>
                  <a:cubicBezTo>
                    <a:pt x="379" y="493"/>
                    <a:pt x="264" y="0"/>
                    <a:pt x="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3490817" y="3196392"/>
              <a:ext cx="71845" cy="71389"/>
            </a:xfrm>
            <a:custGeom>
              <a:avLst/>
              <a:gdLst/>
              <a:ahLst/>
              <a:cxnLst/>
              <a:rect l="l" t="t" r="r" b="b"/>
              <a:pathLst>
                <a:path w="2204" h="2190" extrusionOk="0">
                  <a:moveTo>
                    <a:pt x="1321" y="232"/>
                  </a:moveTo>
                  <a:cubicBezTo>
                    <a:pt x="1349" y="232"/>
                    <a:pt x="1377" y="232"/>
                    <a:pt x="1405" y="234"/>
                  </a:cubicBezTo>
                  <a:lnTo>
                    <a:pt x="1405" y="234"/>
                  </a:lnTo>
                  <a:cubicBezTo>
                    <a:pt x="1558" y="363"/>
                    <a:pt x="1682" y="520"/>
                    <a:pt x="1776" y="708"/>
                  </a:cubicBezTo>
                  <a:cubicBezTo>
                    <a:pt x="1792" y="758"/>
                    <a:pt x="1809" y="823"/>
                    <a:pt x="1825" y="889"/>
                  </a:cubicBezTo>
                  <a:cubicBezTo>
                    <a:pt x="1858" y="1103"/>
                    <a:pt x="1809" y="1333"/>
                    <a:pt x="1694" y="1514"/>
                  </a:cubicBezTo>
                  <a:cubicBezTo>
                    <a:pt x="1595" y="1645"/>
                    <a:pt x="1464" y="1744"/>
                    <a:pt x="1316" y="1777"/>
                  </a:cubicBezTo>
                  <a:cubicBezTo>
                    <a:pt x="1251" y="1796"/>
                    <a:pt x="1184" y="1805"/>
                    <a:pt x="1117" y="1805"/>
                  </a:cubicBezTo>
                  <a:cubicBezTo>
                    <a:pt x="1014" y="1805"/>
                    <a:pt x="912" y="1784"/>
                    <a:pt x="823" y="1744"/>
                  </a:cubicBezTo>
                  <a:cubicBezTo>
                    <a:pt x="658" y="1678"/>
                    <a:pt x="527" y="1546"/>
                    <a:pt x="461" y="1399"/>
                  </a:cubicBezTo>
                  <a:cubicBezTo>
                    <a:pt x="346" y="1103"/>
                    <a:pt x="395" y="774"/>
                    <a:pt x="593" y="527"/>
                  </a:cubicBezTo>
                  <a:cubicBezTo>
                    <a:pt x="691" y="429"/>
                    <a:pt x="790" y="347"/>
                    <a:pt x="921" y="297"/>
                  </a:cubicBezTo>
                  <a:cubicBezTo>
                    <a:pt x="1053" y="253"/>
                    <a:pt x="1184" y="232"/>
                    <a:pt x="1321" y="232"/>
                  </a:cubicBezTo>
                  <a:close/>
                  <a:moveTo>
                    <a:pt x="1105" y="0"/>
                  </a:moveTo>
                  <a:cubicBezTo>
                    <a:pt x="1016" y="0"/>
                    <a:pt x="926" y="11"/>
                    <a:pt x="839" y="34"/>
                  </a:cubicBezTo>
                  <a:cubicBezTo>
                    <a:pt x="658" y="84"/>
                    <a:pt x="494" y="182"/>
                    <a:pt x="362" y="297"/>
                  </a:cubicBezTo>
                  <a:cubicBezTo>
                    <a:pt x="215" y="462"/>
                    <a:pt x="99" y="642"/>
                    <a:pt x="67" y="856"/>
                  </a:cubicBezTo>
                  <a:cubicBezTo>
                    <a:pt x="1" y="1086"/>
                    <a:pt x="34" y="1333"/>
                    <a:pt x="116" y="1546"/>
                  </a:cubicBezTo>
                  <a:cubicBezTo>
                    <a:pt x="165" y="1678"/>
                    <a:pt x="247" y="1777"/>
                    <a:pt x="330" y="1875"/>
                  </a:cubicBezTo>
                  <a:cubicBezTo>
                    <a:pt x="428" y="1957"/>
                    <a:pt x="543" y="2040"/>
                    <a:pt x="658" y="2089"/>
                  </a:cubicBezTo>
                  <a:cubicBezTo>
                    <a:pt x="802" y="2156"/>
                    <a:pt x="952" y="2190"/>
                    <a:pt x="1100" y="2190"/>
                  </a:cubicBezTo>
                  <a:cubicBezTo>
                    <a:pt x="1206" y="2190"/>
                    <a:pt x="1312" y="2172"/>
                    <a:pt x="1414" y="2138"/>
                  </a:cubicBezTo>
                  <a:cubicBezTo>
                    <a:pt x="1546" y="2105"/>
                    <a:pt x="1661" y="2056"/>
                    <a:pt x="1743" y="1974"/>
                  </a:cubicBezTo>
                  <a:cubicBezTo>
                    <a:pt x="1842" y="1892"/>
                    <a:pt x="1924" y="1809"/>
                    <a:pt x="1990" y="1711"/>
                  </a:cubicBezTo>
                  <a:cubicBezTo>
                    <a:pt x="2203" y="1366"/>
                    <a:pt x="2203" y="938"/>
                    <a:pt x="2006" y="577"/>
                  </a:cubicBezTo>
                  <a:cubicBezTo>
                    <a:pt x="1949" y="477"/>
                    <a:pt x="1867" y="377"/>
                    <a:pt x="1771" y="287"/>
                  </a:cubicBezTo>
                  <a:lnTo>
                    <a:pt x="1771" y="287"/>
                  </a:lnTo>
                  <a:cubicBezTo>
                    <a:pt x="1773" y="286"/>
                    <a:pt x="1775" y="283"/>
                    <a:pt x="1776" y="281"/>
                  </a:cubicBezTo>
                  <a:cubicBezTo>
                    <a:pt x="1792" y="264"/>
                    <a:pt x="1727" y="182"/>
                    <a:pt x="1579" y="100"/>
                  </a:cubicBezTo>
                  <a:cubicBezTo>
                    <a:pt x="1430" y="36"/>
                    <a:pt x="1268" y="0"/>
                    <a:pt x="11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37"/>
          <p:cNvGrpSpPr/>
          <p:nvPr/>
        </p:nvGrpSpPr>
        <p:grpSpPr>
          <a:xfrm>
            <a:off x="1447299" y="1248430"/>
            <a:ext cx="1510405" cy="3426812"/>
            <a:chOff x="1418399" y="1248430"/>
            <a:chExt cx="1510405" cy="3426812"/>
          </a:xfrm>
        </p:grpSpPr>
        <p:sp>
          <p:nvSpPr>
            <p:cNvPr id="1340" name="Google Shape;1340;p37"/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1404;p37"/>
          <p:cNvSpPr txBox="1">
            <a:spLocks noGrp="1"/>
          </p:cNvSpPr>
          <p:nvPr>
            <p:ph type="title"/>
          </p:nvPr>
        </p:nvSpPr>
        <p:spPr>
          <a:xfrm>
            <a:off x="4941425" y="1361775"/>
            <a:ext cx="33618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NOSSA EQUIPE</a:t>
            </a:r>
            <a:endParaRPr dirty="0"/>
          </a:p>
        </p:txBody>
      </p:sp>
      <p:sp>
        <p:nvSpPr>
          <p:cNvPr id="1416" name="Google Shape;1416;p37"/>
          <p:cNvSpPr txBox="1">
            <a:spLocks noGrp="1"/>
          </p:cNvSpPr>
          <p:nvPr>
            <p:ph type="subTitle" idx="2"/>
          </p:nvPr>
        </p:nvSpPr>
        <p:spPr>
          <a:xfrm>
            <a:off x="4716016" y="1863340"/>
            <a:ext cx="4095072" cy="7855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Somos os </a:t>
            </a:r>
            <a:r>
              <a:rPr lang="pt-B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Poágilers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Uma equipe inovadora que está sempre buscando novas formas para ajudar as pessoas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karen\Downloads\1E581642-E41D-489B-BE84-400E341CA78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335" y="1298505"/>
            <a:ext cx="1941466" cy="166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" name="Google Shape;9167;p70"/>
          <p:cNvGrpSpPr/>
          <p:nvPr/>
        </p:nvGrpSpPr>
        <p:grpSpPr>
          <a:xfrm>
            <a:off x="8532440" y="123478"/>
            <a:ext cx="387099" cy="353207"/>
            <a:chOff x="1989911" y="2306065"/>
            <a:chExt cx="387099" cy="353207"/>
          </a:xfrm>
        </p:grpSpPr>
        <p:sp>
          <p:nvSpPr>
            <p:cNvPr id="93" name="Google Shape;9168;p70"/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169;p70"/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170;p70"/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171;p70"/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172;p70"/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173;p70"/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174;p70"/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QuemSomos Kaue">
            <a:hlinkClick r:id="" action="ppaction://media"/>
            <a:extLst>
              <a:ext uri="{FF2B5EF4-FFF2-40B4-BE49-F238E27FC236}">
                <a16:creationId xmlns:a16="http://schemas.microsoft.com/office/drawing/2014/main" id="{813B2DB9-29A7-433B-91AC-CDF9A88FF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B4E5A4F-76AA-48F7-8DF2-65CDB90BB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0782" y="1863340"/>
            <a:ext cx="4156492" cy="1635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900"/>
    </mc:Choice>
    <mc:Fallback xmlns="">
      <p:transition advTm="6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9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9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900"/>
                                        <p:tgtEl>
                                          <p:spTgt spid="1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900"/>
                                        <p:tgtEl>
                                          <p:spTgt spid="1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41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PROBLEMA</a:t>
            </a:r>
            <a:endParaRPr dirty="0"/>
          </a:p>
        </p:txBody>
      </p:sp>
      <p:sp>
        <p:nvSpPr>
          <p:cNvPr id="1146" name="Google Shape;1146;p35"/>
          <p:cNvSpPr txBox="1">
            <a:spLocks noGrp="1"/>
          </p:cNvSpPr>
          <p:nvPr>
            <p:ph type="body" idx="1"/>
          </p:nvPr>
        </p:nvSpPr>
        <p:spPr>
          <a:xfrm>
            <a:off x="148504" y="1523985"/>
            <a:ext cx="5863656" cy="5632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Interrupção de funcionamento e redução do faturamento de pequenas empresas, as quais geram 54% dos empregos formais no país.</a:t>
            </a:r>
          </a:p>
        </p:txBody>
      </p:sp>
      <p:grpSp>
        <p:nvGrpSpPr>
          <p:cNvPr id="1147" name="Google Shape;1147;p35"/>
          <p:cNvGrpSpPr/>
          <p:nvPr/>
        </p:nvGrpSpPr>
        <p:grpSpPr>
          <a:xfrm>
            <a:off x="6374050" y="1327277"/>
            <a:ext cx="2445259" cy="3352887"/>
            <a:chOff x="5213500" y="1896950"/>
            <a:chExt cx="1894375" cy="2597325"/>
          </a:xfrm>
        </p:grpSpPr>
        <p:sp>
          <p:nvSpPr>
            <p:cNvPr id="1148" name="Google Shape;1148;p35"/>
            <p:cNvSpPr/>
            <p:nvPr/>
          </p:nvSpPr>
          <p:spPr>
            <a:xfrm>
              <a:off x="7045175" y="1896950"/>
              <a:ext cx="62700" cy="2588600"/>
            </a:xfrm>
            <a:custGeom>
              <a:avLst/>
              <a:gdLst/>
              <a:ahLst/>
              <a:cxnLst/>
              <a:rect l="l" t="t" r="r" b="b"/>
              <a:pathLst>
                <a:path w="2508" h="103544" extrusionOk="0">
                  <a:moveTo>
                    <a:pt x="1" y="1"/>
                  </a:moveTo>
                  <a:lnTo>
                    <a:pt x="168" y="103543"/>
                  </a:lnTo>
                  <a:lnTo>
                    <a:pt x="2507" y="10354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5"/>
            <p:cNvSpPr/>
            <p:nvPr/>
          </p:nvSpPr>
          <p:spPr>
            <a:xfrm>
              <a:off x="6905675" y="1897375"/>
              <a:ext cx="62675" cy="2588175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5"/>
            <p:cNvSpPr/>
            <p:nvPr/>
          </p:nvSpPr>
          <p:spPr>
            <a:xfrm>
              <a:off x="5687200" y="1899475"/>
              <a:ext cx="62675" cy="2588150"/>
            </a:xfrm>
            <a:custGeom>
              <a:avLst/>
              <a:gdLst/>
              <a:ahLst/>
              <a:cxnLst/>
              <a:rect l="l" t="t" r="r" b="b"/>
              <a:pathLst>
                <a:path w="2507" h="103526" extrusionOk="0">
                  <a:moveTo>
                    <a:pt x="0" y="0"/>
                  </a:moveTo>
                  <a:lnTo>
                    <a:pt x="184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5"/>
            <p:cNvSpPr/>
            <p:nvPr/>
          </p:nvSpPr>
          <p:spPr>
            <a:xfrm>
              <a:off x="5547675" y="1899475"/>
              <a:ext cx="62675" cy="2588575"/>
            </a:xfrm>
            <a:custGeom>
              <a:avLst/>
              <a:gdLst/>
              <a:ahLst/>
              <a:cxnLst/>
              <a:rect l="l" t="t" r="r" b="b"/>
              <a:pathLst>
                <a:path w="2507" h="103543" extrusionOk="0">
                  <a:moveTo>
                    <a:pt x="2340" y="0"/>
                  </a:moveTo>
                  <a:lnTo>
                    <a:pt x="1" y="17"/>
                  </a:lnTo>
                  <a:lnTo>
                    <a:pt x="184" y="103543"/>
                  </a:lnTo>
                  <a:lnTo>
                    <a:pt x="2507" y="103543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5"/>
            <p:cNvSpPr/>
            <p:nvPr/>
          </p:nvSpPr>
          <p:spPr>
            <a:xfrm>
              <a:off x="5547675" y="1896950"/>
              <a:ext cx="1555600" cy="61850"/>
            </a:xfrm>
            <a:custGeom>
              <a:avLst/>
              <a:gdLst/>
              <a:ahLst/>
              <a:cxnLst/>
              <a:rect l="l" t="t" r="r" b="b"/>
              <a:pathLst>
                <a:path w="62224" h="2474" extrusionOk="0">
                  <a:moveTo>
                    <a:pt x="62223" y="1"/>
                  </a:moveTo>
                  <a:lnTo>
                    <a:pt x="1" y="118"/>
                  </a:lnTo>
                  <a:lnTo>
                    <a:pt x="17" y="2474"/>
                  </a:lnTo>
                  <a:lnTo>
                    <a:pt x="62223" y="2373"/>
                  </a:lnTo>
                  <a:lnTo>
                    <a:pt x="622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5"/>
            <p:cNvSpPr/>
            <p:nvPr/>
          </p:nvSpPr>
          <p:spPr>
            <a:xfrm>
              <a:off x="5548525" y="2428300"/>
              <a:ext cx="1555575" cy="20475"/>
            </a:xfrm>
            <a:custGeom>
              <a:avLst/>
              <a:gdLst/>
              <a:ahLst/>
              <a:cxnLst/>
              <a:rect l="l" t="t" r="r" b="b"/>
              <a:pathLst>
                <a:path w="62223" h="819" extrusionOk="0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5"/>
            <p:cNvSpPr/>
            <p:nvPr/>
          </p:nvSpPr>
          <p:spPr>
            <a:xfrm>
              <a:off x="5549350" y="2929550"/>
              <a:ext cx="1555600" cy="20075"/>
            </a:xfrm>
            <a:custGeom>
              <a:avLst/>
              <a:gdLst/>
              <a:ahLst/>
              <a:cxnLst/>
              <a:rect l="l" t="t" r="r" b="b"/>
              <a:pathLst>
                <a:path w="62224" h="803" extrusionOk="0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5"/>
            <p:cNvSpPr/>
            <p:nvPr/>
          </p:nvSpPr>
          <p:spPr>
            <a:xfrm>
              <a:off x="5550600" y="3430375"/>
              <a:ext cx="1555175" cy="20075"/>
            </a:xfrm>
            <a:custGeom>
              <a:avLst/>
              <a:gdLst/>
              <a:ahLst/>
              <a:cxnLst/>
              <a:rect l="l" t="t" r="r" b="b"/>
              <a:pathLst>
                <a:path w="62207" h="803" extrusionOk="0">
                  <a:moveTo>
                    <a:pt x="62207" y="1"/>
                  </a:moveTo>
                  <a:lnTo>
                    <a:pt x="1" y="101"/>
                  </a:lnTo>
                  <a:lnTo>
                    <a:pt x="1" y="803"/>
                  </a:lnTo>
                  <a:lnTo>
                    <a:pt x="62207" y="702"/>
                  </a:lnTo>
                  <a:lnTo>
                    <a:pt x="6220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5"/>
            <p:cNvSpPr/>
            <p:nvPr/>
          </p:nvSpPr>
          <p:spPr>
            <a:xfrm>
              <a:off x="5551450" y="3931225"/>
              <a:ext cx="1555175" cy="20075"/>
            </a:xfrm>
            <a:custGeom>
              <a:avLst/>
              <a:gdLst/>
              <a:ahLst/>
              <a:cxnLst/>
              <a:rect l="l" t="t" r="r" b="b"/>
              <a:pathLst>
                <a:path w="62207" h="803" extrusionOk="0">
                  <a:moveTo>
                    <a:pt x="62206" y="0"/>
                  </a:moveTo>
                  <a:lnTo>
                    <a:pt x="0" y="101"/>
                  </a:lnTo>
                  <a:lnTo>
                    <a:pt x="0" y="802"/>
                  </a:lnTo>
                  <a:lnTo>
                    <a:pt x="62206" y="702"/>
                  </a:lnTo>
                  <a:lnTo>
                    <a:pt x="6220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5"/>
            <p:cNvSpPr/>
            <p:nvPr/>
          </p:nvSpPr>
          <p:spPr>
            <a:xfrm>
              <a:off x="6199325" y="3640075"/>
              <a:ext cx="276125" cy="292850"/>
            </a:xfrm>
            <a:custGeom>
              <a:avLst/>
              <a:gdLst/>
              <a:ahLst/>
              <a:cxnLst/>
              <a:rect l="l" t="t" r="r" b="b"/>
              <a:pathLst>
                <a:path w="11045" h="11714" extrusionOk="0">
                  <a:moveTo>
                    <a:pt x="11011" y="0"/>
                  </a:moveTo>
                  <a:lnTo>
                    <a:pt x="0" y="17"/>
                  </a:lnTo>
                  <a:lnTo>
                    <a:pt x="17" y="11713"/>
                  </a:lnTo>
                  <a:lnTo>
                    <a:pt x="11044" y="11680"/>
                  </a:lnTo>
                  <a:lnTo>
                    <a:pt x="1101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5"/>
            <p:cNvSpPr/>
            <p:nvPr/>
          </p:nvSpPr>
          <p:spPr>
            <a:xfrm>
              <a:off x="5924875" y="3640500"/>
              <a:ext cx="276125" cy="292825"/>
            </a:xfrm>
            <a:custGeom>
              <a:avLst/>
              <a:gdLst/>
              <a:ahLst/>
              <a:cxnLst/>
              <a:rect l="l" t="t" r="r" b="b"/>
              <a:pathLst>
                <a:path w="11045" h="11713" extrusionOk="0">
                  <a:moveTo>
                    <a:pt x="11028" y="0"/>
                  </a:moveTo>
                  <a:lnTo>
                    <a:pt x="1" y="17"/>
                  </a:lnTo>
                  <a:lnTo>
                    <a:pt x="17" y="11713"/>
                  </a:lnTo>
                  <a:lnTo>
                    <a:pt x="11045" y="11679"/>
                  </a:lnTo>
                  <a:lnTo>
                    <a:pt x="1102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5"/>
            <p:cNvSpPr/>
            <p:nvPr/>
          </p:nvSpPr>
          <p:spPr>
            <a:xfrm>
              <a:off x="5922375" y="3714875"/>
              <a:ext cx="555150" cy="7525"/>
            </a:xfrm>
            <a:custGeom>
              <a:avLst/>
              <a:gdLst/>
              <a:ahLst/>
              <a:cxnLst/>
              <a:rect l="l" t="t" r="r" b="b"/>
              <a:pathLst>
                <a:path w="22206" h="301" extrusionOk="0">
                  <a:moveTo>
                    <a:pt x="13223" y="1"/>
                  </a:moveTo>
                  <a:cubicBezTo>
                    <a:pt x="8851" y="1"/>
                    <a:pt x="4481" y="33"/>
                    <a:pt x="117" y="83"/>
                  </a:cubicBezTo>
                  <a:cubicBezTo>
                    <a:pt x="0" y="83"/>
                    <a:pt x="0" y="250"/>
                    <a:pt x="117" y="250"/>
                  </a:cubicBezTo>
                  <a:cubicBezTo>
                    <a:pt x="3465" y="280"/>
                    <a:pt x="6819" y="301"/>
                    <a:pt x="10175" y="301"/>
                  </a:cubicBezTo>
                  <a:cubicBezTo>
                    <a:pt x="14154" y="301"/>
                    <a:pt x="18135" y="272"/>
                    <a:pt x="22106" y="200"/>
                  </a:cubicBezTo>
                  <a:cubicBezTo>
                    <a:pt x="22206" y="200"/>
                    <a:pt x="22206" y="49"/>
                    <a:pt x="22106" y="49"/>
                  </a:cubicBezTo>
                  <a:cubicBezTo>
                    <a:pt x="19144" y="16"/>
                    <a:pt x="16183" y="1"/>
                    <a:pt x="132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5"/>
            <p:cNvSpPr/>
            <p:nvPr/>
          </p:nvSpPr>
          <p:spPr>
            <a:xfrm>
              <a:off x="6271150" y="2538975"/>
              <a:ext cx="202200" cy="214725"/>
            </a:xfrm>
            <a:custGeom>
              <a:avLst/>
              <a:gdLst/>
              <a:ahLst/>
              <a:cxnLst/>
              <a:rect l="l" t="t" r="r" b="b"/>
              <a:pathLst>
                <a:path w="8088" h="8589" extrusionOk="0">
                  <a:moveTo>
                    <a:pt x="8071" y="1"/>
                  </a:moveTo>
                  <a:lnTo>
                    <a:pt x="1" y="17"/>
                  </a:lnTo>
                  <a:lnTo>
                    <a:pt x="18" y="8589"/>
                  </a:lnTo>
                  <a:lnTo>
                    <a:pt x="8088" y="8572"/>
                  </a:lnTo>
                  <a:lnTo>
                    <a:pt x="807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5"/>
            <p:cNvSpPr/>
            <p:nvPr/>
          </p:nvSpPr>
          <p:spPr>
            <a:xfrm>
              <a:off x="6070250" y="2539400"/>
              <a:ext cx="202200" cy="214725"/>
            </a:xfrm>
            <a:custGeom>
              <a:avLst/>
              <a:gdLst/>
              <a:ahLst/>
              <a:cxnLst/>
              <a:rect l="l" t="t" r="r" b="b"/>
              <a:pathLst>
                <a:path w="8088" h="8589" extrusionOk="0">
                  <a:moveTo>
                    <a:pt x="8070" y="0"/>
                  </a:moveTo>
                  <a:lnTo>
                    <a:pt x="0" y="17"/>
                  </a:lnTo>
                  <a:lnTo>
                    <a:pt x="17" y="8589"/>
                  </a:lnTo>
                  <a:lnTo>
                    <a:pt x="8087" y="8572"/>
                  </a:lnTo>
                  <a:lnTo>
                    <a:pt x="807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5"/>
            <p:cNvSpPr/>
            <p:nvPr/>
          </p:nvSpPr>
          <p:spPr>
            <a:xfrm>
              <a:off x="6067725" y="2593475"/>
              <a:ext cx="407300" cy="6525"/>
            </a:xfrm>
            <a:custGeom>
              <a:avLst/>
              <a:gdLst/>
              <a:ahLst/>
              <a:cxnLst/>
              <a:rect l="l" t="t" r="r" b="b"/>
              <a:pathLst>
                <a:path w="16292" h="261" extrusionOk="0">
                  <a:moveTo>
                    <a:pt x="9147" y="0"/>
                  </a:moveTo>
                  <a:cubicBezTo>
                    <a:pt x="6130" y="0"/>
                    <a:pt x="3113" y="22"/>
                    <a:pt x="101" y="60"/>
                  </a:cubicBezTo>
                  <a:cubicBezTo>
                    <a:pt x="1" y="60"/>
                    <a:pt x="1" y="227"/>
                    <a:pt x="101" y="227"/>
                  </a:cubicBezTo>
                  <a:cubicBezTo>
                    <a:pt x="2442" y="249"/>
                    <a:pt x="4786" y="261"/>
                    <a:pt x="7131" y="261"/>
                  </a:cubicBezTo>
                  <a:cubicBezTo>
                    <a:pt x="10158" y="261"/>
                    <a:pt x="13186" y="240"/>
                    <a:pt x="16208" y="193"/>
                  </a:cubicBezTo>
                  <a:cubicBezTo>
                    <a:pt x="16292" y="177"/>
                    <a:pt x="16292" y="60"/>
                    <a:pt x="16208" y="43"/>
                  </a:cubicBezTo>
                  <a:cubicBezTo>
                    <a:pt x="13857" y="14"/>
                    <a:pt x="11502" y="0"/>
                    <a:pt x="91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5"/>
            <p:cNvSpPr/>
            <p:nvPr/>
          </p:nvSpPr>
          <p:spPr>
            <a:xfrm>
              <a:off x="6233575" y="2749925"/>
              <a:ext cx="366775" cy="175050"/>
            </a:xfrm>
            <a:custGeom>
              <a:avLst/>
              <a:gdLst/>
              <a:ahLst/>
              <a:cxnLst/>
              <a:rect l="l" t="t" r="r" b="b"/>
              <a:pathLst>
                <a:path w="14671" h="7002" extrusionOk="0">
                  <a:moveTo>
                    <a:pt x="14670" y="1"/>
                  </a:moveTo>
                  <a:lnTo>
                    <a:pt x="0" y="17"/>
                  </a:lnTo>
                  <a:lnTo>
                    <a:pt x="17" y="7001"/>
                  </a:lnTo>
                  <a:lnTo>
                    <a:pt x="14670" y="6968"/>
                  </a:lnTo>
                  <a:lnTo>
                    <a:pt x="1467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5"/>
            <p:cNvSpPr/>
            <p:nvPr/>
          </p:nvSpPr>
          <p:spPr>
            <a:xfrm>
              <a:off x="5869325" y="2748675"/>
              <a:ext cx="366775" cy="175050"/>
            </a:xfrm>
            <a:custGeom>
              <a:avLst/>
              <a:gdLst/>
              <a:ahLst/>
              <a:cxnLst/>
              <a:rect l="l" t="t" r="r" b="b"/>
              <a:pathLst>
                <a:path w="14671" h="7002" extrusionOk="0">
                  <a:moveTo>
                    <a:pt x="14654" y="0"/>
                  </a:moveTo>
                  <a:lnTo>
                    <a:pt x="0" y="34"/>
                  </a:lnTo>
                  <a:lnTo>
                    <a:pt x="0" y="7001"/>
                  </a:lnTo>
                  <a:lnTo>
                    <a:pt x="14670" y="6985"/>
                  </a:lnTo>
                  <a:lnTo>
                    <a:pt x="1465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5"/>
            <p:cNvSpPr/>
            <p:nvPr/>
          </p:nvSpPr>
          <p:spPr>
            <a:xfrm>
              <a:off x="5865975" y="2792450"/>
              <a:ext cx="736450" cy="9100"/>
            </a:xfrm>
            <a:custGeom>
              <a:avLst/>
              <a:gdLst/>
              <a:ahLst/>
              <a:cxnLst/>
              <a:rect l="l" t="t" r="r" b="b"/>
              <a:pathLst>
                <a:path w="29458" h="364" extrusionOk="0">
                  <a:moveTo>
                    <a:pt x="17345" y="0"/>
                  </a:moveTo>
                  <a:cubicBezTo>
                    <a:pt x="11598" y="0"/>
                    <a:pt x="5846" y="52"/>
                    <a:pt x="101" y="121"/>
                  </a:cubicBezTo>
                  <a:cubicBezTo>
                    <a:pt x="1" y="121"/>
                    <a:pt x="1" y="288"/>
                    <a:pt x="101" y="288"/>
                  </a:cubicBezTo>
                  <a:cubicBezTo>
                    <a:pt x="4671" y="335"/>
                    <a:pt x="9245" y="363"/>
                    <a:pt x="13818" y="363"/>
                  </a:cubicBezTo>
                  <a:cubicBezTo>
                    <a:pt x="19008" y="363"/>
                    <a:pt x="24196" y="327"/>
                    <a:pt x="29374" y="238"/>
                  </a:cubicBezTo>
                  <a:cubicBezTo>
                    <a:pt x="29458" y="221"/>
                    <a:pt x="29458" y="87"/>
                    <a:pt x="29374" y="87"/>
                  </a:cubicBezTo>
                  <a:cubicBezTo>
                    <a:pt x="25369" y="26"/>
                    <a:pt x="21358" y="0"/>
                    <a:pt x="1734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5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5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5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5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5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5"/>
            <p:cNvSpPr/>
            <p:nvPr/>
          </p:nvSpPr>
          <p:spPr>
            <a:xfrm>
              <a:off x="6520125" y="3087025"/>
              <a:ext cx="215150" cy="346300"/>
            </a:xfrm>
            <a:custGeom>
              <a:avLst/>
              <a:gdLst/>
              <a:ahLst/>
              <a:cxnLst/>
              <a:rect l="l" t="t" r="r" b="b"/>
              <a:pathLst>
                <a:path w="8606" h="13852" extrusionOk="0">
                  <a:moveTo>
                    <a:pt x="3409" y="0"/>
                  </a:moveTo>
                  <a:lnTo>
                    <a:pt x="0" y="1437"/>
                  </a:lnTo>
                  <a:lnTo>
                    <a:pt x="5197" y="13852"/>
                  </a:lnTo>
                  <a:lnTo>
                    <a:pt x="8605" y="12431"/>
                  </a:lnTo>
                  <a:lnTo>
                    <a:pt x="34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5"/>
            <p:cNvSpPr/>
            <p:nvPr/>
          </p:nvSpPr>
          <p:spPr>
            <a:xfrm>
              <a:off x="6439925" y="3074075"/>
              <a:ext cx="92750" cy="359250"/>
            </a:xfrm>
            <a:custGeom>
              <a:avLst/>
              <a:gdLst/>
              <a:ahLst/>
              <a:cxnLst/>
              <a:rect l="l" t="t" r="r" b="b"/>
              <a:pathLst>
                <a:path w="3710" h="14370" extrusionOk="0">
                  <a:moveTo>
                    <a:pt x="3693" y="0"/>
                  </a:moveTo>
                  <a:lnTo>
                    <a:pt x="0" y="17"/>
                  </a:lnTo>
                  <a:lnTo>
                    <a:pt x="34" y="14370"/>
                  </a:lnTo>
                  <a:lnTo>
                    <a:pt x="3709" y="14370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5"/>
            <p:cNvSpPr/>
            <p:nvPr/>
          </p:nvSpPr>
          <p:spPr>
            <a:xfrm>
              <a:off x="6249850" y="3141750"/>
              <a:ext cx="143725" cy="291150"/>
            </a:xfrm>
            <a:custGeom>
              <a:avLst/>
              <a:gdLst/>
              <a:ahLst/>
              <a:cxnLst/>
              <a:rect l="l" t="t" r="r" b="b"/>
              <a:pathLst>
                <a:path w="5749" h="11646" extrusionOk="0">
                  <a:moveTo>
                    <a:pt x="5732" y="0"/>
                  </a:moveTo>
                  <a:lnTo>
                    <a:pt x="1" y="17"/>
                  </a:lnTo>
                  <a:lnTo>
                    <a:pt x="17" y="11646"/>
                  </a:lnTo>
                  <a:lnTo>
                    <a:pt x="5749" y="11646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5"/>
            <p:cNvSpPr/>
            <p:nvPr/>
          </p:nvSpPr>
          <p:spPr>
            <a:xfrm>
              <a:off x="6392725" y="3033975"/>
              <a:ext cx="32175" cy="398925"/>
            </a:xfrm>
            <a:custGeom>
              <a:avLst/>
              <a:gdLst/>
              <a:ahLst/>
              <a:cxnLst/>
              <a:rect l="l" t="t" r="r" b="b"/>
              <a:pathLst>
                <a:path w="1287" h="15957" extrusionOk="0">
                  <a:moveTo>
                    <a:pt x="0" y="0"/>
                  </a:moveTo>
                  <a:lnTo>
                    <a:pt x="34" y="15957"/>
                  </a:lnTo>
                  <a:lnTo>
                    <a:pt x="1287" y="15957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5"/>
            <p:cNvSpPr/>
            <p:nvPr/>
          </p:nvSpPr>
          <p:spPr>
            <a:xfrm>
              <a:off x="6424450" y="3096200"/>
              <a:ext cx="15900" cy="336700"/>
            </a:xfrm>
            <a:custGeom>
              <a:avLst/>
              <a:gdLst/>
              <a:ahLst/>
              <a:cxnLst/>
              <a:rect l="l" t="t" r="r" b="b"/>
              <a:pathLst>
                <a:path w="636" h="13468" extrusionOk="0">
                  <a:moveTo>
                    <a:pt x="1" y="1"/>
                  </a:moveTo>
                  <a:lnTo>
                    <a:pt x="18" y="13468"/>
                  </a:lnTo>
                  <a:lnTo>
                    <a:pt x="636" y="1346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5"/>
            <p:cNvSpPr/>
            <p:nvPr/>
          </p:nvSpPr>
          <p:spPr>
            <a:xfrm>
              <a:off x="5912350" y="3418275"/>
              <a:ext cx="336700" cy="16300"/>
            </a:xfrm>
            <a:custGeom>
              <a:avLst/>
              <a:gdLst/>
              <a:ahLst/>
              <a:cxnLst/>
              <a:rect l="l" t="t" r="r" b="b"/>
              <a:pathLst>
                <a:path w="13468" h="652" extrusionOk="0">
                  <a:moveTo>
                    <a:pt x="13467" y="0"/>
                  </a:moveTo>
                  <a:lnTo>
                    <a:pt x="0" y="17"/>
                  </a:lnTo>
                  <a:lnTo>
                    <a:pt x="0" y="652"/>
                  </a:lnTo>
                  <a:lnTo>
                    <a:pt x="13467" y="618"/>
                  </a:lnTo>
                  <a:lnTo>
                    <a:pt x="134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5883100" y="3325125"/>
              <a:ext cx="367200" cy="93575"/>
            </a:xfrm>
            <a:custGeom>
              <a:avLst/>
              <a:gdLst/>
              <a:ahLst/>
              <a:cxnLst/>
              <a:rect l="l" t="t" r="r" b="b"/>
              <a:pathLst>
                <a:path w="14688" h="3743" extrusionOk="0">
                  <a:moveTo>
                    <a:pt x="14687" y="0"/>
                  </a:moveTo>
                  <a:lnTo>
                    <a:pt x="1" y="17"/>
                  </a:lnTo>
                  <a:lnTo>
                    <a:pt x="17" y="3743"/>
                  </a:lnTo>
                  <a:lnTo>
                    <a:pt x="14687" y="3726"/>
                  </a:lnTo>
                  <a:lnTo>
                    <a:pt x="1468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5955375" y="3231125"/>
              <a:ext cx="294925" cy="94025"/>
            </a:xfrm>
            <a:custGeom>
              <a:avLst/>
              <a:gdLst/>
              <a:ahLst/>
              <a:cxnLst/>
              <a:rect l="l" t="t" r="r" b="b"/>
              <a:pathLst>
                <a:path w="11797" h="3761" extrusionOk="0">
                  <a:moveTo>
                    <a:pt x="11780" y="1"/>
                  </a:moveTo>
                  <a:lnTo>
                    <a:pt x="0" y="34"/>
                  </a:lnTo>
                  <a:lnTo>
                    <a:pt x="0" y="3760"/>
                  </a:lnTo>
                  <a:lnTo>
                    <a:pt x="11796" y="3727"/>
                  </a:lnTo>
                  <a:lnTo>
                    <a:pt x="117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5836725" y="4382350"/>
              <a:ext cx="244825" cy="107575"/>
            </a:xfrm>
            <a:custGeom>
              <a:avLst/>
              <a:gdLst/>
              <a:ahLst/>
              <a:cxnLst/>
              <a:rect l="l" t="t" r="r" b="b"/>
              <a:pathLst>
                <a:path w="9793" h="4303" extrusionOk="0">
                  <a:moveTo>
                    <a:pt x="4496" y="0"/>
                  </a:moveTo>
                  <a:lnTo>
                    <a:pt x="4479" y="2824"/>
                  </a:lnTo>
                  <a:cubicBezTo>
                    <a:pt x="4479" y="2824"/>
                    <a:pt x="1" y="3827"/>
                    <a:pt x="1087" y="4161"/>
                  </a:cubicBezTo>
                  <a:cubicBezTo>
                    <a:pt x="1446" y="4266"/>
                    <a:pt x="2486" y="4302"/>
                    <a:pt x="3729" y="4302"/>
                  </a:cubicBezTo>
                  <a:cubicBezTo>
                    <a:pt x="5843" y="4302"/>
                    <a:pt x="8542" y="4197"/>
                    <a:pt x="9458" y="4144"/>
                  </a:cubicBezTo>
                  <a:lnTo>
                    <a:pt x="9792" y="4111"/>
                  </a:lnTo>
                  <a:lnTo>
                    <a:pt x="975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6033900" y="4448225"/>
              <a:ext cx="47225" cy="37750"/>
            </a:xfrm>
            <a:custGeom>
              <a:avLst/>
              <a:gdLst/>
              <a:ahLst/>
              <a:cxnLst/>
              <a:rect l="l" t="t" r="r" b="b"/>
              <a:pathLst>
                <a:path w="1889" h="1510" extrusionOk="0">
                  <a:moveTo>
                    <a:pt x="1757" y="0"/>
                  </a:moveTo>
                  <a:cubicBezTo>
                    <a:pt x="1365" y="0"/>
                    <a:pt x="969" y="134"/>
                    <a:pt x="669" y="390"/>
                  </a:cubicBezTo>
                  <a:cubicBezTo>
                    <a:pt x="301" y="657"/>
                    <a:pt x="67" y="1058"/>
                    <a:pt x="0" y="1509"/>
                  </a:cubicBezTo>
                  <a:lnTo>
                    <a:pt x="1889" y="1476"/>
                  </a:lnTo>
                  <a:lnTo>
                    <a:pt x="1889" y="5"/>
                  </a:lnTo>
                  <a:cubicBezTo>
                    <a:pt x="1845" y="2"/>
                    <a:pt x="1801" y="0"/>
                    <a:pt x="1757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5855125" y="4467150"/>
              <a:ext cx="226425" cy="22475"/>
            </a:xfrm>
            <a:custGeom>
              <a:avLst/>
              <a:gdLst/>
              <a:ahLst/>
              <a:cxnLst/>
              <a:rect l="l" t="t" r="r" b="b"/>
              <a:pathLst>
                <a:path w="9057" h="899" extrusionOk="0">
                  <a:moveTo>
                    <a:pt x="1571" y="0"/>
                  </a:moveTo>
                  <a:cubicBezTo>
                    <a:pt x="1571" y="0"/>
                    <a:pt x="0" y="451"/>
                    <a:pt x="201" y="702"/>
                  </a:cubicBezTo>
                  <a:cubicBezTo>
                    <a:pt x="293" y="836"/>
                    <a:pt x="1842" y="898"/>
                    <a:pt x="3701" y="898"/>
                  </a:cubicBezTo>
                  <a:cubicBezTo>
                    <a:pt x="5560" y="898"/>
                    <a:pt x="7728" y="836"/>
                    <a:pt x="9056" y="719"/>
                  </a:cubicBezTo>
                  <a:lnTo>
                    <a:pt x="9040" y="602"/>
                  </a:lnTo>
                  <a:lnTo>
                    <a:pt x="2039" y="669"/>
                  </a:lnTo>
                  <a:cubicBezTo>
                    <a:pt x="2039" y="669"/>
                    <a:pt x="1872" y="0"/>
                    <a:pt x="1571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5858875" y="4480925"/>
              <a:ext cx="223500" cy="3375"/>
            </a:xfrm>
            <a:custGeom>
              <a:avLst/>
              <a:gdLst/>
              <a:ahLst/>
              <a:cxnLst/>
              <a:rect l="l" t="t" r="r" b="b"/>
              <a:pathLst>
                <a:path w="8940" h="135" extrusionOk="0">
                  <a:moveTo>
                    <a:pt x="55" y="27"/>
                  </a:moveTo>
                  <a:cubicBezTo>
                    <a:pt x="38" y="27"/>
                    <a:pt x="23" y="34"/>
                    <a:pt x="1" y="34"/>
                  </a:cubicBezTo>
                  <a:lnTo>
                    <a:pt x="84" y="34"/>
                  </a:lnTo>
                  <a:cubicBezTo>
                    <a:pt x="73" y="29"/>
                    <a:pt x="64" y="27"/>
                    <a:pt x="55" y="27"/>
                  </a:cubicBezTo>
                  <a:close/>
                  <a:moveTo>
                    <a:pt x="8839" y="1"/>
                  </a:moveTo>
                  <a:lnTo>
                    <a:pt x="8589" y="17"/>
                  </a:lnTo>
                  <a:lnTo>
                    <a:pt x="7620" y="34"/>
                  </a:lnTo>
                  <a:cubicBezTo>
                    <a:pt x="6818" y="51"/>
                    <a:pt x="5698" y="68"/>
                    <a:pt x="4462" y="68"/>
                  </a:cubicBezTo>
                  <a:cubicBezTo>
                    <a:pt x="4100" y="72"/>
                    <a:pt x="3749" y="74"/>
                    <a:pt x="3413" y="74"/>
                  </a:cubicBezTo>
                  <a:cubicBezTo>
                    <a:pt x="2604" y="74"/>
                    <a:pt x="1883" y="63"/>
                    <a:pt x="1304" y="51"/>
                  </a:cubicBezTo>
                  <a:cubicBezTo>
                    <a:pt x="936" y="34"/>
                    <a:pt x="602" y="34"/>
                    <a:pt x="351" y="34"/>
                  </a:cubicBezTo>
                  <a:lnTo>
                    <a:pt x="84" y="34"/>
                  </a:lnTo>
                  <a:lnTo>
                    <a:pt x="351" y="51"/>
                  </a:lnTo>
                  <a:lnTo>
                    <a:pt x="1304" y="101"/>
                  </a:lnTo>
                  <a:cubicBezTo>
                    <a:pt x="2106" y="118"/>
                    <a:pt x="3225" y="134"/>
                    <a:pt x="4462" y="134"/>
                  </a:cubicBezTo>
                  <a:cubicBezTo>
                    <a:pt x="5698" y="134"/>
                    <a:pt x="6818" y="118"/>
                    <a:pt x="7620" y="84"/>
                  </a:cubicBezTo>
                  <a:lnTo>
                    <a:pt x="8589" y="34"/>
                  </a:lnTo>
                  <a:cubicBezTo>
                    <a:pt x="8672" y="34"/>
                    <a:pt x="8773" y="34"/>
                    <a:pt x="8839" y="17"/>
                  </a:cubicBezTo>
                  <a:lnTo>
                    <a:pt x="8940" y="17"/>
                  </a:lnTo>
                  <a:cubicBezTo>
                    <a:pt x="8906" y="1"/>
                    <a:pt x="8873" y="1"/>
                    <a:pt x="8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5893125" y="4465900"/>
              <a:ext cx="13400" cy="20475"/>
            </a:xfrm>
            <a:custGeom>
              <a:avLst/>
              <a:gdLst/>
              <a:ahLst/>
              <a:cxnLst/>
              <a:rect l="l" t="t" r="r" b="b"/>
              <a:pathLst>
                <a:path w="536" h="819" extrusionOk="0">
                  <a:moveTo>
                    <a:pt x="1" y="0"/>
                  </a:moveTo>
                  <a:lnTo>
                    <a:pt x="1" y="0"/>
                  </a:lnTo>
                  <a:cubicBezTo>
                    <a:pt x="268" y="201"/>
                    <a:pt x="452" y="501"/>
                    <a:pt x="519" y="819"/>
                  </a:cubicBezTo>
                  <a:cubicBezTo>
                    <a:pt x="535" y="468"/>
                    <a:pt x="335" y="15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5939925" y="4452525"/>
              <a:ext cx="7950" cy="11300"/>
            </a:xfrm>
            <a:custGeom>
              <a:avLst/>
              <a:gdLst/>
              <a:ahLst/>
              <a:cxnLst/>
              <a:rect l="l" t="t" r="r" b="b"/>
              <a:pathLst>
                <a:path w="318" h="452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17"/>
                    <a:pt x="50" y="117"/>
                    <a:pt x="134" y="251"/>
                  </a:cubicBezTo>
                  <a:cubicBezTo>
                    <a:pt x="201" y="368"/>
                    <a:pt x="284" y="452"/>
                    <a:pt x="301" y="452"/>
                  </a:cubicBezTo>
                  <a:cubicBezTo>
                    <a:pt x="317" y="435"/>
                    <a:pt x="251" y="335"/>
                    <a:pt x="184" y="218"/>
                  </a:cubicBezTo>
                  <a:cubicBezTo>
                    <a:pt x="100" y="84"/>
                    <a:pt x="33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5949525" y="4450425"/>
              <a:ext cx="8800" cy="7625"/>
            </a:xfrm>
            <a:custGeom>
              <a:avLst/>
              <a:gdLst/>
              <a:ahLst/>
              <a:cxnLst/>
              <a:rect l="l" t="t" r="r" b="b"/>
              <a:pathLst>
                <a:path w="352" h="305" extrusionOk="0">
                  <a:moveTo>
                    <a:pt x="0" y="1"/>
                  </a:moveTo>
                  <a:cubicBezTo>
                    <a:pt x="0" y="18"/>
                    <a:pt x="67" y="101"/>
                    <a:pt x="151" y="185"/>
                  </a:cubicBezTo>
                  <a:cubicBezTo>
                    <a:pt x="223" y="257"/>
                    <a:pt x="296" y="305"/>
                    <a:pt x="325" y="305"/>
                  </a:cubicBezTo>
                  <a:cubicBezTo>
                    <a:pt x="329" y="305"/>
                    <a:pt x="332" y="304"/>
                    <a:pt x="334" y="302"/>
                  </a:cubicBezTo>
                  <a:cubicBezTo>
                    <a:pt x="351" y="285"/>
                    <a:pt x="284" y="218"/>
                    <a:pt x="201" y="135"/>
                  </a:cubicBezTo>
                  <a:cubicBezTo>
                    <a:pt x="101" y="51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5950775" y="4444850"/>
              <a:ext cx="13800" cy="1700"/>
            </a:xfrm>
            <a:custGeom>
              <a:avLst/>
              <a:gdLst/>
              <a:ahLst/>
              <a:cxnLst/>
              <a:rect l="l" t="t" r="r" b="b"/>
              <a:pathLst>
                <a:path w="552" h="68" extrusionOk="0">
                  <a:moveTo>
                    <a:pt x="304" y="0"/>
                  </a:moveTo>
                  <a:cubicBezTo>
                    <a:pt x="203" y="0"/>
                    <a:pt x="102" y="13"/>
                    <a:pt x="0" y="40"/>
                  </a:cubicBezTo>
                  <a:cubicBezTo>
                    <a:pt x="59" y="60"/>
                    <a:pt x="112" y="68"/>
                    <a:pt x="166" y="68"/>
                  </a:cubicBezTo>
                  <a:cubicBezTo>
                    <a:pt x="204" y="68"/>
                    <a:pt x="243" y="64"/>
                    <a:pt x="284" y="57"/>
                  </a:cubicBezTo>
                  <a:cubicBezTo>
                    <a:pt x="307" y="61"/>
                    <a:pt x="330" y="63"/>
                    <a:pt x="355" y="63"/>
                  </a:cubicBezTo>
                  <a:cubicBezTo>
                    <a:pt x="421" y="63"/>
                    <a:pt x="491" y="48"/>
                    <a:pt x="552" y="23"/>
                  </a:cubicBezTo>
                  <a:cubicBezTo>
                    <a:pt x="469" y="8"/>
                    <a:pt x="387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5951200" y="4436650"/>
              <a:ext cx="15900" cy="2575"/>
            </a:xfrm>
            <a:custGeom>
              <a:avLst/>
              <a:gdLst/>
              <a:ahLst/>
              <a:cxnLst/>
              <a:rect l="l" t="t" r="r" b="b"/>
              <a:pathLst>
                <a:path w="636" h="103" extrusionOk="0">
                  <a:moveTo>
                    <a:pt x="635" y="1"/>
                  </a:moveTo>
                  <a:lnTo>
                    <a:pt x="635" y="1"/>
                  </a:lnTo>
                  <a:cubicBezTo>
                    <a:pt x="418" y="17"/>
                    <a:pt x="217" y="34"/>
                    <a:pt x="0" y="51"/>
                  </a:cubicBezTo>
                  <a:cubicBezTo>
                    <a:pt x="91" y="85"/>
                    <a:pt x="181" y="103"/>
                    <a:pt x="270" y="103"/>
                  </a:cubicBezTo>
                  <a:cubicBezTo>
                    <a:pt x="395" y="103"/>
                    <a:pt x="518" y="69"/>
                    <a:pt x="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5917775" y="4440475"/>
              <a:ext cx="25075" cy="14175"/>
            </a:xfrm>
            <a:custGeom>
              <a:avLst/>
              <a:gdLst/>
              <a:ahLst/>
              <a:cxnLst/>
              <a:rect l="l" t="t" r="r" b="b"/>
              <a:pathLst>
                <a:path w="1003" h="567" extrusionOk="0">
                  <a:moveTo>
                    <a:pt x="336" y="60"/>
                  </a:moveTo>
                  <a:cubicBezTo>
                    <a:pt x="391" y="60"/>
                    <a:pt x="446" y="68"/>
                    <a:pt x="502" y="81"/>
                  </a:cubicBezTo>
                  <a:cubicBezTo>
                    <a:pt x="619" y="115"/>
                    <a:pt x="719" y="182"/>
                    <a:pt x="802" y="265"/>
                  </a:cubicBezTo>
                  <a:cubicBezTo>
                    <a:pt x="847" y="333"/>
                    <a:pt x="885" y="392"/>
                    <a:pt x="915" y="460"/>
                  </a:cubicBezTo>
                  <a:lnTo>
                    <a:pt x="915" y="460"/>
                  </a:lnTo>
                  <a:cubicBezTo>
                    <a:pt x="856" y="454"/>
                    <a:pt x="771" y="441"/>
                    <a:pt x="669" y="416"/>
                  </a:cubicBezTo>
                  <a:cubicBezTo>
                    <a:pt x="552" y="399"/>
                    <a:pt x="435" y="366"/>
                    <a:pt x="318" y="332"/>
                  </a:cubicBezTo>
                  <a:cubicBezTo>
                    <a:pt x="251" y="315"/>
                    <a:pt x="184" y="282"/>
                    <a:pt x="134" y="249"/>
                  </a:cubicBezTo>
                  <a:cubicBezTo>
                    <a:pt x="67" y="215"/>
                    <a:pt x="51" y="148"/>
                    <a:pt x="101" y="115"/>
                  </a:cubicBezTo>
                  <a:cubicBezTo>
                    <a:pt x="179" y="76"/>
                    <a:pt x="257" y="60"/>
                    <a:pt x="336" y="60"/>
                  </a:cubicBezTo>
                  <a:close/>
                  <a:moveTo>
                    <a:pt x="337" y="1"/>
                  </a:moveTo>
                  <a:cubicBezTo>
                    <a:pt x="246" y="1"/>
                    <a:pt x="154" y="21"/>
                    <a:pt x="67" y="65"/>
                  </a:cubicBezTo>
                  <a:cubicBezTo>
                    <a:pt x="17" y="98"/>
                    <a:pt x="0" y="148"/>
                    <a:pt x="17" y="198"/>
                  </a:cubicBezTo>
                  <a:cubicBezTo>
                    <a:pt x="34" y="249"/>
                    <a:pt x="51" y="282"/>
                    <a:pt x="101" y="299"/>
                  </a:cubicBezTo>
                  <a:cubicBezTo>
                    <a:pt x="168" y="332"/>
                    <a:pt x="234" y="366"/>
                    <a:pt x="301" y="382"/>
                  </a:cubicBezTo>
                  <a:cubicBezTo>
                    <a:pt x="418" y="432"/>
                    <a:pt x="535" y="449"/>
                    <a:pt x="669" y="466"/>
                  </a:cubicBezTo>
                  <a:cubicBezTo>
                    <a:pt x="719" y="474"/>
                    <a:pt x="773" y="478"/>
                    <a:pt x="830" y="478"/>
                  </a:cubicBezTo>
                  <a:cubicBezTo>
                    <a:pt x="860" y="478"/>
                    <a:pt x="890" y="477"/>
                    <a:pt x="921" y="475"/>
                  </a:cubicBezTo>
                  <a:lnTo>
                    <a:pt x="921" y="475"/>
                  </a:lnTo>
                  <a:cubicBezTo>
                    <a:pt x="933" y="503"/>
                    <a:pt x="944" y="533"/>
                    <a:pt x="953" y="566"/>
                  </a:cubicBezTo>
                  <a:cubicBezTo>
                    <a:pt x="953" y="535"/>
                    <a:pt x="953" y="504"/>
                    <a:pt x="940" y="473"/>
                  </a:cubicBezTo>
                  <a:lnTo>
                    <a:pt x="940" y="473"/>
                  </a:lnTo>
                  <a:cubicBezTo>
                    <a:pt x="961" y="471"/>
                    <a:pt x="982" y="469"/>
                    <a:pt x="1003" y="466"/>
                  </a:cubicBezTo>
                  <a:cubicBezTo>
                    <a:pt x="1003" y="466"/>
                    <a:pt x="979" y="466"/>
                    <a:pt x="935" y="462"/>
                  </a:cubicBezTo>
                  <a:lnTo>
                    <a:pt x="935" y="462"/>
                  </a:lnTo>
                  <a:cubicBezTo>
                    <a:pt x="918" y="380"/>
                    <a:pt x="885" y="314"/>
                    <a:pt x="836" y="249"/>
                  </a:cubicBezTo>
                  <a:cubicBezTo>
                    <a:pt x="712" y="90"/>
                    <a:pt x="526" y="1"/>
                    <a:pt x="3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5"/>
            <p:cNvSpPr/>
            <p:nvPr/>
          </p:nvSpPr>
          <p:spPr>
            <a:xfrm>
              <a:off x="5939075" y="4436225"/>
              <a:ext cx="12975" cy="16325"/>
            </a:xfrm>
            <a:custGeom>
              <a:avLst/>
              <a:gdLst/>
              <a:ahLst/>
              <a:cxnLst/>
              <a:rect l="l" t="t" r="r" b="b"/>
              <a:pathLst>
                <a:path w="519" h="653" extrusionOk="0">
                  <a:moveTo>
                    <a:pt x="402" y="1"/>
                  </a:moveTo>
                  <a:cubicBezTo>
                    <a:pt x="285" y="1"/>
                    <a:pt x="168" y="68"/>
                    <a:pt x="118" y="168"/>
                  </a:cubicBezTo>
                  <a:cubicBezTo>
                    <a:pt x="67" y="251"/>
                    <a:pt x="34" y="335"/>
                    <a:pt x="17" y="419"/>
                  </a:cubicBezTo>
                  <a:cubicBezTo>
                    <a:pt x="1" y="502"/>
                    <a:pt x="17" y="586"/>
                    <a:pt x="67" y="652"/>
                  </a:cubicBezTo>
                  <a:cubicBezTo>
                    <a:pt x="51" y="586"/>
                    <a:pt x="51" y="502"/>
                    <a:pt x="67" y="435"/>
                  </a:cubicBezTo>
                  <a:cubicBezTo>
                    <a:pt x="84" y="352"/>
                    <a:pt x="118" y="268"/>
                    <a:pt x="168" y="201"/>
                  </a:cubicBezTo>
                  <a:cubicBezTo>
                    <a:pt x="213" y="140"/>
                    <a:pt x="287" y="66"/>
                    <a:pt x="363" y="66"/>
                  </a:cubicBezTo>
                  <a:cubicBezTo>
                    <a:pt x="370" y="66"/>
                    <a:pt x="378" y="66"/>
                    <a:pt x="385" y="68"/>
                  </a:cubicBezTo>
                  <a:cubicBezTo>
                    <a:pt x="468" y="84"/>
                    <a:pt x="435" y="201"/>
                    <a:pt x="385" y="285"/>
                  </a:cubicBezTo>
                  <a:cubicBezTo>
                    <a:pt x="351" y="352"/>
                    <a:pt x="301" y="419"/>
                    <a:pt x="251" y="485"/>
                  </a:cubicBezTo>
                  <a:cubicBezTo>
                    <a:pt x="151" y="586"/>
                    <a:pt x="84" y="636"/>
                    <a:pt x="84" y="652"/>
                  </a:cubicBezTo>
                  <a:cubicBezTo>
                    <a:pt x="168" y="619"/>
                    <a:pt x="235" y="569"/>
                    <a:pt x="285" y="519"/>
                  </a:cubicBezTo>
                  <a:cubicBezTo>
                    <a:pt x="351" y="452"/>
                    <a:pt x="402" y="385"/>
                    <a:pt x="435" y="302"/>
                  </a:cubicBezTo>
                  <a:cubicBezTo>
                    <a:pt x="468" y="268"/>
                    <a:pt x="485" y="218"/>
                    <a:pt x="502" y="151"/>
                  </a:cubicBezTo>
                  <a:cubicBezTo>
                    <a:pt x="519" y="84"/>
                    <a:pt x="468" y="18"/>
                    <a:pt x="4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6036400" y="4446775"/>
              <a:ext cx="46825" cy="38350"/>
            </a:xfrm>
            <a:custGeom>
              <a:avLst/>
              <a:gdLst/>
              <a:ahLst/>
              <a:cxnLst/>
              <a:rect l="l" t="t" r="r" b="b"/>
              <a:pathLst>
                <a:path w="1873" h="1534" extrusionOk="0">
                  <a:moveTo>
                    <a:pt x="1621" y="1"/>
                  </a:moveTo>
                  <a:cubicBezTo>
                    <a:pt x="1571" y="1"/>
                    <a:pt x="1521" y="5"/>
                    <a:pt x="1471" y="13"/>
                  </a:cubicBezTo>
                  <a:cubicBezTo>
                    <a:pt x="819" y="47"/>
                    <a:pt x="251" y="498"/>
                    <a:pt x="51" y="1133"/>
                  </a:cubicBezTo>
                  <a:cubicBezTo>
                    <a:pt x="34" y="1233"/>
                    <a:pt x="17" y="1333"/>
                    <a:pt x="1" y="1417"/>
                  </a:cubicBezTo>
                  <a:cubicBezTo>
                    <a:pt x="1" y="1450"/>
                    <a:pt x="1" y="1500"/>
                    <a:pt x="1" y="1534"/>
                  </a:cubicBezTo>
                  <a:cubicBezTo>
                    <a:pt x="17" y="1534"/>
                    <a:pt x="17" y="1383"/>
                    <a:pt x="101" y="1149"/>
                  </a:cubicBezTo>
                  <a:cubicBezTo>
                    <a:pt x="301" y="548"/>
                    <a:pt x="853" y="114"/>
                    <a:pt x="1488" y="47"/>
                  </a:cubicBezTo>
                  <a:cubicBezTo>
                    <a:pt x="1605" y="38"/>
                    <a:pt x="1701" y="38"/>
                    <a:pt x="1768" y="38"/>
                  </a:cubicBezTo>
                  <a:cubicBezTo>
                    <a:pt x="1834" y="38"/>
                    <a:pt x="1872" y="38"/>
                    <a:pt x="1872" y="30"/>
                  </a:cubicBezTo>
                  <a:cubicBezTo>
                    <a:pt x="1839" y="30"/>
                    <a:pt x="1805" y="13"/>
                    <a:pt x="1772" y="13"/>
                  </a:cubicBezTo>
                  <a:cubicBezTo>
                    <a:pt x="1722" y="5"/>
                    <a:pt x="1672" y="1"/>
                    <a:pt x="16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6068575" y="4388625"/>
              <a:ext cx="2525" cy="54325"/>
            </a:xfrm>
            <a:custGeom>
              <a:avLst/>
              <a:gdLst/>
              <a:ahLst/>
              <a:cxnLst/>
              <a:rect l="l" t="t" r="r" b="b"/>
              <a:pathLst>
                <a:path w="101" h="2173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735"/>
                    <a:pt x="17" y="1454"/>
                    <a:pt x="67" y="2172"/>
                  </a:cubicBezTo>
                  <a:cubicBezTo>
                    <a:pt x="101" y="1454"/>
                    <a:pt x="84" y="719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5981275" y="4468650"/>
              <a:ext cx="38450" cy="2125"/>
            </a:xfrm>
            <a:custGeom>
              <a:avLst/>
              <a:gdLst/>
              <a:ahLst/>
              <a:cxnLst/>
              <a:rect l="l" t="t" r="r" b="b"/>
              <a:pathLst>
                <a:path w="1538" h="85" extrusionOk="0">
                  <a:moveTo>
                    <a:pt x="1454" y="0"/>
                  </a:moveTo>
                  <a:cubicBezTo>
                    <a:pt x="1326" y="0"/>
                    <a:pt x="1064" y="12"/>
                    <a:pt x="769" y="24"/>
                  </a:cubicBezTo>
                  <a:cubicBezTo>
                    <a:pt x="479" y="24"/>
                    <a:pt x="234" y="16"/>
                    <a:pt x="103" y="16"/>
                  </a:cubicBezTo>
                  <a:cubicBezTo>
                    <a:pt x="37" y="16"/>
                    <a:pt x="0" y="18"/>
                    <a:pt x="0" y="24"/>
                  </a:cubicBezTo>
                  <a:cubicBezTo>
                    <a:pt x="239" y="64"/>
                    <a:pt x="486" y="85"/>
                    <a:pt x="733" y="85"/>
                  </a:cubicBezTo>
                  <a:cubicBezTo>
                    <a:pt x="1004" y="85"/>
                    <a:pt x="1275" y="60"/>
                    <a:pt x="1537" y="7"/>
                  </a:cubicBezTo>
                  <a:cubicBezTo>
                    <a:pt x="1537" y="2"/>
                    <a:pt x="1507" y="0"/>
                    <a:pt x="14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6041425" y="4468725"/>
              <a:ext cx="4200" cy="7625"/>
            </a:xfrm>
            <a:custGeom>
              <a:avLst/>
              <a:gdLst/>
              <a:ahLst/>
              <a:cxnLst/>
              <a:rect l="l" t="t" r="r" b="b"/>
              <a:pathLst>
                <a:path w="168" h="305" extrusionOk="0">
                  <a:moveTo>
                    <a:pt x="158" y="1"/>
                  </a:moveTo>
                  <a:cubicBezTo>
                    <a:pt x="134" y="1"/>
                    <a:pt x="77" y="48"/>
                    <a:pt x="34" y="121"/>
                  </a:cubicBezTo>
                  <a:cubicBezTo>
                    <a:pt x="0" y="221"/>
                    <a:pt x="17" y="305"/>
                    <a:pt x="34" y="305"/>
                  </a:cubicBezTo>
                  <a:cubicBezTo>
                    <a:pt x="50" y="305"/>
                    <a:pt x="67" y="238"/>
                    <a:pt x="100" y="154"/>
                  </a:cubicBezTo>
                  <a:cubicBezTo>
                    <a:pt x="134" y="71"/>
                    <a:pt x="167" y="21"/>
                    <a:pt x="167" y="4"/>
                  </a:cubicBezTo>
                  <a:cubicBezTo>
                    <a:pt x="165" y="2"/>
                    <a:pt x="162" y="1"/>
                    <a:pt x="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6049775" y="4456600"/>
              <a:ext cx="5875" cy="5150"/>
            </a:xfrm>
            <a:custGeom>
              <a:avLst/>
              <a:gdLst/>
              <a:ahLst/>
              <a:cxnLst/>
              <a:rect l="l" t="t" r="r" b="b"/>
              <a:pathLst>
                <a:path w="235" h="206" extrusionOk="0">
                  <a:moveTo>
                    <a:pt x="206" y="0"/>
                  </a:moveTo>
                  <a:cubicBezTo>
                    <a:pt x="183" y="0"/>
                    <a:pt x="142" y="30"/>
                    <a:pt x="101" y="71"/>
                  </a:cubicBezTo>
                  <a:cubicBezTo>
                    <a:pt x="34" y="138"/>
                    <a:pt x="0" y="188"/>
                    <a:pt x="17" y="205"/>
                  </a:cubicBezTo>
                  <a:cubicBezTo>
                    <a:pt x="34" y="205"/>
                    <a:pt x="84" y="172"/>
                    <a:pt x="134" y="122"/>
                  </a:cubicBezTo>
                  <a:cubicBezTo>
                    <a:pt x="201" y="71"/>
                    <a:pt x="234" y="5"/>
                    <a:pt x="218" y="5"/>
                  </a:cubicBezTo>
                  <a:cubicBezTo>
                    <a:pt x="215" y="2"/>
                    <a:pt x="211" y="0"/>
                    <a:pt x="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6061475" y="4450475"/>
              <a:ext cx="7825" cy="3325"/>
            </a:xfrm>
            <a:custGeom>
              <a:avLst/>
              <a:gdLst/>
              <a:ahLst/>
              <a:cxnLst/>
              <a:rect l="l" t="t" r="r" b="b"/>
              <a:pathLst>
                <a:path w="313" h="133" extrusionOk="0">
                  <a:moveTo>
                    <a:pt x="225" y="1"/>
                  </a:moveTo>
                  <a:cubicBezTo>
                    <a:pt x="199" y="1"/>
                    <a:pt x="167" y="5"/>
                    <a:pt x="134" y="16"/>
                  </a:cubicBezTo>
                  <a:cubicBezTo>
                    <a:pt x="34" y="32"/>
                    <a:pt x="0" y="116"/>
                    <a:pt x="0" y="133"/>
                  </a:cubicBezTo>
                  <a:cubicBezTo>
                    <a:pt x="17" y="133"/>
                    <a:pt x="84" y="99"/>
                    <a:pt x="151" y="66"/>
                  </a:cubicBezTo>
                  <a:cubicBezTo>
                    <a:pt x="234" y="32"/>
                    <a:pt x="301" y="49"/>
                    <a:pt x="301" y="16"/>
                  </a:cubicBezTo>
                  <a:cubicBezTo>
                    <a:pt x="312" y="16"/>
                    <a:pt x="279" y="1"/>
                    <a:pt x="2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6074825" y="4448025"/>
              <a:ext cx="4200" cy="2325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139" y="1"/>
                  </a:moveTo>
                  <a:cubicBezTo>
                    <a:pt x="122" y="1"/>
                    <a:pt x="101" y="5"/>
                    <a:pt x="84" y="13"/>
                  </a:cubicBezTo>
                  <a:cubicBezTo>
                    <a:pt x="34" y="30"/>
                    <a:pt x="1" y="64"/>
                    <a:pt x="1" y="80"/>
                  </a:cubicBezTo>
                  <a:cubicBezTo>
                    <a:pt x="9" y="89"/>
                    <a:pt x="22" y="93"/>
                    <a:pt x="38" y="93"/>
                  </a:cubicBezTo>
                  <a:cubicBezTo>
                    <a:pt x="55" y="93"/>
                    <a:pt x="76" y="89"/>
                    <a:pt x="101" y="80"/>
                  </a:cubicBezTo>
                  <a:cubicBezTo>
                    <a:pt x="135" y="64"/>
                    <a:pt x="168" y="30"/>
                    <a:pt x="168" y="13"/>
                  </a:cubicBezTo>
                  <a:cubicBezTo>
                    <a:pt x="168" y="5"/>
                    <a:pt x="155" y="1"/>
                    <a:pt x="1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5485025" y="2132125"/>
              <a:ext cx="1176300" cy="313725"/>
            </a:xfrm>
            <a:custGeom>
              <a:avLst/>
              <a:gdLst/>
              <a:ahLst/>
              <a:cxnLst/>
              <a:rect l="l" t="t" r="r" b="b"/>
              <a:pathLst>
                <a:path w="47052" h="12549" extrusionOk="0">
                  <a:moveTo>
                    <a:pt x="685" y="1"/>
                  </a:moveTo>
                  <a:lnTo>
                    <a:pt x="0" y="10828"/>
                  </a:lnTo>
                  <a:lnTo>
                    <a:pt x="47052" y="12549"/>
                  </a:lnTo>
                  <a:lnTo>
                    <a:pt x="47052" y="1855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5213500" y="2230225"/>
              <a:ext cx="81900" cy="54975"/>
            </a:xfrm>
            <a:custGeom>
              <a:avLst/>
              <a:gdLst/>
              <a:ahLst/>
              <a:cxnLst/>
              <a:rect l="l" t="t" r="r" b="b"/>
              <a:pathLst>
                <a:path w="3276" h="2199" extrusionOk="0">
                  <a:moveTo>
                    <a:pt x="2519" y="1"/>
                  </a:moveTo>
                  <a:cubicBezTo>
                    <a:pt x="1688" y="1"/>
                    <a:pt x="416" y="129"/>
                    <a:pt x="1" y="872"/>
                  </a:cubicBezTo>
                  <a:cubicBezTo>
                    <a:pt x="1" y="872"/>
                    <a:pt x="494" y="2199"/>
                    <a:pt x="2860" y="2199"/>
                  </a:cubicBezTo>
                  <a:cubicBezTo>
                    <a:pt x="2957" y="2199"/>
                    <a:pt x="3056" y="2197"/>
                    <a:pt x="3159" y="2192"/>
                  </a:cubicBezTo>
                  <a:lnTo>
                    <a:pt x="3276" y="37"/>
                  </a:lnTo>
                  <a:cubicBezTo>
                    <a:pt x="3276" y="37"/>
                    <a:pt x="2959" y="1"/>
                    <a:pt x="251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5282850" y="2132125"/>
              <a:ext cx="219325" cy="270700"/>
            </a:xfrm>
            <a:custGeom>
              <a:avLst/>
              <a:gdLst/>
              <a:ahLst/>
              <a:cxnLst/>
              <a:rect l="l" t="t" r="r" b="b"/>
              <a:pathLst>
                <a:path w="8773" h="10828" extrusionOk="0">
                  <a:moveTo>
                    <a:pt x="8772" y="1"/>
                  </a:moveTo>
                  <a:lnTo>
                    <a:pt x="6684" y="1956"/>
                  </a:lnTo>
                  <a:cubicBezTo>
                    <a:pt x="6266" y="2340"/>
                    <a:pt x="5798" y="2657"/>
                    <a:pt x="5280" y="2875"/>
                  </a:cubicBezTo>
                  <a:cubicBezTo>
                    <a:pt x="4645" y="3159"/>
                    <a:pt x="3793" y="3509"/>
                    <a:pt x="3292" y="3543"/>
                  </a:cubicBezTo>
                  <a:cubicBezTo>
                    <a:pt x="2971" y="3559"/>
                    <a:pt x="2648" y="3566"/>
                    <a:pt x="2324" y="3566"/>
                  </a:cubicBezTo>
                  <a:cubicBezTo>
                    <a:pt x="1638" y="3566"/>
                    <a:pt x="949" y="3533"/>
                    <a:pt x="268" y="3476"/>
                  </a:cubicBezTo>
                  <a:lnTo>
                    <a:pt x="0" y="6433"/>
                  </a:lnTo>
                  <a:lnTo>
                    <a:pt x="3175" y="6734"/>
                  </a:lnTo>
                  <a:cubicBezTo>
                    <a:pt x="3175" y="6734"/>
                    <a:pt x="4478" y="6851"/>
                    <a:pt x="5982" y="8472"/>
                  </a:cubicBezTo>
                  <a:cubicBezTo>
                    <a:pt x="7486" y="10093"/>
                    <a:pt x="8087" y="10828"/>
                    <a:pt x="8087" y="10828"/>
                  </a:cubicBezTo>
                  <a:lnTo>
                    <a:pt x="87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6661300" y="2178500"/>
              <a:ext cx="69800" cy="267350"/>
            </a:xfrm>
            <a:custGeom>
              <a:avLst/>
              <a:gdLst/>
              <a:ahLst/>
              <a:cxnLst/>
              <a:rect l="l" t="t" r="r" b="b"/>
              <a:pathLst>
                <a:path w="2792" h="10694" extrusionOk="0">
                  <a:moveTo>
                    <a:pt x="1" y="0"/>
                  </a:moveTo>
                  <a:lnTo>
                    <a:pt x="1" y="10694"/>
                  </a:lnTo>
                  <a:cubicBezTo>
                    <a:pt x="1" y="10694"/>
                    <a:pt x="1755" y="9307"/>
                    <a:pt x="2240" y="5748"/>
                  </a:cubicBezTo>
                  <a:cubicBezTo>
                    <a:pt x="2791" y="160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5492550" y="2230700"/>
              <a:ext cx="1168775" cy="114900"/>
            </a:xfrm>
            <a:custGeom>
              <a:avLst/>
              <a:gdLst/>
              <a:ahLst/>
              <a:cxnLst/>
              <a:rect l="l" t="t" r="r" b="b"/>
              <a:pathLst>
                <a:path w="46751" h="4596" extrusionOk="0">
                  <a:moveTo>
                    <a:pt x="167" y="1"/>
                  </a:moveTo>
                  <a:lnTo>
                    <a:pt x="0" y="2741"/>
                  </a:lnTo>
                  <a:lnTo>
                    <a:pt x="46751" y="4596"/>
                  </a:lnTo>
                  <a:lnTo>
                    <a:pt x="46751" y="1705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5"/>
            <p:cNvSpPr/>
            <p:nvPr/>
          </p:nvSpPr>
          <p:spPr>
            <a:xfrm>
              <a:off x="6088200" y="2176000"/>
              <a:ext cx="208875" cy="251050"/>
            </a:xfrm>
            <a:custGeom>
              <a:avLst/>
              <a:gdLst/>
              <a:ahLst/>
              <a:cxnLst/>
              <a:rect l="l" t="t" r="r" b="b"/>
              <a:pathLst>
                <a:path w="8355" h="10042" extrusionOk="0">
                  <a:moveTo>
                    <a:pt x="3108" y="0"/>
                  </a:moveTo>
                  <a:lnTo>
                    <a:pt x="251" y="618"/>
                  </a:lnTo>
                  <a:lnTo>
                    <a:pt x="1" y="9925"/>
                  </a:lnTo>
                  <a:lnTo>
                    <a:pt x="2290" y="10042"/>
                  </a:lnTo>
                  <a:cubicBezTo>
                    <a:pt x="2290" y="9607"/>
                    <a:pt x="2273" y="9073"/>
                    <a:pt x="2273" y="8622"/>
                  </a:cubicBezTo>
                  <a:lnTo>
                    <a:pt x="2273" y="8622"/>
                  </a:lnTo>
                  <a:cubicBezTo>
                    <a:pt x="2301" y="8625"/>
                    <a:pt x="2329" y="8627"/>
                    <a:pt x="2357" y="8627"/>
                  </a:cubicBezTo>
                  <a:cubicBezTo>
                    <a:pt x="2721" y="8627"/>
                    <a:pt x="3023" y="8332"/>
                    <a:pt x="3225" y="8037"/>
                  </a:cubicBezTo>
                  <a:cubicBezTo>
                    <a:pt x="3443" y="7703"/>
                    <a:pt x="3593" y="7318"/>
                    <a:pt x="3877" y="7051"/>
                  </a:cubicBezTo>
                  <a:cubicBezTo>
                    <a:pt x="4050" y="6889"/>
                    <a:pt x="4302" y="6776"/>
                    <a:pt x="4538" y="6776"/>
                  </a:cubicBezTo>
                  <a:cubicBezTo>
                    <a:pt x="4690" y="6776"/>
                    <a:pt x="4835" y="6823"/>
                    <a:pt x="4946" y="6934"/>
                  </a:cubicBezTo>
                  <a:cubicBezTo>
                    <a:pt x="5080" y="7051"/>
                    <a:pt x="5164" y="7268"/>
                    <a:pt x="5347" y="7285"/>
                  </a:cubicBezTo>
                  <a:cubicBezTo>
                    <a:pt x="5368" y="7289"/>
                    <a:pt x="5387" y="7291"/>
                    <a:pt x="5406" y="7291"/>
                  </a:cubicBezTo>
                  <a:cubicBezTo>
                    <a:pt x="5688" y="7291"/>
                    <a:pt x="5736" y="6830"/>
                    <a:pt x="5798" y="6516"/>
                  </a:cubicBezTo>
                  <a:cubicBezTo>
                    <a:pt x="5966" y="5781"/>
                    <a:pt x="6834" y="5497"/>
                    <a:pt x="7386" y="4979"/>
                  </a:cubicBezTo>
                  <a:cubicBezTo>
                    <a:pt x="8355" y="4060"/>
                    <a:pt x="8154" y="2456"/>
                    <a:pt x="6985" y="1805"/>
                  </a:cubicBezTo>
                  <a:cubicBezTo>
                    <a:pt x="6367" y="1454"/>
                    <a:pt x="5581" y="1454"/>
                    <a:pt x="4963" y="1103"/>
                  </a:cubicBezTo>
                  <a:cubicBezTo>
                    <a:pt x="4328" y="752"/>
                    <a:pt x="3844" y="50"/>
                    <a:pt x="3108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5"/>
            <p:cNvSpPr/>
            <p:nvPr/>
          </p:nvSpPr>
          <p:spPr>
            <a:xfrm>
              <a:off x="6219775" y="4386525"/>
              <a:ext cx="244400" cy="107750"/>
            </a:xfrm>
            <a:custGeom>
              <a:avLst/>
              <a:gdLst/>
              <a:ahLst/>
              <a:cxnLst/>
              <a:rect l="l" t="t" r="r" b="b"/>
              <a:pathLst>
                <a:path w="9776" h="4310" extrusionOk="0">
                  <a:moveTo>
                    <a:pt x="17" y="1"/>
                  </a:moveTo>
                  <a:lnTo>
                    <a:pt x="1" y="4128"/>
                  </a:lnTo>
                  <a:lnTo>
                    <a:pt x="318" y="4144"/>
                  </a:lnTo>
                  <a:cubicBezTo>
                    <a:pt x="1237" y="4197"/>
                    <a:pt x="3951" y="4310"/>
                    <a:pt x="6068" y="4310"/>
                  </a:cubicBezTo>
                  <a:cubicBezTo>
                    <a:pt x="7302" y="4310"/>
                    <a:pt x="8333" y="4272"/>
                    <a:pt x="8689" y="4161"/>
                  </a:cubicBezTo>
                  <a:cubicBezTo>
                    <a:pt x="9775" y="3827"/>
                    <a:pt x="5297" y="2824"/>
                    <a:pt x="5297" y="2824"/>
                  </a:cubicBezTo>
                  <a:lnTo>
                    <a:pt x="528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5"/>
            <p:cNvSpPr/>
            <p:nvPr/>
          </p:nvSpPr>
          <p:spPr>
            <a:xfrm>
              <a:off x="6219775" y="4452400"/>
              <a:ext cx="47650" cy="37750"/>
            </a:xfrm>
            <a:custGeom>
              <a:avLst/>
              <a:gdLst/>
              <a:ahLst/>
              <a:cxnLst/>
              <a:rect l="l" t="t" r="r" b="b"/>
              <a:pathLst>
                <a:path w="1906" h="1510" extrusionOk="0">
                  <a:moveTo>
                    <a:pt x="132" y="0"/>
                  </a:moveTo>
                  <a:cubicBezTo>
                    <a:pt x="88" y="0"/>
                    <a:pt x="44" y="2"/>
                    <a:pt x="1" y="5"/>
                  </a:cubicBezTo>
                  <a:lnTo>
                    <a:pt x="1" y="1476"/>
                  </a:lnTo>
                  <a:lnTo>
                    <a:pt x="1906" y="1509"/>
                  </a:lnTo>
                  <a:cubicBezTo>
                    <a:pt x="1822" y="1058"/>
                    <a:pt x="1588" y="657"/>
                    <a:pt x="1237" y="390"/>
                  </a:cubicBezTo>
                  <a:cubicBezTo>
                    <a:pt x="922" y="134"/>
                    <a:pt x="525" y="0"/>
                    <a:pt x="132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6219375" y="4471325"/>
              <a:ext cx="226425" cy="22475"/>
            </a:xfrm>
            <a:custGeom>
              <a:avLst/>
              <a:gdLst/>
              <a:ahLst/>
              <a:cxnLst/>
              <a:rect l="l" t="t" r="r" b="b"/>
              <a:pathLst>
                <a:path w="9057" h="899" extrusionOk="0">
                  <a:moveTo>
                    <a:pt x="7502" y="0"/>
                  </a:moveTo>
                  <a:cubicBezTo>
                    <a:pt x="7185" y="17"/>
                    <a:pt x="7034" y="669"/>
                    <a:pt x="7034" y="669"/>
                  </a:cubicBezTo>
                  <a:lnTo>
                    <a:pt x="17" y="602"/>
                  </a:lnTo>
                  <a:lnTo>
                    <a:pt x="0" y="719"/>
                  </a:lnTo>
                  <a:cubicBezTo>
                    <a:pt x="1328" y="836"/>
                    <a:pt x="3496" y="898"/>
                    <a:pt x="5357" y="898"/>
                  </a:cubicBezTo>
                  <a:cubicBezTo>
                    <a:pt x="7218" y="898"/>
                    <a:pt x="8772" y="836"/>
                    <a:pt x="8872" y="702"/>
                  </a:cubicBezTo>
                  <a:cubicBezTo>
                    <a:pt x="9056" y="452"/>
                    <a:pt x="7502" y="0"/>
                    <a:pt x="7502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6218950" y="4485100"/>
              <a:ext cx="221000" cy="3475"/>
            </a:xfrm>
            <a:custGeom>
              <a:avLst/>
              <a:gdLst/>
              <a:ahLst/>
              <a:cxnLst/>
              <a:rect l="l" t="t" r="r" b="b"/>
              <a:pathLst>
                <a:path w="8840" h="139" extrusionOk="0">
                  <a:moveTo>
                    <a:pt x="84" y="1"/>
                  </a:moveTo>
                  <a:cubicBezTo>
                    <a:pt x="50" y="1"/>
                    <a:pt x="17" y="1"/>
                    <a:pt x="0" y="17"/>
                  </a:cubicBezTo>
                  <a:lnTo>
                    <a:pt x="84" y="17"/>
                  </a:lnTo>
                  <a:cubicBezTo>
                    <a:pt x="167" y="34"/>
                    <a:pt x="251" y="34"/>
                    <a:pt x="335" y="34"/>
                  </a:cubicBezTo>
                  <a:lnTo>
                    <a:pt x="1304" y="84"/>
                  </a:lnTo>
                  <a:cubicBezTo>
                    <a:pt x="2106" y="118"/>
                    <a:pt x="3225" y="134"/>
                    <a:pt x="4462" y="134"/>
                  </a:cubicBezTo>
                  <a:cubicBezTo>
                    <a:pt x="4698" y="138"/>
                    <a:pt x="4930" y="139"/>
                    <a:pt x="5156" y="139"/>
                  </a:cubicBezTo>
                  <a:cubicBezTo>
                    <a:pt x="6114" y="139"/>
                    <a:pt x="6971" y="115"/>
                    <a:pt x="7619" y="101"/>
                  </a:cubicBezTo>
                  <a:cubicBezTo>
                    <a:pt x="8004" y="84"/>
                    <a:pt x="8321" y="68"/>
                    <a:pt x="8572" y="51"/>
                  </a:cubicBezTo>
                  <a:lnTo>
                    <a:pt x="8839" y="34"/>
                  </a:lnTo>
                  <a:lnTo>
                    <a:pt x="8572" y="34"/>
                  </a:lnTo>
                  <a:lnTo>
                    <a:pt x="7619" y="51"/>
                  </a:lnTo>
                  <a:cubicBezTo>
                    <a:pt x="6817" y="68"/>
                    <a:pt x="5698" y="84"/>
                    <a:pt x="4462" y="84"/>
                  </a:cubicBezTo>
                  <a:cubicBezTo>
                    <a:pt x="3225" y="68"/>
                    <a:pt x="2106" y="51"/>
                    <a:pt x="1304" y="34"/>
                  </a:cubicBezTo>
                  <a:cubicBezTo>
                    <a:pt x="919" y="34"/>
                    <a:pt x="602" y="17"/>
                    <a:pt x="351" y="17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6394375" y="4470075"/>
              <a:ext cx="13400" cy="20475"/>
            </a:xfrm>
            <a:custGeom>
              <a:avLst/>
              <a:gdLst/>
              <a:ahLst/>
              <a:cxnLst/>
              <a:rect l="l" t="t" r="r" b="b"/>
              <a:pathLst>
                <a:path w="536" h="819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01" y="151"/>
                    <a:pt x="1" y="468"/>
                    <a:pt x="34" y="819"/>
                  </a:cubicBezTo>
                  <a:cubicBezTo>
                    <a:pt x="68" y="669"/>
                    <a:pt x="135" y="518"/>
                    <a:pt x="201" y="368"/>
                  </a:cubicBezTo>
                  <a:cubicBezTo>
                    <a:pt x="302" y="234"/>
                    <a:pt x="402" y="117"/>
                    <a:pt x="5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6353450" y="4457075"/>
              <a:ext cx="7550" cy="10925"/>
            </a:xfrm>
            <a:custGeom>
              <a:avLst/>
              <a:gdLst/>
              <a:ahLst/>
              <a:cxnLst/>
              <a:rect l="l" t="t" r="r" b="b"/>
              <a:pathLst>
                <a:path w="302" h="437" extrusionOk="0">
                  <a:moveTo>
                    <a:pt x="279" y="0"/>
                  </a:moveTo>
                  <a:cubicBezTo>
                    <a:pt x="256" y="0"/>
                    <a:pt x="194" y="80"/>
                    <a:pt x="117" y="203"/>
                  </a:cubicBezTo>
                  <a:cubicBezTo>
                    <a:pt x="51" y="320"/>
                    <a:pt x="1" y="420"/>
                    <a:pt x="17" y="437"/>
                  </a:cubicBezTo>
                  <a:cubicBezTo>
                    <a:pt x="17" y="437"/>
                    <a:pt x="101" y="353"/>
                    <a:pt x="184" y="236"/>
                  </a:cubicBezTo>
                  <a:cubicBezTo>
                    <a:pt x="251" y="103"/>
                    <a:pt x="301" y="2"/>
                    <a:pt x="285" y="2"/>
                  </a:cubicBezTo>
                  <a:cubicBezTo>
                    <a:pt x="283" y="1"/>
                    <a:pt x="281" y="0"/>
                    <a:pt x="2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6342600" y="4454950"/>
              <a:ext cx="8775" cy="7275"/>
            </a:xfrm>
            <a:custGeom>
              <a:avLst/>
              <a:gdLst/>
              <a:ahLst/>
              <a:cxnLst/>
              <a:rect l="l" t="t" r="r" b="b"/>
              <a:pathLst>
                <a:path w="351" h="291" extrusionOk="0">
                  <a:moveTo>
                    <a:pt x="341" y="1"/>
                  </a:moveTo>
                  <a:cubicBezTo>
                    <a:pt x="313" y="1"/>
                    <a:pt x="240" y="48"/>
                    <a:pt x="167" y="121"/>
                  </a:cubicBezTo>
                  <a:cubicBezTo>
                    <a:pt x="67" y="204"/>
                    <a:pt x="0" y="271"/>
                    <a:pt x="17" y="288"/>
                  </a:cubicBezTo>
                  <a:cubicBezTo>
                    <a:pt x="19" y="290"/>
                    <a:pt x="22" y="291"/>
                    <a:pt x="26" y="291"/>
                  </a:cubicBezTo>
                  <a:cubicBezTo>
                    <a:pt x="55" y="291"/>
                    <a:pt x="128" y="244"/>
                    <a:pt x="201" y="171"/>
                  </a:cubicBezTo>
                  <a:cubicBezTo>
                    <a:pt x="301" y="87"/>
                    <a:pt x="351" y="4"/>
                    <a:pt x="351" y="4"/>
                  </a:cubicBezTo>
                  <a:cubicBezTo>
                    <a:pt x="349" y="2"/>
                    <a:pt x="346" y="1"/>
                    <a:pt x="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6336325" y="4449025"/>
              <a:ext cx="13800" cy="1850"/>
            </a:xfrm>
            <a:custGeom>
              <a:avLst/>
              <a:gdLst/>
              <a:ahLst/>
              <a:cxnLst/>
              <a:rect l="l" t="t" r="r" b="b"/>
              <a:pathLst>
                <a:path w="552" h="74" extrusionOk="0">
                  <a:moveTo>
                    <a:pt x="248" y="0"/>
                  </a:moveTo>
                  <a:cubicBezTo>
                    <a:pt x="166" y="0"/>
                    <a:pt x="83" y="9"/>
                    <a:pt x="0" y="24"/>
                  </a:cubicBezTo>
                  <a:cubicBezTo>
                    <a:pt x="84" y="57"/>
                    <a:pt x="184" y="74"/>
                    <a:pt x="268" y="74"/>
                  </a:cubicBezTo>
                  <a:cubicBezTo>
                    <a:pt x="368" y="74"/>
                    <a:pt x="468" y="74"/>
                    <a:pt x="552" y="40"/>
                  </a:cubicBezTo>
                  <a:cubicBezTo>
                    <a:pt x="451" y="13"/>
                    <a:pt x="349" y="0"/>
                    <a:pt x="2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6333825" y="4440825"/>
              <a:ext cx="15900" cy="2575"/>
            </a:xfrm>
            <a:custGeom>
              <a:avLst/>
              <a:gdLst/>
              <a:ahLst/>
              <a:cxnLst/>
              <a:rect l="l" t="t" r="r" b="b"/>
              <a:pathLst>
                <a:path w="636" h="103" extrusionOk="0">
                  <a:moveTo>
                    <a:pt x="0" y="1"/>
                  </a:moveTo>
                  <a:cubicBezTo>
                    <a:pt x="117" y="69"/>
                    <a:pt x="240" y="103"/>
                    <a:pt x="365" y="103"/>
                  </a:cubicBezTo>
                  <a:cubicBezTo>
                    <a:pt x="454" y="103"/>
                    <a:pt x="545" y="86"/>
                    <a:pt x="635" y="51"/>
                  </a:cubicBezTo>
                  <a:cubicBezTo>
                    <a:pt x="418" y="51"/>
                    <a:pt x="21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6358050" y="4444675"/>
              <a:ext cx="25075" cy="14150"/>
            </a:xfrm>
            <a:custGeom>
              <a:avLst/>
              <a:gdLst/>
              <a:ahLst/>
              <a:cxnLst/>
              <a:rect l="l" t="t" r="r" b="b"/>
              <a:pathLst>
                <a:path w="1003" h="566" extrusionOk="0">
                  <a:moveTo>
                    <a:pt x="668" y="59"/>
                  </a:moveTo>
                  <a:cubicBezTo>
                    <a:pt x="746" y="59"/>
                    <a:pt x="824" y="75"/>
                    <a:pt x="903" y="114"/>
                  </a:cubicBezTo>
                  <a:cubicBezTo>
                    <a:pt x="953" y="147"/>
                    <a:pt x="936" y="214"/>
                    <a:pt x="869" y="248"/>
                  </a:cubicBezTo>
                  <a:cubicBezTo>
                    <a:pt x="819" y="281"/>
                    <a:pt x="752" y="314"/>
                    <a:pt x="685" y="331"/>
                  </a:cubicBezTo>
                  <a:cubicBezTo>
                    <a:pt x="568" y="365"/>
                    <a:pt x="451" y="398"/>
                    <a:pt x="334" y="415"/>
                  </a:cubicBezTo>
                  <a:cubicBezTo>
                    <a:pt x="235" y="440"/>
                    <a:pt x="152" y="452"/>
                    <a:pt x="93" y="458"/>
                  </a:cubicBezTo>
                  <a:lnTo>
                    <a:pt x="93" y="458"/>
                  </a:lnTo>
                  <a:cubicBezTo>
                    <a:pt x="124" y="395"/>
                    <a:pt x="164" y="335"/>
                    <a:pt x="218" y="281"/>
                  </a:cubicBezTo>
                  <a:cubicBezTo>
                    <a:pt x="284" y="181"/>
                    <a:pt x="385" y="114"/>
                    <a:pt x="502" y="81"/>
                  </a:cubicBezTo>
                  <a:cubicBezTo>
                    <a:pt x="557" y="67"/>
                    <a:pt x="612" y="59"/>
                    <a:pt x="668" y="59"/>
                  </a:cubicBezTo>
                  <a:close/>
                  <a:moveTo>
                    <a:pt x="667" y="0"/>
                  </a:moveTo>
                  <a:cubicBezTo>
                    <a:pt x="477" y="0"/>
                    <a:pt x="292" y="89"/>
                    <a:pt x="167" y="248"/>
                  </a:cubicBezTo>
                  <a:cubicBezTo>
                    <a:pt x="118" y="313"/>
                    <a:pt x="85" y="379"/>
                    <a:pt x="68" y="461"/>
                  </a:cubicBezTo>
                  <a:lnTo>
                    <a:pt x="68" y="461"/>
                  </a:lnTo>
                  <a:cubicBezTo>
                    <a:pt x="25" y="465"/>
                    <a:pt x="0" y="465"/>
                    <a:pt x="0" y="465"/>
                  </a:cubicBezTo>
                  <a:cubicBezTo>
                    <a:pt x="21" y="468"/>
                    <a:pt x="43" y="470"/>
                    <a:pt x="64" y="472"/>
                  </a:cubicBezTo>
                  <a:lnTo>
                    <a:pt x="64" y="472"/>
                  </a:lnTo>
                  <a:cubicBezTo>
                    <a:pt x="50" y="503"/>
                    <a:pt x="50" y="534"/>
                    <a:pt x="50" y="565"/>
                  </a:cubicBezTo>
                  <a:cubicBezTo>
                    <a:pt x="61" y="535"/>
                    <a:pt x="72" y="504"/>
                    <a:pt x="86" y="474"/>
                  </a:cubicBezTo>
                  <a:lnTo>
                    <a:pt x="86" y="474"/>
                  </a:lnTo>
                  <a:cubicBezTo>
                    <a:pt x="116" y="476"/>
                    <a:pt x="145" y="477"/>
                    <a:pt x="174" y="477"/>
                  </a:cubicBezTo>
                  <a:cubicBezTo>
                    <a:pt x="230" y="477"/>
                    <a:pt x="284" y="473"/>
                    <a:pt x="334" y="465"/>
                  </a:cubicBezTo>
                  <a:cubicBezTo>
                    <a:pt x="468" y="448"/>
                    <a:pt x="585" y="431"/>
                    <a:pt x="702" y="381"/>
                  </a:cubicBezTo>
                  <a:cubicBezTo>
                    <a:pt x="769" y="365"/>
                    <a:pt x="836" y="348"/>
                    <a:pt x="903" y="298"/>
                  </a:cubicBezTo>
                  <a:cubicBezTo>
                    <a:pt x="953" y="281"/>
                    <a:pt x="986" y="248"/>
                    <a:pt x="986" y="198"/>
                  </a:cubicBezTo>
                  <a:cubicBezTo>
                    <a:pt x="1003" y="147"/>
                    <a:pt x="986" y="97"/>
                    <a:pt x="936" y="64"/>
                  </a:cubicBezTo>
                  <a:cubicBezTo>
                    <a:pt x="849" y="21"/>
                    <a:pt x="758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6348850" y="4440400"/>
              <a:ext cx="12975" cy="16325"/>
            </a:xfrm>
            <a:custGeom>
              <a:avLst/>
              <a:gdLst/>
              <a:ahLst/>
              <a:cxnLst/>
              <a:rect l="l" t="t" r="r" b="b"/>
              <a:pathLst>
                <a:path w="519" h="653" extrusionOk="0">
                  <a:moveTo>
                    <a:pt x="134" y="1"/>
                  </a:moveTo>
                  <a:cubicBezTo>
                    <a:pt x="51" y="18"/>
                    <a:pt x="1" y="84"/>
                    <a:pt x="17" y="151"/>
                  </a:cubicBezTo>
                  <a:cubicBezTo>
                    <a:pt x="34" y="218"/>
                    <a:pt x="51" y="268"/>
                    <a:pt x="84" y="302"/>
                  </a:cubicBezTo>
                  <a:cubicBezTo>
                    <a:pt x="118" y="385"/>
                    <a:pt x="185" y="452"/>
                    <a:pt x="235" y="519"/>
                  </a:cubicBezTo>
                  <a:cubicBezTo>
                    <a:pt x="285" y="569"/>
                    <a:pt x="352" y="619"/>
                    <a:pt x="435" y="653"/>
                  </a:cubicBezTo>
                  <a:cubicBezTo>
                    <a:pt x="435" y="636"/>
                    <a:pt x="368" y="586"/>
                    <a:pt x="268" y="485"/>
                  </a:cubicBezTo>
                  <a:cubicBezTo>
                    <a:pt x="218" y="419"/>
                    <a:pt x="168" y="352"/>
                    <a:pt x="134" y="285"/>
                  </a:cubicBezTo>
                  <a:cubicBezTo>
                    <a:pt x="84" y="201"/>
                    <a:pt x="51" y="84"/>
                    <a:pt x="134" y="68"/>
                  </a:cubicBezTo>
                  <a:cubicBezTo>
                    <a:pt x="142" y="66"/>
                    <a:pt x="149" y="66"/>
                    <a:pt x="156" y="66"/>
                  </a:cubicBezTo>
                  <a:cubicBezTo>
                    <a:pt x="232" y="66"/>
                    <a:pt x="307" y="140"/>
                    <a:pt x="368" y="201"/>
                  </a:cubicBezTo>
                  <a:cubicBezTo>
                    <a:pt x="402" y="268"/>
                    <a:pt x="435" y="352"/>
                    <a:pt x="452" y="435"/>
                  </a:cubicBezTo>
                  <a:cubicBezTo>
                    <a:pt x="469" y="502"/>
                    <a:pt x="469" y="586"/>
                    <a:pt x="469" y="653"/>
                  </a:cubicBezTo>
                  <a:cubicBezTo>
                    <a:pt x="502" y="586"/>
                    <a:pt x="519" y="502"/>
                    <a:pt x="502" y="419"/>
                  </a:cubicBezTo>
                  <a:cubicBezTo>
                    <a:pt x="485" y="335"/>
                    <a:pt x="452" y="252"/>
                    <a:pt x="402" y="168"/>
                  </a:cubicBezTo>
                  <a:cubicBezTo>
                    <a:pt x="352" y="68"/>
                    <a:pt x="251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6217700" y="4450950"/>
              <a:ext cx="47225" cy="38350"/>
            </a:xfrm>
            <a:custGeom>
              <a:avLst/>
              <a:gdLst/>
              <a:ahLst/>
              <a:cxnLst/>
              <a:rect l="l" t="t" r="r" b="b"/>
              <a:pathLst>
                <a:path w="1889" h="1534" extrusionOk="0">
                  <a:moveTo>
                    <a:pt x="253" y="1"/>
                  </a:moveTo>
                  <a:cubicBezTo>
                    <a:pt x="205" y="1"/>
                    <a:pt x="159" y="5"/>
                    <a:pt x="117" y="13"/>
                  </a:cubicBezTo>
                  <a:cubicBezTo>
                    <a:pt x="84" y="13"/>
                    <a:pt x="34" y="30"/>
                    <a:pt x="0" y="30"/>
                  </a:cubicBezTo>
                  <a:cubicBezTo>
                    <a:pt x="9" y="38"/>
                    <a:pt x="46" y="38"/>
                    <a:pt x="113" y="38"/>
                  </a:cubicBezTo>
                  <a:cubicBezTo>
                    <a:pt x="180" y="38"/>
                    <a:pt x="276" y="38"/>
                    <a:pt x="401" y="47"/>
                  </a:cubicBezTo>
                  <a:cubicBezTo>
                    <a:pt x="1036" y="130"/>
                    <a:pt x="1571" y="548"/>
                    <a:pt x="1771" y="1150"/>
                  </a:cubicBezTo>
                  <a:cubicBezTo>
                    <a:pt x="1855" y="1383"/>
                    <a:pt x="1855" y="1534"/>
                    <a:pt x="1872" y="1534"/>
                  </a:cubicBezTo>
                  <a:cubicBezTo>
                    <a:pt x="1888" y="1500"/>
                    <a:pt x="1888" y="1450"/>
                    <a:pt x="1872" y="1417"/>
                  </a:cubicBezTo>
                  <a:cubicBezTo>
                    <a:pt x="1872" y="1333"/>
                    <a:pt x="1838" y="1233"/>
                    <a:pt x="1821" y="1133"/>
                  </a:cubicBezTo>
                  <a:cubicBezTo>
                    <a:pt x="1621" y="498"/>
                    <a:pt x="1070" y="47"/>
                    <a:pt x="401" y="13"/>
                  </a:cubicBezTo>
                  <a:cubicBezTo>
                    <a:pt x="351" y="5"/>
                    <a:pt x="301" y="1"/>
                    <a:pt x="2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6230225" y="4392800"/>
              <a:ext cx="2125" cy="54325"/>
            </a:xfrm>
            <a:custGeom>
              <a:avLst/>
              <a:gdLst/>
              <a:ahLst/>
              <a:cxnLst/>
              <a:rect l="l" t="t" r="r" b="b"/>
              <a:pathLst>
                <a:path w="85" h="2173" extrusionOk="0">
                  <a:moveTo>
                    <a:pt x="51" y="0"/>
                  </a:moveTo>
                  <a:lnTo>
                    <a:pt x="51" y="0"/>
                  </a:lnTo>
                  <a:cubicBezTo>
                    <a:pt x="0" y="735"/>
                    <a:pt x="0" y="1454"/>
                    <a:pt x="17" y="2172"/>
                  </a:cubicBezTo>
                  <a:cubicBezTo>
                    <a:pt x="84" y="1454"/>
                    <a:pt x="84" y="735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6281175" y="4472825"/>
              <a:ext cx="38475" cy="2125"/>
            </a:xfrm>
            <a:custGeom>
              <a:avLst/>
              <a:gdLst/>
              <a:ahLst/>
              <a:cxnLst/>
              <a:rect l="l" t="t" r="r" b="b"/>
              <a:pathLst>
                <a:path w="1539" h="85" extrusionOk="0">
                  <a:moveTo>
                    <a:pt x="84" y="0"/>
                  </a:moveTo>
                  <a:cubicBezTo>
                    <a:pt x="31" y="0"/>
                    <a:pt x="1" y="2"/>
                    <a:pt x="1" y="7"/>
                  </a:cubicBezTo>
                  <a:cubicBezTo>
                    <a:pt x="272" y="60"/>
                    <a:pt x="542" y="85"/>
                    <a:pt x="811" y="85"/>
                  </a:cubicBezTo>
                  <a:cubicBezTo>
                    <a:pt x="1056" y="85"/>
                    <a:pt x="1299" y="64"/>
                    <a:pt x="1538" y="24"/>
                  </a:cubicBezTo>
                  <a:cubicBezTo>
                    <a:pt x="1538" y="18"/>
                    <a:pt x="1501" y="16"/>
                    <a:pt x="1435" y="16"/>
                  </a:cubicBezTo>
                  <a:cubicBezTo>
                    <a:pt x="1304" y="16"/>
                    <a:pt x="1059" y="24"/>
                    <a:pt x="770" y="24"/>
                  </a:cubicBezTo>
                  <a:cubicBezTo>
                    <a:pt x="474" y="12"/>
                    <a:pt x="212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6255275" y="4472925"/>
              <a:ext cx="4225" cy="7600"/>
            </a:xfrm>
            <a:custGeom>
              <a:avLst/>
              <a:gdLst/>
              <a:ahLst/>
              <a:cxnLst/>
              <a:rect l="l" t="t" r="r" b="b"/>
              <a:pathLst>
                <a:path w="169" h="304" extrusionOk="0">
                  <a:moveTo>
                    <a:pt x="21" y="0"/>
                  </a:moveTo>
                  <a:cubicBezTo>
                    <a:pt x="19" y="0"/>
                    <a:pt x="18" y="1"/>
                    <a:pt x="18" y="3"/>
                  </a:cubicBezTo>
                  <a:cubicBezTo>
                    <a:pt x="1" y="20"/>
                    <a:pt x="34" y="70"/>
                    <a:pt x="68" y="154"/>
                  </a:cubicBezTo>
                  <a:cubicBezTo>
                    <a:pt x="101" y="237"/>
                    <a:pt x="135" y="304"/>
                    <a:pt x="151" y="304"/>
                  </a:cubicBezTo>
                  <a:cubicBezTo>
                    <a:pt x="168" y="304"/>
                    <a:pt x="168" y="220"/>
                    <a:pt x="135" y="120"/>
                  </a:cubicBezTo>
                  <a:cubicBezTo>
                    <a:pt x="91" y="47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6245675" y="4460775"/>
              <a:ext cx="5450" cy="5225"/>
            </a:xfrm>
            <a:custGeom>
              <a:avLst/>
              <a:gdLst/>
              <a:ahLst/>
              <a:cxnLst/>
              <a:rect l="l" t="t" r="r" b="b"/>
              <a:pathLst>
                <a:path w="218" h="209" extrusionOk="0">
                  <a:moveTo>
                    <a:pt x="13" y="0"/>
                  </a:moveTo>
                  <a:cubicBezTo>
                    <a:pt x="8" y="0"/>
                    <a:pt x="4" y="2"/>
                    <a:pt x="1" y="5"/>
                  </a:cubicBezTo>
                  <a:cubicBezTo>
                    <a:pt x="1" y="21"/>
                    <a:pt x="34" y="71"/>
                    <a:pt x="84" y="122"/>
                  </a:cubicBezTo>
                  <a:cubicBezTo>
                    <a:pt x="128" y="165"/>
                    <a:pt x="171" y="208"/>
                    <a:pt x="193" y="208"/>
                  </a:cubicBezTo>
                  <a:cubicBezTo>
                    <a:pt x="196" y="208"/>
                    <a:pt x="199" y="207"/>
                    <a:pt x="201" y="205"/>
                  </a:cubicBezTo>
                  <a:cubicBezTo>
                    <a:pt x="218" y="188"/>
                    <a:pt x="184" y="138"/>
                    <a:pt x="134" y="71"/>
                  </a:cubicBezTo>
                  <a:cubicBezTo>
                    <a:pt x="79" y="30"/>
                    <a:pt x="36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6231900" y="4454675"/>
              <a:ext cx="7950" cy="3300"/>
            </a:xfrm>
            <a:custGeom>
              <a:avLst/>
              <a:gdLst/>
              <a:ahLst/>
              <a:cxnLst/>
              <a:rect l="l" t="t" r="r" b="b"/>
              <a:pathLst>
                <a:path w="318" h="132" extrusionOk="0">
                  <a:moveTo>
                    <a:pt x="92" y="0"/>
                  </a:moveTo>
                  <a:cubicBezTo>
                    <a:pt x="40" y="0"/>
                    <a:pt x="0" y="20"/>
                    <a:pt x="0" y="31"/>
                  </a:cubicBezTo>
                  <a:cubicBezTo>
                    <a:pt x="0" y="48"/>
                    <a:pt x="67" y="48"/>
                    <a:pt x="151" y="65"/>
                  </a:cubicBezTo>
                  <a:cubicBezTo>
                    <a:pt x="234" y="98"/>
                    <a:pt x="284" y="132"/>
                    <a:pt x="301" y="132"/>
                  </a:cubicBezTo>
                  <a:cubicBezTo>
                    <a:pt x="318" y="115"/>
                    <a:pt x="268" y="48"/>
                    <a:pt x="167" y="15"/>
                  </a:cubicBezTo>
                  <a:cubicBezTo>
                    <a:pt x="141" y="4"/>
                    <a:pt x="116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6221875" y="4452200"/>
              <a:ext cx="4200" cy="2325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38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34" y="64"/>
                    <a:pt x="67" y="80"/>
                  </a:cubicBezTo>
                  <a:cubicBezTo>
                    <a:pt x="92" y="89"/>
                    <a:pt x="113" y="93"/>
                    <a:pt x="130" y="93"/>
                  </a:cubicBezTo>
                  <a:cubicBezTo>
                    <a:pt x="147" y="93"/>
                    <a:pt x="159" y="89"/>
                    <a:pt x="167" y="80"/>
                  </a:cubicBezTo>
                  <a:cubicBezTo>
                    <a:pt x="167" y="64"/>
                    <a:pt x="134" y="30"/>
                    <a:pt x="101" y="13"/>
                  </a:cubicBezTo>
                  <a:cubicBezTo>
                    <a:pt x="75" y="5"/>
                    <a:pt x="55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5534325" y="2405325"/>
              <a:ext cx="347550" cy="294425"/>
            </a:xfrm>
            <a:custGeom>
              <a:avLst/>
              <a:gdLst/>
              <a:ahLst/>
              <a:cxnLst/>
              <a:rect l="l" t="t" r="r" b="b"/>
              <a:pathLst>
                <a:path w="13902" h="11777" extrusionOk="0">
                  <a:moveTo>
                    <a:pt x="769" y="0"/>
                  </a:moveTo>
                  <a:cubicBezTo>
                    <a:pt x="769" y="0"/>
                    <a:pt x="0" y="9641"/>
                    <a:pt x="2456" y="11195"/>
                  </a:cubicBezTo>
                  <a:cubicBezTo>
                    <a:pt x="3104" y="11610"/>
                    <a:pt x="3931" y="11777"/>
                    <a:pt x="4844" y="11777"/>
                  </a:cubicBezTo>
                  <a:cubicBezTo>
                    <a:pt x="8636" y="11777"/>
                    <a:pt x="13902" y="8889"/>
                    <a:pt x="13902" y="8889"/>
                  </a:cubicBezTo>
                  <a:lnTo>
                    <a:pt x="13718" y="3275"/>
                  </a:lnTo>
                  <a:cubicBezTo>
                    <a:pt x="13718" y="3275"/>
                    <a:pt x="5856" y="6587"/>
                    <a:pt x="5319" y="6587"/>
                  </a:cubicBezTo>
                  <a:cubicBezTo>
                    <a:pt x="5309" y="6587"/>
                    <a:pt x="5301" y="6586"/>
                    <a:pt x="5297" y="6583"/>
                  </a:cubicBezTo>
                  <a:cubicBezTo>
                    <a:pt x="5063" y="6483"/>
                    <a:pt x="4845" y="150"/>
                    <a:pt x="4845" y="150"/>
                  </a:cubicBezTo>
                  <a:lnTo>
                    <a:pt x="769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5921950" y="2111250"/>
              <a:ext cx="200100" cy="384325"/>
            </a:xfrm>
            <a:custGeom>
              <a:avLst/>
              <a:gdLst/>
              <a:ahLst/>
              <a:cxnLst/>
              <a:rect l="l" t="t" r="r" b="b"/>
              <a:pathLst>
                <a:path w="8004" h="15373" extrusionOk="0">
                  <a:moveTo>
                    <a:pt x="3877" y="0"/>
                  </a:moveTo>
                  <a:lnTo>
                    <a:pt x="118" y="1838"/>
                  </a:lnTo>
                  <a:cubicBezTo>
                    <a:pt x="118" y="1838"/>
                    <a:pt x="1" y="6550"/>
                    <a:pt x="118" y="8588"/>
                  </a:cubicBezTo>
                  <a:cubicBezTo>
                    <a:pt x="251" y="10644"/>
                    <a:pt x="2306" y="10861"/>
                    <a:pt x="2306" y="10861"/>
                  </a:cubicBezTo>
                  <a:cubicBezTo>
                    <a:pt x="2306" y="10861"/>
                    <a:pt x="2323" y="11746"/>
                    <a:pt x="2323" y="12766"/>
                  </a:cubicBezTo>
                  <a:cubicBezTo>
                    <a:pt x="2340" y="14186"/>
                    <a:pt x="3476" y="15339"/>
                    <a:pt x="4896" y="15372"/>
                  </a:cubicBezTo>
                  <a:cubicBezTo>
                    <a:pt x="4907" y="15372"/>
                    <a:pt x="4917" y="15372"/>
                    <a:pt x="4928" y="15372"/>
                  </a:cubicBezTo>
                  <a:cubicBezTo>
                    <a:pt x="6334" y="15372"/>
                    <a:pt x="7503" y="14275"/>
                    <a:pt x="7570" y="12866"/>
                  </a:cubicBezTo>
                  <a:lnTo>
                    <a:pt x="8004" y="3125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5936150" y="2236550"/>
              <a:ext cx="15075" cy="13275"/>
            </a:xfrm>
            <a:custGeom>
              <a:avLst/>
              <a:gdLst/>
              <a:ahLst/>
              <a:cxnLst/>
              <a:rect l="l" t="t" r="r" b="b"/>
              <a:pathLst>
                <a:path w="603" h="531" extrusionOk="0">
                  <a:moveTo>
                    <a:pt x="251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26"/>
                    <a:pt x="130" y="531"/>
                    <a:pt x="260" y="531"/>
                  </a:cubicBezTo>
                  <a:cubicBezTo>
                    <a:pt x="323" y="531"/>
                    <a:pt x="386" y="506"/>
                    <a:pt x="435" y="452"/>
                  </a:cubicBezTo>
                  <a:cubicBezTo>
                    <a:pt x="602" y="285"/>
                    <a:pt x="485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5929475" y="2228000"/>
              <a:ext cx="26325" cy="8275"/>
            </a:xfrm>
            <a:custGeom>
              <a:avLst/>
              <a:gdLst/>
              <a:ahLst/>
              <a:cxnLst/>
              <a:rect l="l" t="t" r="r" b="b"/>
              <a:pathLst>
                <a:path w="1053" h="331" extrusionOk="0">
                  <a:moveTo>
                    <a:pt x="555" y="0"/>
                  </a:moveTo>
                  <a:cubicBezTo>
                    <a:pt x="393" y="0"/>
                    <a:pt x="231" y="56"/>
                    <a:pt x="101" y="159"/>
                  </a:cubicBezTo>
                  <a:cubicBezTo>
                    <a:pt x="17" y="243"/>
                    <a:pt x="0" y="309"/>
                    <a:pt x="17" y="326"/>
                  </a:cubicBezTo>
                  <a:cubicBezTo>
                    <a:pt x="20" y="329"/>
                    <a:pt x="24" y="330"/>
                    <a:pt x="30" y="330"/>
                  </a:cubicBezTo>
                  <a:cubicBezTo>
                    <a:pt x="85" y="330"/>
                    <a:pt x="260" y="191"/>
                    <a:pt x="518" y="176"/>
                  </a:cubicBezTo>
                  <a:cubicBezTo>
                    <a:pt x="535" y="175"/>
                    <a:pt x="552" y="174"/>
                    <a:pt x="568" y="174"/>
                  </a:cubicBezTo>
                  <a:cubicBezTo>
                    <a:pt x="795" y="174"/>
                    <a:pt x="961" y="265"/>
                    <a:pt x="1019" y="265"/>
                  </a:cubicBezTo>
                  <a:cubicBezTo>
                    <a:pt x="1027" y="265"/>
                    <a:pt x="1032" y="263"/>
                    <a:pt x="1036" y="259"/>
                  </a:cubicBezTo>
                  <a:cubicBezTo>
                    <a:pt x="1053" y="243"/>
                    <a:pt x="1020" y="176"/>
                    <a:pt x="919" y="109"/>
                  </a:cubicBezTo>
                  <a:cubicBezTo>
                    <a:pt x="809" y="35"/>
                    <a:pt x="682" y="0"/>
                    <a:pt x="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6011750" y="2236550"/>
              <a:ext cx="15500" cy="13275"/>
            </a:xfrm>
            <a:custGeom>
              <a:avLst/>
              <a:gdLst/>
              <a:ahLst/>
              <a:cxnLst/>
              <a:rect l="l" t="t" r="r" b="b"/>
              <a:pathLst>
                <a:path w="620" h="531" extrusionOk="0">
                  <a:moveTo>
                    <a:pt x="268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26"/>
                    <a:pt x="130" y="531"/>
                    <a:pt x="266" y="531"/>
                  </a:cubicBezTo>
                  <a:cubicBezTo>
                    <a:pt x="331" y="531"/>
                    <a:pt x="398" y="506"/>
                    <a:pt x="452" y="452"/>
                  </a:cubicBezTo>
                  <a:cubicBezTo>
                    <a:pt x="619" y="285"/>
                    <a:pt x="502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6007175" y="2228000"/>
              <a:ext cx="26750" cy="8275"/>
            </a:xfrm>
            <a:custGeom>
              <a:avLst/>
              <a:gdLst/>
              <a:ahLst/>
              <a:cxnLst/>
              <a:rect l="l" t="t" r="r" b="b"/>
              <a:pathLst>
                <a:path w="1070" h="331" extrusionOk="0">
                  <a:moveTo>
                    <a:pt x="571" y="0"/>
                  </a:moveTo>
                  <a:cubicBezTo>
                    <a:pt x="410" y="0"/>
                    <a:pt x="248" y="56"/>
                    <a:pt x="117" y="159"/>
                  </a:cubicBezTo>
                  <a:cubicBezTo>
                    <a:pt x="34" y="243"/>
                    <a:pt x="0" y="309"/>
                    <a:pt x="17" y="326"/>
                  </a:cubicBezTo>
                  <a:cubicBezTo>
                    <a:pt x="20" y="329"/>
                    <a:pt x="24" y="330"/>
                    <a:pt x="30" y="330"/>
                  </a:cubicBezTo>
                  <a:cubicBezTo>
                    <a:pt x="87" y="330"/>
                    <a:pt x="276" y="191"/>
                    <a:pt x="535" y="176"/>
                  </a:cubicBezTo>
                  <a:cubicBezTo>
                    <a:pt x="552" y="175"/>
                    <a:pt x="568" y="174"/>
                    <a:pt x="584" y="174"/>
                  </a:cubicBezTo>
                  <a:cubicBezTo>
                    <a:pt x="811" y="174"/>
                    <a:pt x="978" y="265"/>
                    <a:pt x="1035" y="265"/>
                  </a:cubicBezTo>
                  <a:cubicBezTo>
                    <a:pt x="1043" y="265"/>
                    <a:pt x="1049" y="263"/>
                    <a:pt x="1053" y="259"/>
                  </a:cubicBezTo>
                  <a:cubicBezTo>
                    <a:pt x="1069" y="243"/>
                    <a:pt x="1036" y="176"/>
                    <a:pt x="936" y="109"/>
                  </a:cubicBezTo>
                  <a:cubicBezTo>
                    <a:pt x="825" y="35"/>
                    <a:pt x="698" y="0"/>
                    <a:pt x="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5963300" y="2234050"/>
              <a:ext cx="21325" cy="62675"/>
            </a:xfrm>
            <a:custGeom>
              <a:avLst/>
              <a:gdLst/>
              <a:ahLst/>
              <a:cxnLst/>
              <a:rect l="l" t="t" r="r" b="b"/>
              <a:pathLst>
                <a:path w="853" h="2507" extrusionOk="0">
                  <a:moveTo>
                    <a:pt x="801" y="0"/>
                  </a:moveTo>
                  <a:cubicBezTo>
                    <a:pt x="763" y="0"/>
                    <a:pt x="499" y="662"/>
                    <a:pt x="235" y="1471"/>
                  </a:cubicBezTo>
                  <a:cubicBezTo>
                    <a:pt x="184" y="1671"/>
                    <a:pt x="118" y="1872"/>
                    <a:pt x="51" y="2056"/>
                  </a:cubicBezTo>
                  <a:cubicBezTo>
                    <a:pt x="17" y="2156"/>
                    <a:pt x="1" y="2273"/>
                    <a:pt x="34" y="2373"/>
                  </a:cubicBezTo>
                  <a:cubicBezTo>
                    <a:pt x="51" y="2440"/>
                    <a:pt x="101" y="2473"/>
                    <a:pt x="168" y="2490"/>
                  </a:cubicBezTo>
                  <a:cubicBezTo>
                    <a:pt x="218" y="2507"/>
                    <a:pt x="251" y="2507"/>
                    <a:pt x="301" y="2507"/>
                  </a:cubicBezTo>
                  <a:cubicBezTo>
                    <a:pt x="452" y="2507"/>
                    <a:pt x="619" y="2507"/>
                    <a:pt x="769" y="2457"/>
                  </a:cubicBezTo>
                  <a:cubicBezTo>
                    <a:pt x="619" y="2407"/>
                    <a:pt x="452" y="2373"/>
                    <a:pt x="301" y="2373"/>
                  </a:cubicBezTo>
                  <a:cubicBezTo>
                    <a:pt x="235" y="2373"/>
                    <a:pt x="168" y="2356"/>
                    <a:pt x="168" y="2323"/>
                  </a:cubicBezTo>
                  <a:cubicBezTo>
                    <a:pt x="168" y="2256"/>
                    <a:pt x="184" y="2173"/>
                    <a:pt x="218" y="2106"/>
                  </a:cubicBezTo>
                  <a:cubicBezTo>
                    <a:pt x="268" y="1922"/>
                    <a:pt x="335" y="1722"/>
                    <a:pt x="402" y="1521"/>
                  </a:cubicBezTo>
                  <a:cubicBezTo>
                    <a:pt x="669" y="702"/>
                    <a:pt x="853" y="17"/>
                    <a:pt x="803" y="1"/>
                  </a:cubicBezTo>
                  <a:cubicBezTo>
                    <a:pt x="802" y="0"/>
                    <a:pt x="802" y="0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5971650" y="2301325"/>
              <a:ext cx="38475" cy="20675"/>
            </a:xfrm>
            <a:custGeom>
              <a:avLst/>
              <a:gdLst/>
              <a:ahLst/>
              <a:cxnLst/>
              <a:rect l="l" t="t" r="r" b="b"/>
              <a:pathLst>
                <a:path w="1539" h="827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1382" y="0"/>
                    <a:pt x="499" y="501"/>
                    <a:pt x="1" y="501"/>
                  </a:cubicBezTo>
                  <a:cubicBezTo>
                    <a:pt x="143" y="714"/>
                    <a:pt x="385" y="826"/>
                    <a:pt x="634" y="826"/>
                  </a:cubicBezTo>
                  <a:cubicBezTo>
                    <a:pt x="736" y="826"/>
                    <a:pt x="839" y="807"/>
                    <a:pt x="937" y="768"/>
                  </a:cubicBezTo>
                  <a:cubicBezTo>
                    <a:pt x="1538" y="518"/>
                    <a:pt x="1354" y="33"/>
                    <a:pt x="1354" y="33"/>
                  </a:cubicBezTo>
                  <a:cubicBezTo>
                    <a:pt x="1389" y="10"/>
                    <a:pt x="1404" y="0"/>
                    <a:pt x="1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5977100" y="2359775"/>
              <a:ext cx="67675" cy="35625"/>
            </a:xfrm>
            <a:custGeom>
              <a:avLst/>
              <a:gdLst/>
              <a:ahLst/>
              <a:cxnLst/>
              <a:rect l="l" t="t" r="r" b="b"/>
              <a:pathLst>
                <a:path w="2707" h="1425" extrusionOk="0">
                  <a:moveTo>
                    <a:pt x="2707" y="1"/>
                  </a:moveTo>
                  <a:lnTo>
                    <a:pt x="2707" y="1"/>
                  </a:lnTo>
                  <a:cubicBezTo>
                    <a:pt x="1922" y="552"/>
                    <a:pt x="969" y="870"/>
                    <a:pt x="0" y="920"/>
                  </a:cubicBezTo>
                  <a:lnTo>
                    <a:pt x="50" y="1421"/>
                  </a:lnTo>
                  <a:cubicBezTo>
                    <a:pt x="106" y="1423"/>
                    <a:pt x="160" y="1424"/>
                    <a:pt x="214" y="1424"/>
                  </a:cubicBezTo>
                  <a:cubicBezTo>
                    <a:pt x="2137" y="1424"/>
                    <a:pt x="2707" y="1"/>
                    <a:pt x="270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5896475" y="2076900"/>
              <a:ext cx="301675" cy="294175"/>
            </a:xfrm>
            <a:custGeom>
              <a:avLst/>
              <a:gdLst/>
              <a:ahLst/>
              <a:cxnLst/>
              <a:rect l="l" t="t" r="r" b="b"/>
              <a:pathLst>
                <a:path w="12067" h="11767" extrusionOk="0">
                  <a:moveTo>
                    <a:pt x="12047" y="6203"/>
                  </a:moveTo>
                  <a:lnTo>
                    <a:pt x="12058" y="6448"/>
                  </a:lnTo>
                  <a:lnTo>
                    <a:pt x="12058" y="6448"/>
                  </a:lnTo>
                  <a:cubicBezTo>
                    <a:pt x="12055" y="6292"/>
                    <a:pt x="12047" y="6203"/>
                    <a:pt x="12047" y="6203"/>
                  </a:cubicBezTo>
                  <a:close/>
                  <a:moveTo>
                    <a:pt x="5395" y="0"/>
                  </a:moveTo>
                  <a:cubicBezTo>
                    <a:pt x="4583" y="0"/>
                    <a:pt x="3470" y="218"/>
                    <a:pt x="2039" y="1708"/>
                  </a:cubicBezTo>
                  <a:cubicBezTo>
                    <a:pt x="0" y="3814"/>
                    <a:pt x="1120" y="6086"/>
                    <a:pt x="1120" y="6086"/>
                  </a:cubicBezTo>
                  <a:lnTo>
                    <a:pt x="1454" y="5769"/>
                  </a:lnTo>
                  <a:lnTo>
                    <a:pt x="4445" y="5000"/>
                  </a:lnTo>
                  <a:cubicBezTo>
                    <a:pt x="4211" y="4198"/>
                    <a:pt x="4562" y="3195"/>
                    <a:pt x="4762" y="2728"/>
                  </a:cubicBezTo>
                  <a:lnTo>
                    <a:pt x="4779" y="2711"/>
                  </a:lnTo>
                  <a:cubicBezTo>
                    <a:pt x="5364" y="5769"/>
                    <a:pt x="8739" y="6086"/>
                    <a:pt x="8739" y="6086"/>
                  </a:cubicBezTo>
                  <a:lnTo>
                    <a:pt x="8472" y="11767"/>
                  </a:lnTo>
                  <a:cubicBezTo>
                    <a:pt x="11819" y="11053"/>
                    <a:pt x="12067" y="7627"/>
                    <a:pt x="12060" y="6537"/>
                  </a:cubicBezTo>
                  <a:lnTo>
                    <a:pt x="12060" y="6537"/>
                  </a:lnTo>
                  <a:cubicBezTo>
                    <a:pt x="12061" y="6549"/>
                    <a:pt x="12063" y="6560"/>
                    <a:pt x="12064" y="6571"/>
                  </a:cubicBezTo>
                  <a:lnTo>
                    <a:pt x="12058" y="6448"/>
                  </a:lnTo>
                  <a:lnTo>
                    <a:pt x="12058" y="6448"/>
                  </a:lnTo>
                  <a:cubicBezTo>
                    <a:pt x="12059" y="6476"/>
                    <a:pt x="12059" y="6505"/>
                    <a:pt x="12060" y="6537"/>
                  </a:cubicBezTo>
                  <a:lnTo>
                    <a:pt x="12060" y="6537"/>
                  </a:lnTo>
                  <a:cubicBezTo>
                    <a:pt x="12008" y="6139"/>
                    <a:pt x="11912" y="5328"/>
                    <a:pt x="11847" y="5100"/>
                  </a:cubicBezTo>
                  <a:cubicBezTo>
                    <a:pt x="10727" y="840"/>
                    <a:pt x="6985" y="38"/>
                    <a:pt x="6249" y="38"/>
                  </a:cubicBezTo>
                  <a:cubicBezTo>
                    <a:pt x="6015" y="38"/>
                    <a:pt x="5731" y="0"/>
                    <a:pt x="5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6185675" y="2198775"/>
              <a:ext cx="91775" cy="98975"/>
            </a:xfrm>
            <a:custGeom>
              <a:avLst/>
              <a:gdLst/>
              <a:ahLst/>
              <a:cxnLst/>
              <a:rect l="l" t="t" r="r" b="b"/>
              <a:pathLst>
                <a:path w="3671" h="3959" extrusionOk="0">
                  <a:moveTo>
                    <a:pt x="1601" y="0"/>
                  </a:moveTo>
                  <a:cubicBezTo>
                    <a:pt x="1467" y="0"/>
                    <a:pt x="1332" y="14"/>
                    <a:pt x="1198" y="41"/>
                  </a:cubicBezTo>
                  <a:cubicBezTo>
                    <a:pt x="770" y="164"/>
                    <a:pt x="398" y="565"/>
                    <a:pt x="376" y="1004"/>
                  </a:cubicBezTo>
                  <a:lnTo>
                    <a:pt x="376" y="1004"/>
                  </a:lnTo>
                  <a:cubicBezTo>
                    <a:pt x="15" y="1700"/>
                    <a:pt x="0" y="2546"/>
                    <a:pt x="379" y="3266"/>
                  </a:cubicBezTo>
                  <a:cubicBezTo>
                    <a:pt x="529" y="3550"/>
                    <a:pt x="763" y="3784"/>
                    <a:pt x="1064" y="3901"/>
                  </a:cubicBezTo>
                  <a:cubicBezTo>
                    <a:pt x="1179" y="3939"/>
                    <a:pt x="1300" y="3958"/>
                    <a:pt x="1420" y="3958"/>
                  </a:cubicBezTo>
                  <a:cubicBezTo>
                    <a:pt x="1667" y="3958"/>
                    <a:pt x="1915" y="3880"/>
                    <a:pt x="2117" y="3734"/>
                  </a:cubicBezTo>
                  <a:cubicBezTo>
                    <a:pt x="2434" y="3534"/>
                    <a:pt x="2701" y="3266"/>
                    <a:pt x="2919" y="2965"/>
                  </a:cubicBezTo>
                  <a:cubicBezTo>
                    <a:pt x="3286" y="2498"/>
                    <a:pt x="3671" y="1946"/>
                    <a:pt x="3554" y="1345"/>
                  </a:cubicBezTo>
                  <a:cubicBezTo>
                    <a:pt x="3470" y="860"/>
                    <a:pt x="3052" y="493"/>
                    <a:pt x="2618" y="275"/>
                  </a:cubicBezTo>
                  <a:cubicBezTo>
                    <a:pt x="2303" y="94"/>
                    <a:pt x="1954" y="0"/>
                    <a:pt x="1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5901475" y="2104125"/>
              <a:ext cx="109900" cy="115750"/>
            </a:xfrm>
            <a:custGeom>
              <a:avLst/>
              <a:gdLst/>
              <a:ahLst/>
              <a:cxnLst/>
              <a:rect l="l" t="t" r="r" b="b"/>
              <a:pathLst>
                <a:path w="4396" h="4630" extrusionOk="0">
                  <a:moveTo>
                    <a:pt x="4146" y="1"/>
                  </a:moveTo>
                  <a:cubicBezTo>
                    <a:pt x="3968" y="1"/>
                    <a:pt x="3696" y="27"/>
                    <a:pt x="3359" y="118"/>
                  </a:cubicBezTo>
                  <a:cubicBezTo>
                    <a:pt x="1705" y="553"/>
                    <a:pt x="435" y="1906"/>
                    <a:pt x="118" y="3594"/>
                  </a:cubicBezTo>
                  <a:cubicBezTo>
                    <a:pt x="1" y="4228"/>
                    <a:pt x="68" y="4629"/>
                    <a:pt x="118" y="4629"/>
                  </a:cubicBezTo>
                  <a:cubicBezTo>
                    <a:pt x="168" y="4629"/>
                    <a:pt x="185" y="4245"/>
                    <a:pt x="352" y="3660"/>
                  </a:cubicBezTo>
                  <a:cubicBezTo>
                    <a:pt x="786" y="2123"/>
                    <a:pt x="1939" y="887"/>
                    <a:pt x="3443" y="352"/>
                  </a:cubicBezTo>
                  <a:cubicBezTo>
                    <a:pt x="4011" y="135"/>
                    <a:pt x="4395" y="85"/>
                    <a:pt x="4378" y="35"/>
                  </a:cubicBezTo>
                  <a:cubicBezTo>
                    <a:pt x="4378" y="19"/>
                    <a:pt x="4295" y="1"/>
                    <a:pt x="4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6127475" y="2252000"/>
              <a:ext cx="43875" cy="45125"/>
            </a:xfrm>
            <a:custGeom>
              <a:avLst/>
              <a:gdLst/>
              <a:ahLst/>
              <a:cxnLst/>
              <a:rect l="l" t="t" r="r" b="b"/>
              <a:pathLst>
                <a:path w="1755" h="1805" extrusionOk="0">
                  <a:moveTo>
                    <a:pt x="918" y="0"/>
                  </a:moveTo>
                  <a:cubicBezTo>
                    <a:pt x="907" y="0"/>
                    <a:pt x="896" y="1"/>
                    <a:pt x="886" y="1"/>
                  </a:cubicBezTo>
                  <a:cubicBezTo>
                    <a:pt x="535" y="68"/>
                    <a:pt x="251" y="318"/>
                    <a:pt x="151" y="636"/>
                  </a:cubicBezTo>
                  <a:cubicBezTo>
                    <a:pt x="34" y="970"/>
                    <a:pt x="0" y="1304"/>
                    <a:pt x="34" y="1655"/>
                  </a:cubicBezTo>
                  <a:lnTo>
                    <a:pt x="67" y="1689"/>
                  </a:lnTo>
                  <a:cubicBezTo>
                    <a:pt x="238" y="1766"/>
                    <a:pt x="419" y="1804"/>
                    <a:pt x="600" y="1804"/>
                  </a:cubicBezTo>
                  <a:cubicBezTo>
                    <a:pt x="808" y="1804"/>
                    <a:pt x="1015" y="1754"/>
                    <a:pt x="1203" y="1655"/>
                  </a:cubicBezTo>
                  <a:cubicBezTo>
                    <a:pt x="1554" y="1471"/>
                    <a:pt x="1755" y="1087"/>
                    <a:pt x="1704" y="686"/>
                  </a:cubicBezTo>
                  <a:cubicBezTo>
                    <a:pt x="1639" y="296"/>
                    <a:pt x="1305" y="0"/>
                    <a:pt x="91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6143350" y="2260275"/>
              <a:ext cx="16725" cy="29325"/>
            </a:xfrm>
            <a:custGeom>
              <a:avLst/>
              <a:gdLst/>
              <a:ahLst/>
              <a:cxnLst/>
              <a:rect l="l" t="t" r="r" b="b"/>
              <a:pathLst>
                <a:path w="669" h="1173" extrusionOk="0">
                  <a:moveTo>
                    <a:pt x="71" y="0"/>
                  </a:moveTo>
                  <a:cubicBezTo>
                    <a:pt x="42" y="0"/>
                    <a:pt x="23" y="8"/>
                    <a:pt x="17" y="21"/>
                  </a:cubicBezTo>
                  <a:cubicBezTo>
                    <a:pt x="17" y="38"/>
                    <a:pt x="100" y="71"/>
                    <a:pt x="201" y="171"/>
                  </a:cubicBezTo>
                  <a:cubicBezTo>
                    <a:pt x="468" y="388"/>
                    <a:pt x="451" y="806"/>
                    <a:pt x="184" y="1023"/>
                  </a:cubicBezTo>
                  <a:cubicBezTo>
                    <a:pt x="84" y="1107"/>
                    <a:pt x="0" y="1140"/>
                    <a:pt x="0" y="1157"/>
                  </a:cubicBezTo>
                  <a:cubicBezTo>
                    <a:pt x="0" y="1165"/>
                    <a:pt x="20" y="1172"/>
                    <a:pt x="56" y="1172"/>
                  </a:cubicBezTo>
                  <a:cubicBezTo>
                    <a:pt x="100" y="1172"/>
                    <a:pt x="168" y="1161"/>
                    <a:pt x="251" y="1124"/>
                  </a:cubicBezTo>
                  <a:cubicBezTo>
                    <a:pt x="652" y="890"/>
                    <a:pt x="668" y="305"/>
                    <a:pt x="267" y="71"/>
                  </a:cubicBezTo>
                  <a:cubicBezTo>
                    <a:pt x="186" y="20"/>
                    <a:pt x="116" y="0"/>
                    <a:pt x="7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5986275" y="2197950"/>
              <a:ext cx="91925" cy="83925"/>
            </a:xfrm>
            <a:custGeom>
              <a:avLst/>
              <a:gdLst/>
              <a:ahLst/>
              <a:cxnLst/>
              <a:rect l="l" t="t" r="r" b="b"/>
              <a:pathLst>
                <a:path w="3677" h="3357" extrusionOk="0">
                  <a:moveTo>
                    <a:pt x="1647" y="1"/>
                  </a:moveTo>
                  <a:cubicBezTo>
                    <a:pt x="1276" y="1"/>
                    <a:pt x="910" y="123"/>
                    <a:pt x="619" y="358"/>
                  </a:cubicBezTo>
                  <a:cubicBezTo>
                    <a:pt x="318" y="592"/>
                    <a:pt x="118" y="910"/>
                    <a:pt x="34" y="1277"/>
                  </a:cubicBezTo>
                  <a:cubicBezTo>
                    <a:pt x="17" y="1378"/>
                    <a:pt x="1" y="1478"/>
                    <a:pt x="1" y="1578"/>
                  </a:cubicBezTo>
                  <a:cubicBezTo>
                    <a:pt x="1" y="1645"/>
                    <a:pt x="17" y="1678"/>
                    <a:pt x="17" y="1678"/>
                  </a:cubicBezTo>
                  <a:cubicBezTo>
                    <a:pt x="34" y="1678"/>
                    <a:pt x="34" y="1528"/>
                    <a:pt x="101" y="1294"/>
                  </a:cubicBezTo>
                  <a:cubicBezTo>
                    <a:pt x="201" y="960"/>
                    <a:pt x="402" y="659"/>
                    <a:pt x="686" y="459"/>
                  </a:cubicBezTo>
                  <a:cubicBezTo>
                    <a:pt x="967" y="248"/>
                    <a:pt x="1283" y="152"/>
                    <a:pt x="1591" y="152"/>
                  </a:cubicBezTo>
                  <a:cubicBezTo>
                    <a:pt x="2382" y="152"/>
                    <a:pt x="3125" y="777"/>
                    <a:pt x="3125" y="1678"/>
                  </a:cubicBezTo>
                  <a:cubicBezTo>
                    <a:pt x="3125" y="2580"/>
                    <a:pt x="2382" y="3204"/>
                    <a:pt x="1591" y="3204"/>
                  </a:cubicBezTo>
                  <a:cubicBezTo>
                    <a:pt x="1283" y="3204"/>
                    <a:pt x="967" y="3109"/>
                    <a:pt x="686" y="2898"/>
                  </a:cubicBezTo>
                  <a:cubicBezTo>
                    <a:pt x="402" y="2698"/>
                    <a:pt x="201" y="2397"/>
                    <a:pt x="101" y="2063"/>
                  </a:cubicBezTo>
                  <a:cubicBezTo>
                    <a:pt x="34" y="1829"/>
                    <a:pt x="34" y="1678"/>
                    <a:pt x="17" y="1678"/>
                  </a:cubicBezTo>
                  <a:cubicBezTo>
                    <a:pt x="17" y="1678"/>
                    <a:pt x="1" y="1712"/>
                    <a:pt x="1" y="1779"/>
                  </a:cubicBezTo>
                  <a:cubicBezTo>
                    <a:pt x="1" y="1879"/>
                    <a:pt x="17" y="1979"/>
                    <a:pt x="34" y="2079"/>
                  </a:cubicBezTo>
                  <a:cubicBezTo>
                    <a:pt x="118" y="2447"/>
                    <a:pt x="318" y="2765"/>
                    <a:pt x="619" y="2998"/>
                  </a:cubicBezTo>
                  <a:cubicBezTo>
                    <a:pt x="910" y="3234"/>
                    <a:pt x="1276" y="3356"/>
                    <a:pt x="1647" y="3356"/>
                  </a:cubicBezTo>
                  <a:cubicBezTo>
                    <a:pt x="1829" y="3356"/>
                    <a:pt x="2013" y="3326"/>
                    <a:pt x="2189" y="3266"/>
                  </a:cubicBezTo>
                  <a:cubicBezTo>
                    <a:pt x="3677" y="2731"/>
                    <a:pt x="3677" y="626"/>
                    <a:pt x="2189" y="91"/>
                  </a:cubicBezTo>
                  <a:cubicBezTo>
                    <a:pt x="2013" y="31"/>
                    <a:pt x="1829" y="1"/>
                    <a:pt x="16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5893975" y="2197950"/>
              <a:ext cx="91900" cy="83925"/>
            </a:xfrm>
            <a:custGeom>
              <a:avLst/>
              <a:gdLst/>
              <a:ahLst/>
              <a:cxnLst/>
              <a:rect l="l" t="t" r="r" b="b"/>
              <a:pathLst>
                <a:path w="3676" h="3357" extrusionOk="0">
                  <a:moveTo>
                    <a:pt x="1646" y="1"/>
                  </a:moveTo>
                  <a:cubicBezTo>
                    <a:pt x="1275" y="1"/>
                    <a:pt x="909" y="123"/>
                    <a:pt x="618" y="358"/>
                  </a:cubicBezTo>
                  <a:cubicBezTo>
                    <a:pt x="318" y="592"/>
                    <a:pt x="117" y="910"/>
                    <a:pt x="33" y="1277"/>
                  </a:cubicBezTo>
                  <a:cubicBezTo>
                    <a:pt x="17" y="1378"/>
                    <a:pt x="0" y="1478"/>
                    <a:pt x="0" y="1578"/>
                  </a:cubicBezTo>
                  <a:cubicBezTo>
                    <a:pt x="0" y="1645"/>
                    <a:pt x="17" y="1678"/>
                    <a:pt x="17" y="1678"/>
                  </a:cubicBezTo>
                  <a:cubicBezTo>
                    <a:pt x="33" y="1678"/>
                    <a:pt x="33" y="1528"/>
                    <a:pt x="100" y="1294"/>
                  </a:cubicBezTo>
                  <a:cubicBezTo>
                    <a:pt x="201" y="960"/>
                    <a:pt x="401" y="659"/>
                    <a:pt x="685" y="459"/>
                  </a:cubicBezTo>
                  <a:cubicBezTo>
                    <a:pt x="967" y="248"/>
                    <a:pt x="1282" y="152"/>
                    <a:pt x="1591" y="152"/>
                  </a:cubicBezTo>
                  <a:cubicBezTo>
                    <a:pt x="2381" y="152"/>
                    <a:pt x="3125" y="777"/>
                    <a:pt x="3125" y="1678"/>
                  </a:cubicBezTo>
                  <a:cubicBezTo>
                    <a:pt x="3125" y="2580"/>
                    <a:pt x="2381" y="3204"/>
                    <a:pt x="1591" y="3204"/>
                  </a:cubicBezTo>
                  <a:cubicBezTo>
                    <a:pt x="1282" y="3204"/>
                    <a:pt x="967" y="3109"/>
                    <a:pt x="685" y="2898"/>
                  </a:cubicBezTo>
                  <a:cubicBezTo>
                    <a:pt x="401" y="2698"/>
                    <a:pt x="201" y="2397"/>
                    <a:pt x="100" y="2063"/>
                  </a:cubicBezTo>
                  <a:cubicBezTo>
                    <a:pt x="33" y="1829"/>
                    <a:pt x="33" y="1678"/>
                    <a:pt x="17" y="1678"/>
                  </a:cubicBezTo>
                  <a:cubicBezTo>
                    <a:pt x="17" y="1678"/>
                    <a:pt x="0" y="1712"/>
                    <a:pt x="0" y="1779"/>
                  </a:cubicBezTo>
                  <a:cubicBezTo>
                    <a:pt x="0" y="1879"/>
                    <a:pt x="17" y="1979"/>
                    <a:pt x="33" y="2079"/>
                  </a:cubicBezTo>
                  <a:cubicBezTo>
                    <a:pt x="117" y="2447"/>
                    <a:pt x="318" y="2765"/>
                    <a:pt x="618" y="2998"/>
                  </a:cubicBezTo>
                  <a:cubicBezTo>
                    <a:pt x="909" y="3234"/>
                    <a:pt x="1275" y="3356"/>
                    <a:pt x="1646" y="3356"/>
                  </a:cubicBezTo>
                  <a:cubicBezTo>
                    <a:pt x="1829" y="3356"/>
                    <a:pt x="2012" y="3326"/>
                    <a:pt x="2189" y="3266"/>
                  </a:cubicBezTo>
                  <a:cubicBezTo>
                    <a:pt x="3676" y="2731"/>
                    <a:pt x="3676" y="626"/>
                    <a:pt x="2189" y="91"/>
                  </a:cubicBezTo>
                  <a:cubicBezTo>
                    <a:pt x="2012" y="31"/>
                    <a:pt x="1829" y="1"/>
                    <a:pt x="1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5974575" y="2239075"/>
              <a:ext cx="14650" cy="4200"/>
            </a:xfrm>
            <a:custGeom>
              <a:avLst/>
              <a:gdLst/>
              <a:ahLst/>
              <a:cxnLst/>
              <a:rect l="l" t="t" r="r" b="b"/>
              <a:pathLst>
                <a:path w="586" h="168" extrusionOk="0">
                  <a:moveTo>
                    <a:pt x="285" y="0"/>
                  </a:moveTo>
                  <a:cubicBezTo>
                    <a:pt x="134" y="0"/>
                    <a:pt x="1" y="33"/>
                    <a:pt x="1" y="84"/>
                  </a:cubicBezTo>
                  <a:cubicBezTo>
                    <a:pt x="1" y="134"/>
                    <a:pt x="134" y="167"/>
                    <a:pt x="285" y="167"/>
                  </a:cubicBezTo>
                  <a:cubicBezTo>
                    <a:pt x="452" y="167"/>
                    <a:pt x="586" y="134"/>
                    <a:pt x="586" y="84"/>
                  </a:cubicBezTo>
                  <a:cubicBezTo>
                    <a:pt x="586" y="33"/>
                    <a:pt x="452" y="0"/>
                    <a:pt x="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6065225" y="2247900"/>
              <a:ext cx="71450" cy="14775"/>
            </a:xfrm>
            <a:custGeom>
              <a:avLst/>
              <a:gdLst/>
              <a:ahLst/>
              <a:cxnLst/>
              <a:rect l="l" t="t" r="r" b="b"/>
              <a:pathLst>
                <a:path w="2858" h="591" extrusionOk="0">
                  <a:moveTo>
                    <a:pt x="79" y="0"/>
                  </a:moveTo>
                  <a:cubicBezTo>
                    <a:pt x="31" y="0"/>
                    <a:pt x="4" y="5"/>
                    <a:pt x="1" y="15"/>
                  </a:cubicBezTo>
                  <a:cubicBezTo>
                    <a:pt x="1" y="65"/>
                    <a:pt x="619" y="232"/>
                    <a:pt x="1404" y="382"/>
                  </a:cubicBezTo>
                  <a:cubicBezTo>
                    <a:pt x="2074" y="510"/>
                    <a:pt x="2646" y="590"/>
                    <a:pt x="2800" y="590"/>
                  </a:cubicBezTo>
                  <a:cubicBezTo>
                    <a:pt x="2827" y="590"/>
                    <a:pt x="2841" y="588"/>
                    <a:pt x="2841" y="583"/>
                  </a:cubicBezTo>
                  <a:cubicBezTo>
                    <a:pt x="2858" y="533"/>
                    <a:pt x="2223" y="366"/>
                    <a:pt x="1438" y="215"/>
                  </a:cubicBezTo>
                  <a:cubicBezTo>
                    <a:pt x="819" y="81"/>
                    <a:pt x="275" y="0"/>
                    <a:pt x="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5833825" y="3063200"/>
              <a:ext cx="564350" cy="1370125"/>
            </a:xfrm>
            <a:custGeom>
              <a:avLst/>
              <a:gdLst/>
              <a:ahLst/>
              <a:cxnLst/>
              <a:rect l="l" t="t" r="r" b="b"/>
              <a:pathLst>
                <a:path w="22574" h="54805" extrusionOk="0">
                  <a:moveTo>
                    <a:pt x="16007" y="1"/>
                  </a:moveTo>
                  <a:lnTo>
                    <a:pt x="0" y="602"/>
                  </a:lnTo>
                  <a:lnTo>
                    <a:pt x="2556" y="54621"/>
                  </a:lnTo>
                  <a:lnTo>
                    <a:pt x="10760" y="54805"/>
                  </a:lnTo>
                  <a:lnTo>
                    <a:pt x="8638" y="8105"/>
                  </a:lnTo>
                  <a:lnTo>
                    <a:pt x="14186" y="54604"/>
                  </a:lnTo>
                  <a:lnTo>
                    <a:pt x="22573" y="54805"/>
                  </a:lnTo>
                  <a:lnTo>
                    <a:pt x="160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5931975" y="3082425"/>
              <a:ext cx="63925" cy="1348400"/>
            </a:xfrm>
            <a:custGeom>
              <a:avLst/>
              <a:gdLst/>
              <a:ahLst/>
              <a:cxnLst/>
              <a:rect l="l" t="t" r="r" b="b"/>
              <a:pathLst>
                <a:path w="2557" h="53936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1"/>
                    <a:pt x="502" y="12081"/>
                    <a:pt x="1187" y="26968"/>
                  </a:cubicBezTo>
                  <a:cubicBezTo>
                    <a:pt x="1872" y="41872"/>
                    <a:pt x="2457" y="53936"/>
                    <a:pt x="2507" y="53936"/>
                  </a:cubicBezTo>
                  <a:cubicBezTo>
                    <a:pt x="2557" y="53936"/>
                    <a:pt x="2039" y="41855"/>
                    <a:pt x="1354" y="26968"/>
                  </a:cubicBezTo>
                  <a:cubicBezTo>
                    <a:pt x="686" y="12064"/>
                    <a:pt x="84" y="1"/>
                    <a:pt x="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6139175" y="3110000"/>
              <a:ext cx="162500" cy="1309975"/>
            </a:xfrm>
            <a:custGeom>
              <a:avLst/>
              <a:gdLst/>
              <a:ahLst/>
              <a:cxnLst/>
              <a:rect l="l" t="t" r="r" b="b"/>
              <a:pathLst>
                <a:path w="6500" h="52399" extrusionOk="0">
                  <a:moveTo>
                    <a:pt x="50" y="0"/>
                  </a:moveTo>
                  <a:cubicBezTo>
                    <a:pt x="0" y="0"/>
                    <a:pt x="1387" y="11746"/>
                    <a:pt x="3158" y="26216"/>
                  </a:cubicBezTo>
                  <a:cubicBezTo>
                    <a:pt x="4928" y="40675"/>
                    <a:pt x="6397" y="52398"/>
                    <a:pt x="6449" y="52398"/>
                  </a:cubicBezTo>
                  <a:cubicBezTo>
                    <a:pt x="6449" y="52398"/>
                    <a:pt x="6449" y="52398"/>
                    <a:pt x="6450" y="52398"/>
                  </a:cubicBezTo>
                  <a:cubicBezTo>
                    <a:pt x="6500" y="52398"/>
                    <a:pt x="5113" y="40669"/>
                    <a:pt x="3342" y="26199"/>
                  </a:cubicBezTo>
                  <a:cubicBezTo>
                    <a:pt x="1571" y="11713"/>
                    <a:pt x="100" y="0"/>
                    <a:pt x="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5683025" y="2421600"/>
              <a:ext cx="708450" cy="660850"/>
            </a:xfrm>
            <a:custGeom>
              <a:avLst/>
              <a:gdLst/>
              <a:ahLst/>
              <a:cxnLst/>
              <a:rect l="l" t="t" r="r" b="b"/>
              <a:pathLst>
                <a:path w="28338" h="26434" extrusionOk="0">
                  <a:moveTo>
                    <a:pt x="11663" y="1"/>
                  </a:moveTo>
                  <a:lnTo>
                    <a:pt x="11663" y="519"/>
                  </a:lnTo>
                  <a:cubicBezTo>
                    <a:pt x="10293" y="702"/>
                    <a:pt x="8956" y="1103"/>
                    <a:pt x="7720" y="1705"/>
                  </a:cubicBezTo>
                  <a:lnTo>
                    <a:pt x="0" y="4829"/>
                  </a:lnTo>
                  <a:lnTo>
                    <a:pt x="2473" y="11647"/>
                  </a:lnTo>
                  <a:lnTo>
                    <a:pt x="7703" y="9892"/>
                  </a:lnTo>
                  <a:lnTo>
                    <a:pt x="7703" y="9892"/>
                  </a:lnTo>
                  <a:cubicBezTo>
                    <a:pt x="7669" y="9976"/>
                    <a:pt x="7636" y="10076"/>
                    <a:pt x="7603" y="10176"/>
                  </a:cubicBezTo>
                  <a:cubicBezTo>
                    <a:pt x="7402" y="10945"/>
                    <a:pt x="7469" y="11780"/>
                    <a:pt x="7803" y="12499"/>
                  </a:cubicBezTo>
                  <a:cubicBezTo>
                    <a:pt x="7970" y="12850"/>
                    <a:pt x="8187" y="13167"/>
                    <a:pt x="8455" y="13434"/>
                  </a:cubicBezTo>
                  <a:lnTo>
                    <a:pt x="8355" y="18931"/>
                  </a:lnTo>
                  <a:lnTo>
                    <a:pt x="6032" y="26266"/>
                  </a:lnTo>
                  <a:lnTo>
                    <a:pt x="22039" y="26434"/>
                  </a:lnTo>
                  <a:lnTo>
                    <a:pt x="22039" y="26434"/>
                  </a:lnTo>
                  <a:lnTo>
                    <a:pt x="20218" y="18514"/>
                  </a:lnTo>
                  <a:lnTo>
                    <a:pt x="21053" y="10677"/>
                  </a:lnTo>
                  <a:lnTo>
                    <a:pt x="24127" y="13685"/>
                  </a:lnTo>
                  <a:lnTo>
                    <a:pt x="28338" y="8422"/>
                  </a:lnTo>
                  <a:lnTo>
                    <a:pt x="23175" y="3225"/>
                  </a:lnTo>
                  <a:cubicBezTo>
                    <a:pt x="22189" y="2189"/>
                    <a:pt x="20953" y="1387"/>
                    <a:pt x="19599" y="920"/>
                  </a:cubicBezTo>
                  <a:cubicBezTo>
                    <a:pt x="18948" y="669"/>
                    <a:pt x="18263" y="535"/>
                    <a:pt x="17561" y="502"/>
                  </a:cubicBezTo>
                  <a:lnTo>
                    <a:pt x="17561" y="84"/>
                  </a:lnTo>
                  <a:lnTo>
                    <a:pt x="15289" y="134"/>
                  </a:lnTo>
                  <a:cubicBezTo>
                    <a:pt x="15289" y="134"/>
                    <a:pt x="15188" y="485"/>
                    <a:pt x="15055" y="886"/>
                  </a:cubicBezTo>
                  <a:cubicBezTo>
                    <a:pt x="14938" y="1204"/>
                    <a:pt x="14871" y="1872"/>
                    <a:pt x="14737" y="1872"/>
                  </a:cubicBezTo>
                  <a:cubicBezTo>
                    <a:pt x="14570" y="1872"/>
                    <a:pt x="14353" y="1204"/>
                    <a:pt x="14136" y="886"/>
                  </a:cubicBezTo>
                  <a:cubicBezTo>
                    <a:pt x="13935" y="469"/>
                    <a:pt x="13751" y="101"/>
                    <a:pt x="13751" y="101"/>
                  </a:cubicBezTo>
                  <a:lnTo>
                    <a:pt x="1166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5972075" y="2426200"/>
              <a:ext cx="53500" cy="36950"/>
            </a:xfrm>
            <a:custGeom>
              <a:avLst/>
              <a:gdLst/>
              <a:ahLst/>
              <a:cxnLst/>
              <a:rect l="l" t="t" r="r" b="b"/>
              <a:pathLst>
                <a:path w="2140" h="1478" extrusionOk="0">
                  <a:moveTo>
                    <a:pt x="2139" y="0"/>
                  </a:moveTo>
                  <a:lnTo>
                    <a:pt x="2139" y="0"/>
                  </a:lnTo>
                  <a:cubicBezTo>
                    <a:pt x="2039" y="134"/>
                    <a:pt x="1955" y="285"/>
                    <a:pt x="1905" y="435"/>
                  </a:cubicBezTo>
                  <a:cubicBezTo>
                    <a:pt x="1839" y="602"/>
                    <a:pt x="1772" y="769"/>
                    <a:pt x="1705" y="936"/>
                  </a:cubicBezTo>
                  <a:cubicBezTo>
                    <a:pt x="1648" y="1077"/>
                    <a:pt x="1592" y="1313"/>
                    <a:pt x="1506" y="1313"/>
                  </a:cubicBezTo>
                  <a:cubicBezTo>
                    <a:pt x="1490" y="1313"/>
                    <a:pt x="1472" y="1305"/>
                    <a:pt x="1454" y="1287"/>
                  </a:cubicBezTo>
                  <a:cubicBezTo>
                    <a:pt x="729" y="814"/>
                    <a:pt x="108" y="431"/>
                    <a:pt x="26" y="431"/>
                  </a:cubicBezTo>
                  <a:cubicBezTo>
                    <a:pt x="21" y="431"/>
                    <a:pt x="18" y="432"/>
                    <a:pt x="17" y="435"/>
                  </a:cubicBezTo>
                  <a:cubicBezTo>
                    <a:pt x="1" y="468"/>
                    <a:pt x="585" y="919"/>
                    <a:pt x="1371" y="1437"/>
                  </a:cubicBezTo>
                  <a:cubicBezTo>
                    <a:pt x="1407" y="1465"/>
                    <a:pt x="1454" y="1477"/>
                    <a:pt x="1500" y="1477"/>
                  </a:cubicBezTo>
                  <a:cubicBezTo>
                    <a:pt x="1538" y="1477"/>
                    <a:pt x="1575" y="1469"/>
                    <a:pt x="1605" y="1454"/>
                  </a:cubicBezTo>
                  <a:cubicBezTo>
                    <a:pt x="1671" y="1421"/>
                    <a:pt x="1722" y="1354"/>
                    <a:pt x="1755" y="1287"/>
                  </a:cubicBezTo>
                  <a:cubicBezTo>
                    <a:pt x="1805" y="1170"/>
                    <a:pt x="1822" y="1087"/>
                    <a:pt x="1855" y="986"/>
                  </a:cubicBezTo>
                  <a:cubicBezTo>
                    <a:pt x="1922" y="819"/>
                    <a:pt x="1972" y="652"/>
                    <a:pt x="2022" y="485"/>
                  </a:cubicBezTo>
                  <a:cubicBezTo>
                    <a:pt x="2089" y="318"/>
                    <a:pt x="2123" y="168"/>
                    <a:pt x="2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6066900" y="2432025"/>
              <a:ext cx="61000" cy="43075"/>
            </a:xfrm>
            <a:custGeom>
              <a:avLst/>
              <a:gdLst/>
              <a:ahLst/>
              <a:cxnLst/>
              <a:rect l="l" t="t" r="r" b="b"/>
              <a:pathLst>
                <a:path w="2440" h="1723" extrusionOk="0">
                  <a:moveTo>
                    <a:pt x="37" y="0"/>
                  </a:moveTo>
                  <a:cubicBezTo>
                    <a:pt x="36" y="0"/>
                    <a:pt x="35" y="1"/>
                    <a:pt x="34" y="1"/>
                  </a:cubicBezTo>
                  <a:cubicBezTo>
                    <a:pt x="0" y="1"/>
                    <a:pt x="201" y="787"/>
                    <a:pt x="786" y="1639"/>
                  </a:cubicBezTo>
                  <a:lnTo>
                    <a:pt x="836" y="1722"/>
                  </a:lnTo>
                  <a:lnTo>
                    <a:pt x="903" y="1672"/>
                  </a:lnTo>
                  <a:cubicBezTo>
                    <a:pt x="953" y="1639"/>
                    <a:pt x="986" y="1605"/>
                    <a:pt x="1020" y="1589"/>
                  </a:cubicBezTo>
                  <a:cubicBezTo>
                    <a:pt x="1922" y="954"/>
                    <a:pt x="2440" y="219"/>
                    <a:pt x="2390" y="185"/>
                  </a:cubicBezTo>
                  <a:cubicBezTo>
                    <a:pt x="2389" y="184"/>
                    <a:pt x="2388" y="184"/>
                    <a:pt x="2386" y="184"/>
                  </a:cubicBezTo>
                  <a:cubicBezTo>
                    <a:pt x="2329" y="184"/>
                    <a:pt x="1767" y="835"/>
                    <a:pt x="919" y="1438"/>
                  </a:cubicBezTo>
                  <a:lnTo>
                    <a:pt x="878" y="1468"/>
                  </a:lnTo>
                  <a:lnTo>
                    <a:pt x="878" y="1468"/>
                  </a:lnTo>
                  <a:cubicBezTo>
                    <a:pt x="360" y="686"/>
                    <a:pt x="94" y="0"/>
                    <a:pt x="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6033475" y="2468400"/>
              <a:ext cx="19250" cy="612375"/>
            </a:xfrm>
            <a:custGeom>
              <a:avLst/>
              <a:gdLst/>
              <a:ahLst/>
              <a:cxnLst/>
              <a:rect l="l" t="t" r="r" b="b"/>
              <a:pathLst>
                <a:path w="770" h="24495" extrusionOk="0">
                  <a:moveTo>
                    <a:pt x="719" y="0"/>
                  </a:moveTo>
                  <a:cubicBezTo>
                    <a:pt x="702" y="84"/>
                    <a:pt x="702" y="167"/>
                    <a:pt x="702" y="251"/>
                  </a:cubicBezTo>
                  <a:cubicBezTo>
                    <a:pt x="702" y="434"/>
                    <a:pt x="686" y="668"/>
                    <a:pt x="686" y="969"/>
                  </a:cubicBezTo>
                  <a:cubicBezTo>
                    <a:pt x="669" y="1604"/>
                    <a:pt x="652" y="2490"/>
                    <a:pt x="619" y="3592"/>
                  </a:cubicBezTo>
                  <a:cubicBezTo>
                    <a:pt x="535" y="5815"/>
                    <a:pt x="418" y="8872"/>
                    <a:pt x="301" y="12247"/>
                  </a:cubicBezTo>
                  <a:cubicBezTo>
                    <a:pt x="168" y="15622"/>
                    <a:pt x="68" y="18680"/>
                    <a:pt x="17" y="20902"/>
                  </a:cubicBezTo>
                  <a:cubicBezTo>
                    <a:pt x="1" y="22005"/>
                    <a:pt x="1" y="22907"/>
                    <a:pt x="1" y="23526"/>
                  </a:cubicBezTo>
                  <a:cubicBezTo>
                    <a:pt x="17" y="23826"/>
                    <a:pt x="17" y="24060"/>
                    <a:pt x="34" y="24244"/>
                  </a:cubicBezTo>
                  <a:cubicBezTo>
                    <a:pt x="34" y="24328"/>
                    <a:pt x="34" y="24411"/>
                    <a:pt x="51" y="24495"/>
                  </a:cubicBezTo>
                  <a:cubicBezTo>
                    <a:pt x="68" y="24411"/>
                    <a:pt x="68" y="24328"/>
                    <a:pt x="68" y="24244"/>
                  </a:cubicBezTo>
                  <a:cubicBezTo>
                    <a:pt x="68" y="24060"/>
                    <a:pt x="68" y="23826"/>
                    <a:pt x="84" y="23526"/>
                  </a:cubicBezTo>
                  <a:cubicBezTo>
                    <a:pt x="84" y="22891"/>
                    <a:pt x="118" y="22005"/>
                    <a:pt x="151" y="20902"/>
                  </a:cubicBezTo>
                  <a:cubicBezTo>
                    <a:pt x="235" y="18680"/>
                    <a:pt x="335" y="15622"/>
                    <a:pt x="469" y="12247"/>
                  </a:cubicBezTo>
                  <a:cubicBezTo>
                    <a:pt x="602" y="8872"/>
                    <a:pt x="702" y="5798"/>
                    <a:pt x="753" y="3592"/>
                  </a:cubicBezTo>
                  <a:cubicBezTo>
                    <a:pt x="769" y="2473"/>
                    <a:pt x="769" y="1587"/>
                    <a:pt x="753" y="969"/>
                  </a:cubicBezTo>
                  <a:cubicBezTo>
                    <a:pt x="753" y="668"/>
                    <a:pt x="736" y="434"/>
                    <a:pt x="736" y="251"/>
                  </a:cubicBezTo>
                  <a:cubicBezTo>
                    <a:pt x="736" y="167"/>
                    <a:pt x="736" y="84"/>
                    <a:pt x="7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6073175" y="2568800"/>
              <a:ext cx="20475" cy="18650"/>
            </a:xfrm>
            <a:custGeom>
              <a:avLst/>
              <a:gdLst/>
              <a:ahLst/>
              <a:cxnLst/>
              <a:rect l="l" t="t" r="r" b="b"/>
              <a:pathLst>
                <a:path w="819" h="746" extrusionOk="0">
                  <a:moveTo>
                    <a:pt x="496" y="0"/>
                  </a:moveTo>
                  <a:cubicBezTo>
                    <a:pt x="474" y="0"/>
                    <a:pt x="463" y="5"/>
                    <a:pt x="468" y="11"/>
                  </a:cubicBezTo>
                  <a:cubicBezTo>
                    <a:pt x="451" y="44"/>
                    <a:pt x="551" y="61"/>
                    <a:pt x="618" y="195"/>
                  </a:cubicBezTo>
                  <a:cubicBezTo>
                    <a:pt x="652" y="261"/>
                    <a:pt x="668" y="345"/>
                    <a:pt x="635" y="412"/>
                  </a:cubicBezTo>
                  <a:cubicBezTo>
                    <a:pt x="586" y="509"/>
                    <a:pt x="492" y="561"/>
                    <a:pt x="399" y="561"/>
                  </a:cubicBezTo>
                  <a:cubicBezTo>
                    <a:pt x="332" y="561"/>
                    <a:pt x="266" y="534"/>
                    <a:pt x="217" y="479"/>
                  </a:cubicBezTo>
                  <a:cubicBezTo>
                    <a:pt x="167" y="412"/>
                    <a:pt x="150" y="345"/>
                    <a:pt x="167" y="261"/>
                  </a:cubicBezTo>
                  <a:cubicBezTo>
                    <a:pt x="184" y="128"/>
                    <a:pt x="267" y="61"/>
                    <a:pt x="267" y="44"/>
                  </a:cubicBezTo>
                  <a:cubicBezTo>
                    <a:pt x="267" y="41"/>
                    <a:pt x="262" y="39"/>
                    <a:pt x="254" y="39"/>
                  </a:cubicBezTo>
                  <a:cubicBezTo>
                    <a:pt x="215" y="39"/>
                    <a:pt x="105" y="78"/>
                    <a:pt x="50" y="228"/>
                  </a:cubicBezTo>
                  <a:cubicBezTo>
                    <a:pt x="0" y="345"/>
                    <a:pt x="17" y="462"/>
                    <a:pt x="84" y="579"/>
                  </a:cubicBezTo>
                  <a:cubicBezTo>
                    <a:pt x="161" y="692"/>
                    <a:pt x="281" y="745"/>
                    <a:pt x="400" y="745"/>
                  </a:cubicBezTo>
                  <a:cubicBezTo>
                    <a:pt x="564" y="745"/>
                    <a:pt x="727" y="645"/>
                    <a:pt x="785" y="462"/>
                  </a:cubicBezTo>
                  <a:cubicBezTo>
                    <a:pt x="819" y="345"/>
                    <a:pt x="802" y="228"/>
                    <a:pt x="719" y="128"/>
                  </a:cubicBezTo>
                  <a:cubicBezTo>
                    <a:pt x="639" y="25"/>
                    <a:pt x="543" y="0"/>
                    <a:pt x="4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6076925" y="2707050"/>
              <a:ext cx="17150" cy="16375"/>
            </a:xfrm>
            <a:custGeom>
              <a:avLst/>
              <a:gdLst/>
              <a:ahLst/>
              <a:cxnLst/>
              <a:rect l="l" t="t" r="r" b="b"/>
              <a:pathLst>
                <a:path w="686" h="655" extrusionOk="0">
                  <a:moveTo>
                    <a:pt x="403" y="0"/>
                  </a:moveTo>
                  <a:cubicBezTo>
                    <a:pt x="381" y="0"/>
                    <a:pt x="368" y="6"/>
                    <a:pt x="368" y="11"/>
                  </a:cubicBezTo>
                  <a:cubicBezTo>
                    <a:pt x="368" y="45"/>
                    <a:pt x="452" y="78"/>
                    <a:pt x="502" y="178"/>
                  </a:cubicBezTo>
                  <a:cubicBezTo>
                    <a:pt x="569" y="295"/>
                    <a:pt x="502" y="462"/>
                    <a:pt x="368" y="479"/>
                  </a:cubicBezTo>
                  <a:cubicBezTo>
                    <a:pt x="354" y="483"/>
                    <a:pt x="340" y="484"/>
                    <a:pt x="326" y="484"/>
                  </a:cubicBezTo>
                  <a:cubicBezTo>
                    <a:pt x="212" y="484"/>
                    <a:pt x="123" y="365"/>
                    <a:pt x="168" y="245"/>
                  </a:cubicBezTo>
                  <a:cubicBezTo>
                    <a:pt x="201" y="128"/>
                    <a:pt x="284" y="112"/>
                    <a:pt x="284" y="78"/>
                  </a:cubicBezTo>
                  <a:cubicBezTo>
                    <a:pt x="284" y="73"/>
                    <a:pt x="271" y="68"/>
                    <a:pt x="250" y="68"/>
                  </a:cubicBezTo>
                  <a:cubicBezTo>
                    <a:pt x="203" y="68"/>
                    <a:pt x="119" y="92"/>
                    <a:pt x="51" y="195"/>
                  </a:cubicBezTo>
                  <a:cubicBezTo>
                    <a:pt x="0" y="295"/>
                    <a:pt x="0" y="396"/>
                    <a:pt x="51" y="496"/>
                  </a:cubicBezTo>
                  <a:cubicBezTo>
                    <a:pt x="106" y="592"/>
                    <a:pt x="207" y="655"/>
                    <a:pt x="315" y="655"/>
                  </a:cubicBezTo>
                  <a:cubicBezTo>
                    <a:pt x="338" y="655"/>
                    <a:pt x="361" y="652"/>
                    <a:pt x="385" y="646"/>
                  </a:cubicBezTo>
                  <a:cubicBezTo>
                    <a:pt x="535" y="630"/>
                    <a:pt x="635" y="529"/>
                    <a:pt x="669" y="396"/>
                  </a:cubicBezTo>
                  <a:cubicBezTo>
                    <a:pt x="685" y="295"/>
                    <a:pt x="669" y="195"/>
                    <a:pt x="602" y="112"/>
                  </a:cubicBezTo>
                  <a:cubicBezTo>
                    <a:pt x="524" y="22"/>
                    <a:pt x="446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5709750" y="2533975"/>
              <a:ext cx="66850" cy="166275"/>
            </a:xfrm>
            <a:custGeom>
              <a:avLst/>
              <a:gdLst/>
              <a:ahLst/>
              <a:cxnLst/>
              <a:rect l="l" t="t" r="r" b="b"/>
              <a:pathLst>
                <a:path w="2674" h="6651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334"/>
                    <a:pt x="218" y="669"/>
                    <a:pt x="385" y="969"/>
                  </a:cubicBezTo>
                  <a:cubicBezTo>
                    <a:pt x="652" y="1621"/>
                    <a:pt x="986" y="2423"/>
                    <a:pt x="1354" y="3325"/>
                  </a:cubicBezTo>
                  <a:cubicBezTo>
                    <a:pt x="1705" y="4211"/>
                    <a:pt x="2022" y="5030"/>
                    <a:pt x="2273" y="5681"/>
                  </a:cubicBezTo>
                  <a:cubicBezTo>
                    <a:pt x="2390" y="6015"/>
                    <a:pt x="2524" y="6333"/>
                    <a:pt x="2674" y="6650"/>
                  </a:cubicBezTo>
                  <a:cubicBezTo>
                    <a:pt x="2607" y="6299"/>
                    <a:pt x="2524" y="5965"/>
                    <a:pt x="2390" y="5631"/>
                  </a:cubicBezTo>
                  <a:cubicBezTo>
                    <a:pt x="2189" y="5013"/>
                    <a:pt x="1872" y="4177"/>
                    <a:pt x="1504" y="3258"/>
                  </a:cubicBezTo>
                  <a:cubicBezTo>
                    <a:pt x="1137" y="2339"/>
                    <a:pt x="769" y="1521"/>
                    <a:pt x="485" y="919"/>
                  </a:cubicBezTo>
                  <a:cubicBezTo>
                    <a:pt x="351" y="602"/>
                    <a:pt x="184" y="2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6254875" y="2614575"/>
              <a:ext cx="121150" cy="123700"/>
            </a:xfrm>
            <a:custGeom>
              <a:avLst/>
              <a:gdLst/>
              <a:ahLst/>
              <a:cxnLst/>
              <a:rect l="l" t="t" r="r" b="b"/>
              <a:pathLst>
                <a:path w="4846" h="4948" extrusionOk="0">
                  <a:moveTo>
                    <a:pt x="4810" y="0"/>
                  </a:moveTo>
                  <a:cubicBezTo>
                    <a:pt x="4745" y="0"/>
                    <a:pt x="3656" y="1058"/>
                    <a:pt x="2356" y="2407"/>
                  </a:cubicBezTo>
                  <a:cubicBezTo>
                    <a:pt x="1036" y="3777"/>
                    <a:pt x="0" y="4913"/>
                    <a:pt x="34" y="4947"/>
                  </a:cubicBezTo>
                  <a:cubicBezTo>
                    <a:pt x="34" y="4947"/>
                    <a:pt x="35" y="4947"/>
                    <a:pt x="36" y="4947"/>
                  </a:cubicBezTo>
                  <a:cubicBezTo>
                    <a:pt x="100" y="4947"/>
                    <a:pt x="1190" y="3874"/>
                    <a:pt x="2490" y="2524"/>
                  </a:cubicBezTo>
                  <a:cubicBezTo>
                    <a:pt x="3810" y="1171"/>
                    <a:pt x="4846" y="34"/>
                    <a:pt x="4812" y="1"/>
                  </a:cubicBezTo>
                  <a:cubicBezTo>
                    <a:pt x="4812" y="0"/>
                    <a:pt x="4811" y="0"/>
                    <a:pt x="48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5978350" y="2767050"/>
              <a:ext cx="431525" cy="335525"/>
            </a:xfrm>
            <a:custGeom>
              <a:avLst/>
              <a:gdLst/>
              <a:ahLst/>
              <a:cxnLst/>
              <a:rect l="l" t="t" r="r" b="b"/>
              <a:pathLst>
                <a:path w="17261" h="13421" extrusionOk="0">
                  <a:moveTo>
                    <a:pt x="14954" y="1"/>
                  </a:moveTo>
                  <a:lnTo>
                    <a:pt x="4344" y="2189"/>
                  </a:lnTo>
                  <a:cubicBezTo>
                    <a:pt x="1704" y="2724"/>
                    <a:pt x="0" y="5314"/>
                    <a:pt x="552" y="7954"/>
                  </a:cubicBezTo>
                  <a:lnTo>
                    <a:pt x="886" y="9524"/>
                  </a:lnTo>
                  <a:cubicBezTo>
                    <a:pt x="1353" y="11829"/>
                    <a:pt x="3386" y="13421"/>
                    <a:pt x="5651" y="13421"/>
                  </a:cubicBezTo>
                  <a:cubicBezTo>
                    <a:pt x="5981" y="13421"/>
                    <a:pt x="6315" y="13387"/>
                    <a:pt x="6650" y="13317"/>
                  </a:cubicBezTo>
                  <a:lnTo>
                    <a:pt x="17260" y="11128"/>
                  </a:lnTo>
                  <a:lnTo>
                    <a:pt x="14954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6137500" y="2696575"/>
              <a:ext cx="430250" cy="113950"/>
            </a:xfrm>
            <a:custGeom>
              <a:avLst/>
              <a:gdLst/>
              <a:ahLst/>
              <a:cxnLst/>
              <a:rect l="l" t="t" r="r" b="b"/>
              <a:pathLst>
                <a:path w="17210" h="4558" extrusionOk="0">
                  <a:moveTo>
                    <a:pt x="15944" y="0"/>
                  </a:moveTo>
                  <a:cubicBezTo>
                    <a:pt x="15855" y="0"/>
                    <a:pt x="15764" y="10"/>
                    <a:pt x="15673" y="29"/>
                  </a:cubicBezTo>
                  <a:lnTo>
                    <a:pt x="1136" y="3037"/>
                  </a:lnTo>
                  <a:cubicBezTo>
                    <a:pt x="435" y="3170"/>
                    <a:pt x="0" y="3856"/>
                    <a:pt x="134" y="4557"/>
                  </a:cubicBezTo>
                  <a:lnTo>
                    <a:pt x="17210" y="1032"/>
                  </a:lnTo>
                  <a:cubicBezTo>
                    <a:pt x="17079" y="421"/>
                    <a:pt x="16544" y="0"/>
                    <a:pt x="1594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6199725" y="2765375"/>
              <a:ext cx="158350" cy="33025"/>
            </a:xfrm>
            <a:custGeom>
              <a:avLst/>
              <a:gdLst/>
              <a:ahLst/>
              <a:cxnLst/>
              <a:rect l="l" t="t" r="r" b="b"/>
              <a:pathLst>
                <a:path w="6334" h="1321" extrusionOk="0">
                  <a:moveTo>
                    <a:pt x="6333" y="1"/>
                  </a:moveTo>
                  <a:cubicBezTo>
                    <a:pt x="6016" y="17"/>
                    <a:pt x="5698" y="68"/>
                    <a:pt x="5398" y="134"/>
                  </a:cubicBezTo>
                  <a:cubicBezTo>
                    <a:pt x="4813" y="235"/>
                    <a:pt x="4028" y="402"/>
                    <a:pt x="3159" y="569"/>
                  </a:cubicBezTo>
                  <a:cubicBezTo>
                    <a:pt x="2273" y="753"/>
                    <a:pt x="1488" y="936"/>
                    <a:pt x="920" y="1070"/>
                  </a:cubicBezTo>
                  <a:cubicBezTo>
                    <a:pt x="602" y="1120"/>
                    <a:pt x="302" y="1204"/>
                    <a:pt x="1" y="1321"/>
                  </a:cubicBezTo>
                  <a:cubicBezTo>
                    <a:pt x="318" y="1304"/>
                    <a:pt x="636" y="1254"/>
                    <a:pt x="953" y="1187"/>
                  </a:cubicBezTo>
                  <a:cubicBezTo>
                    <a:pt x="1521" y="1087"/>
                    <a:pt x="2323" y="920"/>
                    <a:pt x="3192" y="753"/>
                  </a:cubicBezTo>
                  <a:cubicBezTo>
                    <a:pt x="4061" y="569"/>
                    <a:pt x="4846" y="385"/>
                    <a:pt x="5414" y="251"/>
                  </a:cubicBezTo>
                  <a:cubicBezTo>
                    <a:pt x="5732" y="201"/>
                    <a:pt x="6033" y="118"/>
                    <a:pt x="6333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6196400" y="2855600"/>
              <a:ext cx="177950" cy="232275"/>
            </a:xfrm>
            <a:custGeom>
              <a:avLst/>
              <a:gdLst/>
              <a:ahLst/>
              <a:cxnLst/>
              <a:rect l="l" t="t" r="r" b="b"/>
              <a:pathLst>
                <a:path w="7118" h="9291" extrusionOk="0">
                  <a:moveTo>
                    <a:pt x="7001" y="1"/>
                  </a:moveTo>
                  <a:cubicBezTo>
                    <a:pt x="4996" y="1622"/>
                    <a:pt x="3158" y="3409"/>
                    <a:pt x="1504" y="5364"/>
                  </a:cubicBezTo>
                  <a:cubicBezTo>
                    <a:pt x="1036" y="5932"/>
                    <a:pt x="551" y="6500"/>
                    <a:pt x="284" y="7185"/>
                  </a:cubicBezTo>
                  <a:cubicBezTo>
                    <a:pt x="33" y="7871"/>
                    <a:pt x="0" y="8673"/>
                    <a:pt x="384" y="9291"/>
                  </a:cubicBezTo>
                  <a:lnTo>
                    <a:pt x="4812" y="8305"/>
                  </a:lnTo>
                  <a:lnTo>
                    <a:pt x="7118" y="786"/>
                  </a:lnTo>
                  <a:cubicBezTo>
                    <a:pt x="7068" y="519"/>
                    <a:pt x="7034" y="268"/>
                    <a:pt x="7001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6218950" y="2645925"/>
              <a:ext cx="308300" cy="539050"/>
            </a:xfrm>
            <a:custGeom>
              <a:avLst/>
              <a:gdLst/>
              <a:ahLst/>
              <a:cxnLst/>
              <a:rect l="l" t="t" r="r" b="b"/>
              <a:pathLst>
                <a:path w="12332" h="21562" extrusionOk="0">
                  <a:moveTo>
                    <a:pt x="6350" y="0"/>
                  </a:moveTo>
                  <a:lnTo>
                    <a:pt x="2974" y="4194"/>
                  </a:lnTo>
                  <a:cubicBezTo>
                    <a:pt x="3125" y="4294"/>
                    <a:pt x="6617" y="8455"/>
                    <a:pt x="6617" y="8455"/>
                  </a:cubicBezTo>
                  <a:lnTo>
                    <a:pt x="1270" y="15105"/>
                  </a:lnTo>
                  <a:cubicBezTo>
                    <a:pt x="451" y="16141"/>
                    <a:pt x="0" y="17578"/>
                    <a:pt x="435" y="18831"/>
                  </a:cubicBezTo>
                  <a:lnTo>
                    <a:pt x="1153" y="20318"/>
                  </a:lnTo>
                  <a:cubicBezTo>
                    <a:pt x="1520" y="21101"/>
                    <a:pt x="2309" y="21561"/>
                    <a:pt x="3131" y="21561"/>
                  </a:cubicBezTo>
                  <a:cubicBezTo>
                    <a:pt x="3432" y="21561"/>
                    <a:pt x="3737" y="21500"/>
                    <a:pt x="4027" y="21370"/>
                  </a:cubicBezTo>
                  <a:lnTo>
                    <a:pt x="5297" y="20802"/>
                  </a:lnTo>
                  <a:cubicBezTo>
                    <a:pt x="5614" y="20652"/>
                    <a:pt x="5681" y="20234"/>
                    <a:pt x="5414" y="20017"/>
                  </a:cubicBezTo>
                  <a:lnTo>
                    <a:pt x="5113" y="19733"/>
                  </a:lnTo>
                  <a:cubicBezTo>
                    <a:pt x="4913" y="19561"/>
                    <a:pt x="4663" y="19475"/>
                    <a:pt x="4406" y="19475"/>
                  </a:cubicBezTo>
                  <a:cubicBezTo>
                    <a:pt x="4364" y="19475"/>
                    <a:pt x="4321" y="19477"/>
                    <a:pt x="4278" y="19482"/>
                  </a:cubicBezTo>
                  <a:lnTo>
                    <a:pt x="2640" y="19633"/>
                  </a:lnTo>
                  <a:lnTo>
                    <a:pt x="2573" y="19332"/>
                  </a:lnTo>
                  <a:lnTo>
                    <a:pt x="10644" y="11579"/>
                  </a:lnTo>
                  <a:cubicBezTo>
                    <a:pt x="12331" y="9658"/>
                    <a:pt x="12315" y="6767"/>
                    <a:pt x="10610" y="4846"/>
                  </a:cubicBezTo>
                  <a:lnTo>
                    <a:pt x="635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6282850" y="3129200"/>
              <a:ext cx="75225" cy="35125"/>
            </a:xfrm>
            <a:custGeom>
              <a:avLst/>
              <a:gdLst/>
              <a:ahLst/>
              <a:cxnLst/>
              <a:rect l="l" t="t" r="r" b="b"/>
              <a:pathLst>
                <a:path w="3009" h="1405" extrusionOk="0">
                  <a:moveTo>
                    <a:pt x="17" y="1"/>
                  </a:moveTo>
                  <a:cubicBezTo>
                    <a:pt x="1" y="201"/>
                    <a:pt x="34" y="385"/>
                    <a:pt x="134" y="552"/>
                  </a:cubicBezTo>
                  <a:cubicBezTo>
                    <a:pt x="218" y="736"/>
                    <a:pt x="352" y="903"/>
                    <a:pt x="485" y="1054"/>
                  </a:cubicBezTo>
                  <a:cubicBezTo>
                    <a:pt x="669" y="1254"/>
                    <a:pt x="920" y="1371"/>
                    <a:pt x="1187" y="1404"/>
                  </a:cubicBezTo>
                  <a:cubicBezTo>
                    <a:pt x="1638" y="1371"/>
                    <a:pt x="2073" y="1271"/>
                    <a:pt x="2490" y="1087"/>
                  </a:cubicBezTo>
                  <a:cubicBezTo>
                    <a:pt x="2674" y="1037"/>
                    <a:pt x="2841" y="970"/>
                    <a:pt x="3008" y="903"/>
                  </a:cubicBezTo>
                  <a:cubicBezTo>
                    <a:pt x="2965" y="899"/>
                    <a:pt x="2921" y="897"/>
                    <a:pt x="2876" y="897"/>
                  </a:cubicBezTo>
                  <a:cubicBezTo>
                    <a:pt x="2732" y="897"/>
                    <a:pt x="2585" y="919"/>
                    <a:pt x="2457" y="970"/>
                  </a:cubicBezTo>
                  <a:cubicBezTo>
                    <a:pt x="2137" y="1050"/>
                    <a:pt x="1710" y="1222"/>
                    <a:pt x="1249" y="1222"/>
                  </a:cubicBezTo>
                  <a:cubicBezTo>
                    <a:pt x="1229" y="1222"/>
                    <a:pt x="1208" y="1221"/>
                    <a:pt x="1187" y="1221"/>
                  </a:cubicBezTo>
                  <a:cubicBezTo>
                    <a:pt x="970" y="1204"/>
                    <a:pt x="753" y="1104"/>
                    <a:pt x="602" y="937"/>
                  </a:cubicBezTo>
                  <a:cubicBezTo>
                    <a:pt x="469" y="803"/>
                    <a:pt x="335" y="669"/>
                    <a:pt x="251" y="502"/>
                  </a:cubicBezTo>
                  <a:cubicBezTo>
                    <a:pt x="68" y="218"/>
                    <a:pt x="51" y="1"/>
                    <a:pt x="1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6285375" y="3138975"/>
              <a:ext cx="61425" cy="12575"/>
            </a:xfrm>
            <a:custGeom>
              <a:avLst/>
              <a:gdLst/>
              <a:ahLst/>
              <a:cxnLst/>
              <a:rect l="l" t="t" r="r" b="b"/>
              <a:pathLst>
                <a:path w="2457" h="503" extrusionOk="0">
                  <a:moveTo>
                    <a:pt x="2416" y="0"/>
                  </a:moveTo>
                  <a:cubicBezTo>
                    <a:pt x="2274" y="0"/>
                    <a:pt x="1773" y="121"/>
                    <a:pt x="1186" y="278"/>
                  </a:cubicBezTo>
                  <a:cubicBezTo>
                    <a:pt x="1064" y="314"/>
                    <a:pt x="941" y="332"/>
                    <a:pt x="818" y="332"/>
                  </a:cubicBezTo>
                  <a:cubicBezTo>
                    <a:pt x="657" y="332"/>
                    <a:pt x="495" y="302"/>
                    <a:pt x="334" y="245"/>
                  </a:cubicBezTo>
                  <a:cubicBezTo>
                    <a:pt x="147" y="182"/>
                    <a:pt x="47" y="76"/>
                    <a:pt x="21" y="76"/>
                  </a:cubicBezTo>
                  <a:cubicBezTo>
                    <a:pt x="19" y="76"/>
                    <a:pt x="18" y="77"/>
                    <a:pt x="17" y="78"/>
                  </a:cubicBezTo>
                  <a:cubicBezTo>
                    <a:pt x="0" y="78"/>
                    <a:pt x="67" y="245"/>
                    <a:pt x="284" y="362"/>
                  </a:cubicBezTo>
                  <a:cubicBezTo>
                    <a:pt x="459" y="454"/>
                    <a:pt x="653" y="503"/>
                    <a:pt x="850" y="503"/>
                  </a:cubicBezTo>
                  <a:cubicBezTo>
                    <a:pt x="973" y="503"/>
                    <a:pt x="1098" y="484"/>
                    <a:pt x="1220" y="445"/>
                  </a:cubicBezTo>
                  <a:cubicBezTo>
                    <a:pt x="1921" y="262"/>
                    <a:pt x="2456" y="61"/>
                    <a:pt x="2456" y="11"/>
                  </a:cubicBezTo>
                  <a:cubicBezTo>
                    <a:pt x="2454" y="4"/>
                    <a:pt x="2440" y="0"/>
                    <a:pt x="241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755576" y="2524004"/>
            <a:ext cx="424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263238"/>
              </a:buClr>
              <a:buSzPts val="1100"/>
            </a:pPr>
            <a:r>
              <a:rPr lang="pt-BR" dirty="0">
                <a:solidFill>
                  <a:srgbClr val="263238"/>
                </a:solidFill>
                <a:latin typeface="Segoe UI" panose="020B0502040204020203" pitchFamily="34" charset="0"/>
                <a:cs typeface="Segoe UI" panose="020B0502040204020203" pitchFamily="34" charset="0"/>
                <a:sym typeface="Josefin Sans"/>
              </a:rPr>
              <a:t>Cenário mais agravante por conta da pandemia.</a:t>
            </a:r>
          </a:p>
          <a:p>
            <a:endParaRPr lang="pt-BR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144359" y="3393970"/>
            <a:ext cx="55801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263238"/>
              </a:buClr>
              <a:buSzPts val="1100"/>
            </a:pPr>
            <a:r>
              <a:rPr lang="pt-BR" dirty="0">
                <a:solidFill>
                  <a:srgbClr val="263238"/>
                </a:solidFill>
                <a:latin typeface="Segoe UI" panose="020B0502040204020203" pitchFamily="34" charset="0"/>
                <a:cs typeface="Segoe UI" panose="020B0502040204020203" pitchFamily="34" charset="0"/>
                <a:sym typeface="Josefin Sans"/>
              </a:rPr>
              <a:t>Recuperação de postos de trabalhos formais cada vez mais crítica em um cenário de extrema aversão a riscos.</a:t>
            </a:r>
          </a:p>
          <a:p>
            <a:pPr algn="just"/>
            <a:endParaRPr lang="pt-BR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8" name="Google Shape;9597;p70"/>
          <p:cNvGrpSpPr/>
          <p:nvPr/>
        </p:nvGrpSpPr>
        <p:grpSpPr>
          <a:xfrm>
            <a:off x="8299538" y="135263"/>
            <a:ext cx="540000" cy="504000"/>
            <a:chOff x="1908099" y="3682271"/>
            <a:chExt cx="395296" cy="371966"/>
          </a:xfrm>
        </p:grpSpPr>
        <p:sp>
          <p:nvSpPr>
            <p:cNvPr id="129" name="Google Shape;9598;p70"/>
            <p:cNvSpPr/>
            <p:nvPr/>
          </p:nvSpPr>
          <p:spPr>
            <a:xfrm>
              <a:off x="1931613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9599;p70"/>
            <p:cNvSpPr/>
            <p:nvPr/>
          </p:nvSpPr>
          <p:spPr>
            <a:xfrm>
              <a:off x="2039487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9600;p70"/>
            <p:cNvSpPr/>
            <p:nvPr/>
          </p:nvSpPr>
          <p:spPr>
            <a:xfrm>
              <a:off x="2051520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9601;p70"/>
            <p:cNvSpPr/>
            <p:nvPr/>
          </p:nvSpPr>
          <p:spPr>
            <a:xfrm>
              <a:off x="2165412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9602;p70"/>
            <p:cNvSpPr/>
            <p:nvPr/>
          </p:nvSpPr>
          <p:spPr>
            <a:xfrm>
              <a:off x="2177444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9603;p70"/>
            <p:cNvSpPr/>
            <p:nvPr/>
          </p:nvSpPr>
          <p:spPr>
            <a:xfrm>
              <a:off x="2047501" y="3920825"/>
              <a:ext cx="140532" cy="39015"/>
            </a:xfrm>
            <a:custGeom>
              <a:avLst/>
              <a:gdLst/>
              <a:ahLst/>
              <a:cxnLst/>
              <a:rect l="l" t="t" r="r" b="b"/>
              <a:pathLst>
                <a:path w="5349" h="1485" extrusionOk="0">
                  <a:moveTo>
                    <a:pt x="2664" y="0"/>
                  </a:moveTo>
                  <a:cubicBezTo>
                    <a:pt x="1679" y="0"/>
                    <a:pt x="750" y="375"/>
                    <a:pt x="167" y="1006"/>
                  </a:cubicBezTo>
                  <a:cubicBezTo>
                    <a:pt x="1" y="1186"/>
                    <a:pt x="132" y="1485"/>
                    <a:pt x="382" y="1485"/>
                  </a:cubicBezTo>
                  <a:cubicBezTo>
                    <a:pt x="458" y="1478"/>
                    <a:pt x="535" y="1443"/>
                    <a:pt x="590" y="1388"/>
                  </a:cubicBezTo>
                  <a:cubicBezTo>
                    <a:pt x="1062" y="874"/>
                    <a:pt x="1839" y="562"/>
                    <a:pt x="2664" y="562"/>
                  </a:cubicBezTo>
                  <a:cubicBezTo>
                    <a:pt x="3490" y="562"/>
                    <a:pt x="4259" y="874"/>
                    <a:pt x="4738" y="1388"/>
                  </a:cubicBezTo>
                  <a:cubicBezTo>
                    <a:pt x="4800" y="1455"/>
                    <a:pt x="4872" y="1483"/>
                    <a:pt x="4941" y="1483"/>
                  </a:cubicBezTo>
                  <a:cubicBezTo>
                    <a:pt x="5157" y="1483"/>
                    <a:pt x="5349" y="1209"/>
                    <a:pt x="5154" y="999"/>
                  </a:cubicBezTo>
                  <a:cubicBezTo>
                    <a:pt x="4579" y="375"/>
                    <a:pt x="3642" y="0"/>
                    <a:pt x="2664" y="0"/>
                  </a:cubicBez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9604;p70"/>
            <p:cNvSpPr/>
            <p:nvPr/>
          </p:nvSpPr>
          <p:spPr>
            <a:xfrm>
              <a:off x="1908099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3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 descr="Pessoa posando para foto em fundo branco&#10;&#10;Descrição gerada automaticamente">
            <a:extLst>
              <a:ext uri="{FF2B5EF4-FFF2-40B4-BE49-F238E27FC236}">
                <a16:creationId xmlns:a16="http://schemas.microsoft.com/office/drawing/2014/main" id="{BA645E05-8F60-400C-94FA-F6B0F111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56"/>
            <a:ext cx="1410463" cy="1403963"/>
          </a:xfrm>
          <a:prstGeom prst="rect">
            <a:avLst/>
          </a:prstGeom>
        </p:spPr>
      </p:pic>
      <p:pic>
        <p:nvPicPr>
          <p:cNvPr id="2" name="ProblemaDaniel">
            <a:hlinkClick r:id="" action="ppaction://media"/>
            <a:extLst>
              <a:ext uri="{FF2B5EF4-FFF2-40B4-BE49-F238E27FC236}">
                <a16:creationId xmlns:a16="http://schemas.microsoft.com/office/drawing/2014/main" id="{F4F57A5C-2CAF-4DC2-A971-42A9D2DC99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23708" y="415475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6800"/>
    </mc:Choice>
    <mc:Fallback xmlns="">
      <p:transition advTm="46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68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46" grpId="0" build="p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40"/>
          <p:cNvSpPr txBox="1">
            <a:spLocks noGrp="1"/>
          </p:cNvSpPr>
          <p:nvPr>
            <p:ph type="title"/>
          </p:nvPr>
        </p:nvSpPr>
        <p:spPr>
          <a:xfrm>
            <a:off x="2460025" y="518291"/>
            <a:ext cx="422395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Solução</a:t>
            </a:r>
            <a:endParaRPr dirty="0"/>
          </a:p>
        </p:txBody>
      </p:sp>
      <p:grpSp>
        <p:nvGrpSpPr>
          <p:cNvPr id="1658" name="Google Shape;1658;p40"/>
          <p:cNvGrpSpPr/>
          <p:nvPr/>
        </p:nvGrpSpPr>
        <p:grpSpPr>
          <a:xfrm>
            <a:off x="7166359" y="1663770"/>
            <a:ext cx="1404877" cy="3025504"/>
            <a:chOff x="7068759" y="1663770"/>
            <a:chExt cx="1404877" cy="3025504"/>
          </a:xfrm>
        </p:grpSpPr>
        <p:sp>
          <p:nvSpPr>
            <p:cNvPr id="1659" name="Google Shape;1659;p40"/>
            <p:cNvSpPr/>
            <p:nvPr/>
          </p:nvSpPr>
          <p:spPr>
            <a:xfrm>
              <a:off x="7948531" y="1770202"/>
              <a:ext cx="270618" cy="481846"/>
            </a:xfrm>
            <a:custGeom>
              <a:avLst/>
              <a:gdLst/>
              <a:ahLst/>
              <a:cxnLst/>
              <a:rect l="l" t="t" r="r" b="b"/>
              <a:pathLst>
                <a:path w="8439" h="15026" extrusionOk="0">
                  <a:moveTo>
                    <a:pt x="3403" y="0"/>
                  </a:moveTo>
                  <a:cubicBezTo>
                    <a:pt x="2378" y="0"/>
                    <a:pt x="1345" y="204"/>
                    <a:pt x="368" y="623"/>
                  </a:cubicBezTo>
                  <a:cubicBezTo>
                    <a:pt x="368" y="623"/>
                    <a:pt x="1" y="5702"/>
                    <a:pt x="17" y="7925"/>
                  </a:cubicBezTo>
                  <a:cubicBezTo>
                    <a:pt x="51" y="10130"/>
                    <a:pt x="2256" y="10481"/>
                    <a:pt x="2256" y="10481"/>
                  </a:cubicBezTo>
                  <a:cubicBezTo>
                    <a:pt x="2256" y="10481"/>
                    <a:pt x="2223" y="14107"/>
                    <a:pt x="2256" y="14725"/>
                  </a:cubicBezTo>
                  <a:lnTo>
                    <a:pt x="7570" y="15026"/>
                  </a:lnTo>
                  <a:lnTo>
                    <a:pt x="8438" y="1843"/>
                  </a:lnTo>
                  <a:lnTo>
                    <a:pt x="8104" y="1592"/>
                  </a:lnTo>
                  <a:cubicBezTo>
                    <a:pt x="6736" y="545"/>
                    <a:pt x="5079" y="0"/>
                    <a:pt x="3403" y="0"/>
                  </a:cubicBez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0"/>
            <p:cNvSpPr/>
            <p:nvPr/>
          </p:nvSpPr>
          <p:spPr>
            <a:xfrm>
              <a:off x="7956195" y="1898921"/>
              <a:ext cx="27738" cy="20491"/>
            </a:xfrm>
            <a:custGeom>
              <a:avLst/>
              <a:gdLst/>
              <a:ahLst/>
              <a:cxnLst/>
              <a:rect l="l" t="t" r="r" b="b"/>
              <a:pathLst>
                <a:path w="865" h="639" extrusionOk="0">
                  <a:moveTo>
                    <a:pt x="426" y="0"/>
                  </a:moveTo>
                  <a:cubicBezTo>
                    <a:pt x="155" y="0"/>
                    <a:pt x="0" y="324"/>
                    <a:pt x="196" y="536"/>
                  </a:cubicBezTo>
                  <a:cubicBezTo>
                    <a:pt x="256" y="605"/>
                    <a:pt x="339" y="638"/>
                    <a:pt x="423" y="638"/>
                  </a:cubicBezTo>
                  <a:cubicBezTo>
                    <a:pt x="502" y="638"/>
                    <a:pt x="582" y="609"/>
                    <a:pt x="647" y="552"/>
                  </a:cubicBezTo>
                  <a:cubicBezTo>
                    <a:pt x="864" y="368"/>
                    <a:pt x="731" y="1"/>
                    <a:pt x="447" y="1"/>
                  </a:cubicBezTo>
                  <a:cubicBezTo>
                    <a:pt x="440" y="1"/>
                    <a:pt x="433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0"/>
            <p:cNvSpPr/>
            <p:nvPr/>
          </p:nvSpPr>
          <p:spPr>
            <a:xfrm>
              <a:off x="7959241" y="1890294"/>
              <a:ext cx="37006" cy="10422"/>
            </a:xfrm>
            <a:custGeom>
              <a:avLst/>
              <a:gdLst/>
              <a:ahLst/>
              <a:cxnLst/>
              <a:rect l="l" t="t" r="r" b="b"/>
              <a:pathLst>
                <a:path w="1154" h="325" extrusionOk="0">
                  <a:moveTo>
                    <a:pt x="581" y="0"/>
                  </a:moveTo>
                  <a:cubicBezTo>
                    <a:pt x="421" y="0"/>
                    <a:pt x="262" y="51"/>
                    <a:pt x="134" y="153"/>
                  </a:cubicBezTo>
                  <a:cubicBezTo>
                    <a:pt x="34" y="236"/>
                    <a:pt x="1" y="303"/>
                    <a:pt x="17" y="320"/>
                  </a:cubicBezTo>
                  <a:cubicBezTo>
                    <a:pt x="20" y="323"/>
                    <a:pt x="25" y="324"/>
                    <a:pt x="31" y="324"/>
                  </a:cubicBezTo>
                  <a:cubicBezTo>
                    <a:pt x="91" y="324"/>
                    <a:pt x="295" y="186"/>
                    <a:pt x="569" y="186"/>
                  </a:cubicBezTo>
                  <a:cubicBezTo>
                    <a:pt x="839" y="186"/>
                    <a:pt x="1056" y="308"/>
                    <a:pt x="1121" y="308"/>
                  </a:cubicBezTo>
                  <a:cubicBezTo>
                    <a:pt x="1128" y="308"/>
                    <a:pt x="1134" y="307"/>
                    <a:pt x="1137" y="303"/>
                  </a:cubicBezTo>
                  <a:cubicBezTo>
                    <a:pt x="1154" y="287"/>
                    <a:pt x="1120" y="220"/>
                    <a:pt x="1020" y="136"/>
                  </a:cubicBezTo>
                  <a:cubicBezTo>
                    <a:pt x="889" y="46"/>
                    <a:pt x="734" y="0"/>
                    <a:pt x="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0"/>
            <p:cNvSpPr/>
            <p:nvPr/>
          </p:nvSpPr>
          <p:spPr>
            <a:xfrm>
              <a:off x="8064262" y="1903153"/>
              <a:ext cx="26905" cy="20748"/>
            </a:xfrm>
            <a:custGeom>
              <a:avLst/>
              <a:gdLst/>
              <a:ahLst/>
              <a:cxnLst/>
              <a:rect l="l" t="t" r="r" b="b"/>
              <a:pathLst>
                <a:path w="839" h="647" extrusionOk="0">
                  <a:moveTo>
                    <a:pt x="423" y="1"/>
                  </a:moveTo>
                  <a:cubicBezTo>
                    <a:pt x="364" y="1"/>
                    <a:pt x="305" y="17"/>
                    <a:pt x="251" y="53"/>
                  </a:cubicBezTo>
                  <a:cubicBezTo>
                    <a:pt x="1" y="203"/>
                    <a:pt x="67" y="571"/>
                    <a:pt x="351" y="638"/>
                  </a:cubicBezTo>
                  <a:cubicBezTo>
                    <a:pt x="376" y="644"/>
                    <a:pt x="400" y="647"/>
                    <a:pt x="424" y="647"/>
                  </a:cubicBezTo>
                  <a:cubicBezTo>
                    <a:pt x="659" y="647"/>
                    <a:pt x="839" y="365"/>
                    <a:pt x="702" y="153"/>
                  </a:cubicBezTo>
                  <a:cubicBezTo>
                    <a:pt x="638" y="56"/>
                    <a:pt x="531" y="1"/>
                    <a:pt x="4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0"/>
            <p:cNvSpPr/>
            <p:nvPr/>
          </p:nvSpPr>
          <p:spPr>
            <a:xfrm>
              <a:off x="8065353" y="1894591"/>
              <a:ext cx="36974" cy="10422"/>
            </a:xfrm>
            <a:custGeom>
              <a:avLst/>
              <a:gdLst/>
              <a:ahLst/>
              <a:cxnLst/>
              <a:rect l="l" t="t" r="r" b="b"/>
              <a:pathLst>
                <a:path w="1153" h="325" extrusionOk="0">
                  <a:moveTo>
                    <a:pt x="580" y="0"/>
                  </a:moveTo>
                  <a:cubicBezTo>
                    <a:pt x="420" y="0"/>
                    <a:pt x="262" y="50"/>
                    <a:pt x="134" y="153"/>
                  </a:cubicBezTo>
                  <a:cubicBezTo>
                    <a:pt x="33" y="236"/>
                    <a:pt x="0" y="303"/>
                    <a:pt x="17" y="320"/>
                  </a:cubicBezTo>
                  <a:cubicBezTo>
                    <a:pt x="20" y="323"/>
                    <a:pt x="24" y="324"/>
                    <a:pt x="30" y="324"/>
                  </a:cubicBezTo>
                  <a:cubicBezTo>
                    <a:pt x="90" y="324"/>
                    <a:pt x="295" y="186"/>
                    <a:pt x="568" y="186"/>
                  </a:cubicBezTo>
                  <a:cubicBezTo>
                    <a:pt x="854" y="186"/>
                    <a:pt x="1058" y="308"/>
                    <a:pt x="1121" y="308"/>
                  </a:cubicBezTo>
                  <a:cubicBezTo>
                    <a:pt x="1128" y="308"/>
                    <a:pt x="1133" y="306"/>
                    <a:pt x="1136" y="303"/>
                  </a:cubicBezTo>
                  <a:cubicBezTo>
                    <a:pt x="1153" y="286"/>
                    <a:pt x="1119" y="219"/>
                    <a:pt x="1019" y="136"/>
                  </a:cubicBezTo>
                  <a:cubicBezTo>
                    <a:pt x="888" y="46"/>
                    <a:pt x="734" y="0"/>
                    <a:pt x="5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0"/>
            <p:cNvSpPr/>
            <p:nvPr/>
          </p:nvSpPr>
          <p:spPr>
            <a:xfrm>
              <a:off x="8001025" y="1900524"/>
              <a:ext cx="32741" cy="85813"/>
            </a:xfrm>
            <a:custGeom>
              <a:avLst/>
              <a:gdLst/>
              <a:ahLst/>
              <a:cxnLst/>
              <a:rect l="l" t="t" r="r" b="b"/>
              <a:pathLst>
                <a:path w="1021" h="2676" extrusionOk="0">
                  <a:moveTo>
                    <a:pt x="985" y="1"/>
                  </a:moveTo>
                  <a:cubicBezTo>
                    <a:pt x="930" y="1"/>
                    <a:pt x="632" y="696"/>
                    <a:pt x="302" y="1555"/>
                  </a:cubicBezTo>
                  <a:cubicBezTo>
                    <a:pt x="218" y="1772"/>
                    <a:pt x="135" y="1989"/>
                    <a:pt x="68" y="2190"/>
                  </a:cubicBezTo>
                  <a:cubicBezTo>
                    <a:pt x="18" y="2290"/>
                    <a:pt x="1" y="2407"/>
                    <a:pt x="18" y="2524"/>
                  </a:cubicBezTo>
                  <a:cubicBezTo>
                    <a:pt x="51" y="2574"/>
                    <a:pt x="101" y="2624"/>
                    <a:pt x="168" y="2641"/>
                  </a:cubicBezTo>
                  <a:cubicBezTo>
                    <a:pt x="201" y="2658"/>
                    <a:pt x="252" y="2658"/>
                    <a:pt x="302" y="2658"/>
                  </a:cubicBezTo>
                  <a:cubicBezTo>
                    <a:pt x="366" y="2670"/>
                    <a:pt x="429" y="2676"/>
                    <a:pt x="493" y="2676"/>
                  </a:cubicBezTo>
                  <a:cubicBezTo>
                    <a:pt x="596" y="2676"/>
                    <a:pt x="700" y="2662"/>
                    <a:pt x="803" y="2641"/>
                  </a:cubicBezTo>
                  <a:cubicBezTo>
                    <a:pt x="636" y="2574"/>
                    <a:pt x="469" y="2541"/>
                    <a:pt x="302" y="2541"/>
                  </a:cubicBezTo>
                  <a:cubicBezTo>
                    <a:pt x="235" y="2524"/>
                    <a:pt x="168" y="2507"/>
                    <a:pt x="151" y="2474"/>
                  </a:cubicBezTo>
                  <a:cubicBezTo>
                    <a:pt x="151" y="2390"/>
                    <a:pt x="185" y="2307"/>
                    <a:pt x="218" y="2240"/>
                  </a:cubicBezTo>
                  <a:cubicBezTo>
                    <a:pt x="302" y="2039"/>
                    <a:pt x="369" y="1839"/>
                    <a:pt x="452" y="1622"/>
                  </a:cubicBezTo>
                  <a:cubicBezTo>
                    <a:pt x="786" y="736"/>
                    <a:pt x="1020" y="18"/>
                    <a:pt x="987" y="1"/>
                  </a:cubicBezTo>
                  <a:cubicBezTo>
                    <a:pt x="986" y="1"/>
                    <a:pt x="986" y="1"/>
                    <a:pt x="9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0"/>
            <p:cNvSpPr/>
            <p:nvPr/>
          </p:nvSpPr>
          <p:spPr>
            <a:xfrm>
              <a:off x="8020875" y="2078947"/>
              <a:ext cx="92707" cy="45087"/>
            </a:xfrm>
            <a:custGeom>
              <a:avLst/>
              <a:gdLst/>
              <a:ahLst/>
              <a:cxnLst/>
              <a:rect l="l" t="t" r="r" b="b"/>
              <a:pathLst>
                <a:path w="2891" h="1406" extrusionOk="0">
                  <a:moveTo>
                    <a:pt x="2891" y="1"/>
                  </a:moveTo>
                  <a:lnTo>
                    <a:pt x="2891" y="1"/>
                  </a:lnTo>
                  <a:cubicBezTo>
                    <a:pt x="2046" y="537"/>
                    <a:pt x="1075" y="820"/>
                    <a:pt x="85" y="820"/>
                  </a:cubicBezTo>
                  <a:cubicBezTo>
                    <a:pt x="57" y="820"/>
                    <a:pt x="29" y="820"/>
                    <a:pt x="0" y="820"/>
                  </a:cubicBezTo>
                  <a:lnTo>
                    <a:pt x="0" y="1388"/>
                  </a:lnTo>
                  <a:cubicBezTo>
                    <a:pt x="131" y="1400"/>
                    <a:pt x="257" y="1405"/>
                    <a:pt x="377" y="1405"/>
                  </a:cubicBezTo>
                  <a:cubicBezTo>
                    <a:pt x="2285" y="1405"/>
                    <a:pt x="2891" y="1"/>
                    <a:pt x="2891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0"/>
            <p:cNvSpPr/>
            <p:nvPr/>
          </p:nvSpPr>
          <p:spPr>
            <a:xfrm>
              <a:off x="7943945" y="1663770"/>
              <a:ext cx="311632" cy="297362"/>
            </a:xfrm>
            <a:custGeom>
              <a:avLst/>
              <a:gdLst/>
              <a:ahLst/>
              <a:cxnLst/>
              <a:rect l="l" t="t" r="r" b="b"/>
              <a:pathLst>
                <a:path w="9718" h="9273" extrusionOk="0">
                  <a:moveTo>
                    <a:pt x="1491" y="0"/>
                  </a:moveTo>
                  <a:cubicBezTo>
                    <a:pt x="1336" y="0"/>
                    <a:pt x="1187" y="39"/>
                    <a:pt x="1063" y="133"/>
                  </a:cubicBezTo>
                  <a:cubicBezTo>
                    <a:pt x="795" y="366"/>
                    <a:pt x="712" y="751"/>
                    <a:pt x="845" y="1068"/>
                  </a:cubicBezTo>
                  <a:cubicBezTo>
                    <a:pt x="979" y="1386"/>
                    <a:pt x="1179" y="1670"/>
                    <a:pt x="1430" y="1904"/>
                  </a:cubicBezTo>
                  <a:cubicBezTo>
                    <a:pt x="1282" y="1799"/>
                    <a:pt x="1115" y="1751"/>
                    <a:pt x="952" y="1751"/>
                  </a:cubicBezTo>
                  <a:cubicBezTo>
                    <a:pt x="619" y="1751"/>
                    <a:pt x="300" y="1952"/>
                    <a:pt x="177" y="2288"/>
                  </a:cubicBezTo>
                  <a:cubicBezTo>
                    <a:pt x="0" y="2787"/>
                    <a:pt x="319" y="3316"/>
                    <a:pt x="820" y="3400"/>
                  </a:cubicBezTo>
                  <a:lnTo>
                    <a:pt x="820" y="3400"/>
                  </a:lnTo>
                  <a:cubicBezTo>
                    <a:pt x="800" y="3398"/>
                    <a:pt x="780" y="3397"/>
                    <a:pt x="761" y="3397"/>
                  </a:cubicBezTo>
                  <a:cubicBezTo>
                    <a:pt x="422" y="3397"/>
                    <a:pt x="118" y="3649"/>
                    <a:pt x="43" y="4009"/>
                  </a:cubicBezTo>
                  <a:cubicBezTo>
                    <a:pt x="10" y="4393"/>
                    <a:pt x="177" y="4778"/>
                    <a:pt x="494" y="4995"/>
                  </a:cubicBezTo>
                  <a:cubicBezTo>
                    <a:pt x="812" y="5195"/>
                    <a:pt x="1179" y="5329"/>
                    <a:pt x="1547" y="5379"/>
                  </a:cubicBezTo>
                  <a:cubicBezTo>
                    <a:pt x="1919" y="5457"/>
                    <a:pt x="2276" y="5490"/>
                    <a:pt x="2618" y="5490"/>
                  </a:cubicBezTo>
                  <a:cubicBezTo>
                    <a:pt x="4390" y="5490"/>
                    <a:pt x="5751" y="4602"/>
                    <a:pt x="6760" y="4560"/>
                  </a:cubicBezTo>
                  <a:cubicBezTo>
                    <a:pt x="6782" y="4559"/>
                    <a:pt x="6802" y="4559"/>
                    <a:pt x="6823" y="4559"/>
                  </a:cubicBezTo>
                  <a:cubicBezTo>
                    <a:pt x="7957" y="4559"/>
                    <a:pt x="7779" y="5897"/>
                    <a:pt x="7779" y="5897"/>
                  </a:cubicBezTo>
                  <a:lnTo>
                    <a:pt x="7512" y="9189"/>
                  </a:lnTo>
                  <a:lnTo>
                    <a:pt x="8498" y="9272"/>
                  </a:lnTo>
                  <a:lnTo>
                    <a:pt x="8865" y="7701"/>
                  </a:lnTo>
                  <a:cubicBezTo>
                    <a:pt x="8966" y="7568"/>
                    <a:pt x="9049" y="7417"/>
                    <a:pt x="9116" y="7250"/>
                  </a:cubicBezTo>
                  <a:cubicBezTo>
                    <a:pt x="9317" y="6682"/>
                    <a:pt x="9617" y="6114"/>
                    <a:pt x="9651" y="5513"/>
                  </a:cubicBezTo>
                  <a:cubicBezTo>
                    <a:pt x="9718" y="4894"/>
                    <a:pt x="9500" y="4276"/>
                    <a:pt x="9049" y="3842"/>
                  </a:cubicBezTo>
                  <a:cubicBezTo>
                    <a:pt x="8616" y="3449"/>
                    <a:pt x="8008" y="3342"/>
                    <a:pt x="7410" y="3342"/>
                  </a:cubicBezTo>
                  <a:cubicBezTo>
                    <a:pt x="7270" y="3342"/>
                    <a:pt x="7131" y="3348"/>
                    <a:pt x="6994" y="3357"/>
                  </a:cubicBezTo>
                  <a:cubicBezTo>
                    <a:pt x="7044" y="2772"/>
                    <a:pt x="6810" y="2204"/>
                    <a:pt x="6376" y="1837"/>
                  </a:cubicBezTo>
                  <a:cubicBezTo>
                    <a:pt x="5941" y="1453"/>
                    <a:pt x="5390" y="1235"/>
                    <a:pt x="4822" y="1185"/>
                  </a:cubicBezTo>
                  <a:cubicBezTo>
                    <a:pt x="4304" y="1135"/>
                    <a:pt x="3769" y="1185"/>
                    <a:pt x="3285" y="985"/>
                  </a:cubicBezTo>
                  <a:cubicBezTo>
                    <a:pt x="2817" y="784"/>
                    <a:pt x="2483" y="366"/>
                    <a:pt x="2015" y="133"/>
                  </a:cubicBezTo>
                  <a:cubicBezTo>
                    <a:pt x="1854" y="52"/>
                    <a:pt x="1669" y="0"/>
                    <a:pt x="1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0"/>
            <p:cNvSpPr/>
            <p:nvPr/>
          </p:nvSpPr>
          <p:spPr>
            <a:xfrm>
              <a:off x="8197407" y="1898151"/>
              <a:ext cx="73499" cy="94054"/>
            </a:xfrm>
            <a:custGeom>
              <a:avLst/>
              <a:gdLst/>
              <a:ahLst/>
              <a:cxnLst/>
              <a:rect l="l" t="t" r="r" b="b"/>
              <a:pathLst>
                <a:path w="2292" h="2933" extrusionOk="0">
                  <a:moveTo>
                    <a:pt x="793" y="1"/>
                  </a:moveTo>
                  <a:cubicBezTo>
                    <a:pt x="727" y="1"/>
                    <a:pt x="685" y="6"/>
                    <a:pt x="677" y="8"/>
                  </a:cubicBezTo>
                  <a:cubicBezTo>
                    <a:pt x="677" y="8"/>
                    <a:pt x="9" y="2615"/>
                    <a:pt x="9" y="2665"/>
                  </a:cubicBezTo>
                  <a:cubicBezTo>
                    <a:pt x="1" y="2698"/>
                    <a:pt x="440" y="2932"/>
                    <a:pt x="918" y="2932"/>
                  </a:cubicBezTo>
                  <a:cubicBezTo>
                    <a:pt x="1404" y="2932"/>
                    <a:pt x="1929" y="2690"/>
                    <a:pt x="2064" y="1746"/>
                  </a:cubicBezTo>
                  <a:cubicBezTo>
                    <a:pt x="2292" y="154"/>
                    <a:pt x="1165" y="1"/>
                    <a:pt x="793" y="1"/>
                  </a:cubicBez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0"/>
            <p:cNvSpPr/>
            <p:nvPr/>
          </p:nvSpPr>
          <p:spPr>
            <a:xfrm>
              <a:off x="8218571" y="1919604"/>
              <a:ext cx="31105" cy="52366"/>
            </a:xfrm>
            <a:custGeom>
              <a:avLst/>
              <a:gdLst/>
              <a:ahLst/>
              <a:cxnLst/>
              <a:rect l="l" t="t" r="r" b="b"/>
              <a:pathLst>
                <a:path w="970" h="1633" extrusionOk="0">
                  <a:moveTo>
                    <a:pt x="544" y="1"/>
                  </a:moveTo>
                  <a:cubicBezTo>
                    <a:pt x="498" y="1"/>
                    <a:pt x="454" y="12"/>
                    <a:pt x="418" y="24"/>
                  </a:cubicBezTo>
                  <a:cubicBezTo>
                    <a:pt x="368" y="58"/>
                    <a:pt x="335" y="91"/>
                    <a:pt x="318" y="141"/>
                  </a:cubicBezTo>
                  <a:cubicBezTo>
                    <a:pt x="301" y="208"/>
                    <a:pt x="318" y="258"/>
                    <a:pt x="335" y="258"/>
                  </a:cubicBezTo>
                  <a:cubicBezTo>
                    <a:pt x="335" y="241"/>
                    <a:pt x="335" y="208"/>
                    <a:pt x="368" y="158"/>
                  </a:cubicBezTo>
                  <a:cubicBezTo>
                    <a:pt x="407" y="107"/>
                    <a:pt x="464" y="85"/>
                    <a:pt x="519" y="85"/>
                  </a:cubicBezTo>
                  <a:cubicBezTo>
                    <a:pt x="536" y="85"/>
                    <a:pt x="553" y="87"/>
                    <a:pt x="569" y="91"/>
                  </a:cubicBezTo>
                  <a:cubicBezTo>
                    <a:pt x="686" y="158"/>
                    <a:pt x="769" y="258"/>
                    <a:pt x="786" y="375"/>
                  </a:cubicBezTo>
                  <a:cubicBezTo>
                    <a:pt x="819" y="542"/>
                    <a:pt x="836" y="709"/>
                    <a:pt x="803" y="860"/>
                  </a:cubicBezTo>
                  <a:cubicBezTo>
                    <a:pt x="753" y="1194"/>
                    <a:pt x="535" y="1478"/>
                    <a:pt x="335" y="1528"/>
                  </a:cubicBezTo>
                  <a:cubicBezTo>
                    <a:pt x="312" y="1532"/>
                    <a:pt x="290" y="1535"/>
                    <a:pt x="268" y="1535"/>
                  </a:cubicBezTo>
                  <a:cubicBezTo>
                    <a:pt x="207" y="1535"/>
                    <a:pt x="145" y="1519"/>
                    <a:pt x="84" y="1495"/>
                  </a:cubicBezTo>
                  <a:cubicBezTo>
                    <a:pt x="34" y="1461"/>
                    <a:pt x="17" y="1428"/>
                    <a:pt x="1" y="1428"/>
                  </a:cubicBezTo>
                  <a:lnTo>
                    <a:pt x="1" y="1428"/>
                  </a:lnTo>
                  <a:cubicBezTo>
                    <a:pt x="1" y="1428"/>
                    <a:pt x="1" y="1478"/>
                    <a:pt x="51" y="1528"/>
                  </a:cubicBezTo>
                  <a:cubicBezTo>
                    <a:pt x="120" y="1598"/>
                    <a:pt x="202" y="1632"/>
                    <a:pt x="294" y="1632"/>
                  </a:cubicBezTo>
                  <a:cubicBezTo>
                    <a:pt x="313" y="1632"/>
                    <a:pt x="332" y="1631"/>
                    <a:pt x="352" y="1628"/>
                  </a:cubicBezTo>
                  <a:cubicBezTo>
                    <a:pt x="636" y="1578"/>
                    <a:pt x="870" y="1261"/>
                    <a:pt x="936" y="876"/>
                  </a:cubicBezTo>
                  <a:cubicBezTo>
                    <a:pt x="970" y="709"/>
                    <a:pt x="953" y="526"/>
                    <a:pt x="903" y="342"/>
                  </a:cubicBezTo>
                  <a:cubicBezTo>
                    <a:pt x="870" y="191"/>
                    <a:pt x="753" y="58"/>
                    <a:pt x="602" y="8"/>
                  </a:cubicBezTo>
                  <a:cubicBezTo>
                    <a:pt x="583" y="3"/>
                    <a:pt x="563" y="1"/>
                    <a:pt x="544" y="1"/>
                  </a:cubicBezTo>
                  <a:close/>
                </a:path>
              </a:pathLst>
            </a:custGeom>
            <a:solidFill>
              <a:srgbClr val="7F5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0"/>
            <p:cNvSpPr/>
            <p:nvPr/>
          </p:nvSpPr>
          <p:spPr>
            <a:xfrm>
              <a:off x="8065353" y="1847484"/>
              <a:ext cx="52527" cy="15392"/>
            </a:xfrm>
            <a:custGeom>
              <a:avLst/>
              <a:gdLst/>
              <a:ahLst/>
              <a:cxnLst/>
              <a:rect l="l" t="t" r="r" b="b"/>
              <a:pathLst>
                <a:path w="1638" h="480" extrusionOk="0">
                  <a:moveTo>
                    <a:pt x="804" y="1"/>
                  </a:moveTo>
                  <a:cubicBezTo>
                    <a:pt x="594" y="1"/>
                    <a:pt x="386" y="55"/>
                    <a:pt x="201" y="168"/>
                  </a:cubicBezTo>
                  <a:cubicBezTo>
                    <a:pt x="50" y="268"/>
                    <a:pt x="0" y="368"/>
                    <a:pt x="17" y="419"/>
                  </a:cubicBezTo>
                  <a:cubicBezTo>
                    <a:pt x="42" y="456"/>
                    <a:pt x="104" y="468"/>
                    <a:pt x="194" y="468"/>
                  </a:cubicBezTo>
                  <a:cubicBezTo>
                    <a:pt x="344" y="468"/>
                    <a:pt x="568" y="435"/>
                    <a:pt x="819" y="435"/>
                  </a:cubicBezTo>
                  <a:cubicBezTo>
                    <a:pt x="1086" y="435"/>
                    <a:pt x="1316" y="480"/>
                    <a:pt x="1465" y="480"/>
                  </a:cubicBezTo>
                  <a:cubicBezTo>
                    <a:pt x="1539" y="480"/>
                    <a:pt x="1593" y="469"/>
                    <a:pt x="1621" y="435"/>
                  </a:cubicBezTo>
                  <a:cubicBezTo>
                    <a:pt x="1637" y="385"/>
                    <a:pt x="1587" y="285"/>
                    <a:pt x="1454" y="185"/>
                  </a:cubicBezTo>
                  <a:cubicBezTo>
                    <a:pt x="1255" y="64"/>
                    <a:pt x="1029" y="1"/>
                    <a:pt x="8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0"/>
            <p:cNvSpPr/>
            <p:nvPr/>
          </p:nvSpPr>
          <p:spPr>
            <a:xfrm>
              <a:off x="7969439" y="1857201"/>
              <a:ext cx="32164" cy="15392"/>
            </a:xfrm>
            <a:custGeom>
              <a:avLst/>
              <a:gdLst/>
              <a:ahLst/>
              <a:cxnLst/>
              <a:rect l="l" t="t" r="r" b="b"/>
              <a:pathLst>
                <a:path w="1003" h="480" extrusionOk="0">
                  <a:moveTo>
                    <a:pt x="455" y="1"/>
                  </a:moveTo>
                  <a:cubicBezTo>
                    <a:pt x="340" y="1"/>
                    <a:pt x="223" y="33"/>
                    <a:pt x="117" y="99"/>
                  </a:cubicBezTo>
                  <a:cubicBezTo>
                    <a:pt x="17" y="182"/>
                    <a:pt x="0" y="266"/>
                    <a:pt x="34" y="316"/>
                  </a:cubicBezTo>
                  <a:cubicBezTo>
                    <a:pt x="100" y="416"/>
                    <a:pt x="284" y="416"/>
                    <a:pt x="485" y="450"/>
                  </a:cubicBezTo>
                  <a:cubicBezTo>
                    <a:pt x="600" y="459"/>
                    <a:pt x="709" y="480"/>
                    <a:pt x="801" y="480"/>
                  </a:cubicBezTo>
                  <a:cubicBezTo>
                    <a:pt x="869" y="480"/>
                    <a:pt x="927" y="469"/>
                    <a:pt x="969" y="433"/>
                  </a:cubicBezTo>
                  <a:cubicBezTo>
                    <a:pt x="1003" y="400"/>
                    <a:pt x="1003" y="316"/>
                    <a:pt x="936" y="216"/>
                  </a:cubicBezTo>
                  <a:cubicBezTo>
                    <a:pt x="805" y="75"/>
                    <a:pt x="631" y="1"/>
                    <a:pt x="4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0"/>
            <p:cNvSpPr/>
            <p:nvPr/>
          </p:nvSpPr>
          <p:spPr>
            <a:xfrm>
              <a:off x="8016578" y="1991018"/>
              <a:ext cx="46113" cy="22223"/>
            </a:xfrm>
            <a:custGeom>
              <a:avLst/>
              <a:gdLst/>
              <a:ahLst/>
              <a:cxnLst/>
              <a:rect l="l" t="t" r="r" b="b"/>
              <a:pathLst>
                <a:path w="1438" h="693" extrusionOk="0">
                  <a:moveTo>
                    <a:pt x="1415" y="0"/>
                  </a:moveTo>
                  <a:cubicBezTo>
                    <a:pt x="1367" y="0"/>
                    <a:pt x="1167" y="295"/>
                    <a:pt x="786" y="454"/>
                  </a:cubicBezTo>
                  <a:cubicBezTo>
                    <a:pt x="385" y="638"/>
                    <a:pt x="1" y="571"/>
                    <a:pt x="1" y="604"/>
                  </a:cubicBezTo>
                  <a:cubicBezTo>
                    <a:pt x="1" y="621"/>
                    <a:pt x="84" y="671"/>
                    <a:pt x="234" y="688"/>
                  </a:cubicBezTo>
                  <a:cubicBezTo>
                    <a:pt x="270" y="691"/>
                    <a:pt x="304" y="692"/>
                    <a:pt x="339" y="692"/>
                  </a:cubicBezTo>
                  <a:cubicBezTo>
                    <a:pt x="719" y="692"/>
                    <a:pt x="1076" y="526"/>
                    <a:pt x="1321" y="220"/>
                  </a:cubicBezTo>
                  <a:cubicBezTo>
                    <a:pt x="1421" y="103"/>
                    <a:pt x="1437" y="3"/>
                    <a:pt x="1421" y="3"/>
                  </a:cubicBezTo>
                  <a:cubicBezTo>
                    <a:pt x="1419" y="1"/>
                    <a:pt x="1417" y="0"/>
                    <a:pt x="14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0"/>
            <p:cNvSpPr/>
            <p:nvPr/>
          </p:nvSpPr>
          <p:spPr>
            <a:xfrm>
              <a:off x="7935672" y="4547407"/>
              <a:ext cx="303294" cy="132375"/>
            </a:xfrm>
            <a:custGeom>
              <a:avLst/>
              <a:gdLst/>
              <a:ahLst/>
              <a:cxnLst/>
              <a:rect l="l" t="t" r="r" b="b"/>
              <a:pathLst>
                <a:path w="9458" h="4128" extrusionOk="0">
                  <a:moveTo>
                    <a:pt x="4395" y="0"/>
                  </a:moveTo>
                  <a:lnTo>
                    <a:pt x="4328" y="2707"/>
                  </a:lnTo>
                  <a:cubicBezTo>
                    <a:pt x="4328" y="2707"/>
                    <a:pt x="1" y="3609"/>
                    <a:pt x="1036" y="3943"/>
                  </a:cubicBezTo>
                  <a:cubicBezTo>
                    <a:pt x="1504" y="4085"/>
                    <a:pt x="3171" y="4127"/>
                    <a:pt x="4896" y="4127"/>
                  </a:cubicBezTo>
                  <a:cubicBezTo>
                    <a:pt x="6621" y="4127"/>
                    <a:pt x="8405" y="4085"/>
                    <a:pt x="9107" y="4060"/>
                  </a:cubicBezTo>
                  <a:lnTo>
                    <a:pt x="9407" y="4044"/>
                  </a:lnTo>
                  <a:lnTo>
                    <a:pt x="9458" y="84"/>
                  </a:lnTo>
                  <a:lnTo>
                    <a:pt x="439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0"/>
            <p:cNvSpPr/>
            <p:nvPr/>
          </p:nvSpPr>
          <p:spPr>
            <a:xfrm>
              <a:off x="7957638" y="4650280"/>
              <a:ext cx="279725" cy="29823"/>
            </a:xfrm>
            <a:custGeom>
              <a:avLst/>
              <a:gdLst/>
              <a:ahLst/>
              <a:cxnLst/>
              <a:rect l="l" t="t" r="r" b="b"/>
              <a:pathLst>
                <a:path w="8723" h="930" extrusionOk="0">
                  <a:moveTo>
                    <a:pt x="1521" y="0"/>
                  </a:moveTo>
                  <a:cubicBezTo>
                    <a:pt x="1521" y="0"/>
                    <a:pt x="1" y="418"/>
                    <a:pt x="184" y="669"/>
                  </a:cubicBezTo>
                  <a:cubicBezTo>
                    <a:pt x="303" y="831"/>
                    <a:pt x="2774" y="930"/>
                    <a:pt x="5195" y="930"/>
                  </a:cubicBezTo>
                  <a:cubicBezTo>
                    <a:pt x="6515" y="930"/>
                    <a:pt x="7821" y="900"/>
                    <a:pt x="8722" y="836"/>
                  </a:cubicBezTo>
                  <a:lnTo>
                    <a:pt x="8722" y="719"/>
                  </a:lnTo>
                  <a:lnTo>
                    <a:pt x="1955" y="669"/>
                  </a:lnTo>
                  <a:cubicBezTo>
                    <a:pt x="1955" y="669"/>
                    <a:pt x="1822" y="34"/>
                    <a:pt x="1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0"/>
            <p:cNvSpPr/>
            <p:nvPr/>
          </p:nvSpPr>
          <p:spPr>
            <a:xfrm>
              <a:off x="7963538" y="4669007"/>
              <a:ext cx="276486" cy="6157"/>
            </a:xfrm>
            <a:custGeom>
              <a:avLst/>
              <a:gdLst/>
              <a:ahLst/>
              <a:cxnLst/>
              <a:rect l="l" t="t" r="r" b="b"/>
              <a:pathLst>
                <a:path w="8622" h="192" extrusionOk="0">
                  <a:moveTo>
                    <a:pt x="8555" y="127"/>
                  </a:moveTo>
                  <a:cubicBezTo>
                    <a:pt x="8544" y="127"/>
                    <a:pt x="8533" y="129"/>
                    <a:pt x="8522" y="135"/>
                  </a:cubicBezTo>
                  <a:lnTo>
                    <a:pt x="8622" y="135"/>
                  </a:lnTo>
                  <a:cubicBezTo>
                    <a:pt x="8600" y="135"/>
                    <a:pt x="8577" y="127"/>
                    <a:pt x="8555" y="127"/>
                  </a:cubicBezTo>
                  <a:close/>
                  <a:moveTo>
                    <a:pt x="0" y="1"/>
                  </a:moveTo>
                  <a:cubicBezTo>
                    <a:pt x="34" y="1"/>
                    <a:pt x="67" y="18"/>
                    <a:pt x="101" y="18"/>
                  </a:cubicBezTo>
                  <a:lnTo>
                    <a:pt x="351" y="34"/>
                  </a:lnTo>
                  <a:lnTo>
                    <a:pt x="1270" y="85"/>
                  </a:lnTo>
                  <a:cubicBezTo>
                    <a:pt x="2039" y="118"/>
                    <a:pt x="3125" y="168"/>
                    <a:pt x="4311" y="185"/>
                  </a:cubicBezTo>
                  <a:cubicBezTo>
                    <a:pt x="4659" y="190"/>
                    <a:pt x="4998" y="192"/>
                    <a:pt x="5322" y="192"/>
                  </a:cubicBezTo>
                  <a:cubicBezTo>
                    <a:pt x="6106" y="192"/>
                    <a:pt x="6809" y="180"/>
                    <a:pt x="7352" y="168"/>
                  </a:cubicBezTo>
                  <a:cubicBezTo>
                    <a:pt x="7720" y="168"/>
                    <a:pt x="8021" y="151"/>
                    <a:pt x="8271" y="151"/>
                  </a:cubicBezTo>
                  <a:lnTo>
                    <a:pt x="8522" y="135"/>
                  </a:lnTo>
                  <a:lnTo>
                    <a:pt x="7352" y="135"/>
                  </a:lnTo>
                  <a:cubicBezTo>
                    <a:pt x="6584" y="135"/>
                    <a:pt x="5498" y="135"/>
                    <a:pt x="4311" y="118"/>
                  </a:cubicBezTo>
                  <a:cubicBezTo>
                    <a:pt x="3125" y="101"/>
                    <a:pt x="2039" y="68"/>
                    <a:pt x="1270" y="34"/>
                  </a:cubicBezTo>
                  <a:lnTo>
                    <a:pt x="3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0"/>
            <p:cNvSpPr/>
            <p:nvPr/>
          </p:nvSpPr>
          <p:spPr>
            <a:xfrm>
              <a:off x="8005322" y="4648677"/>
              <a:ext cx="16098" cy="25750"/>
            </a:xfrm>
            <a:custGeom>
              <a:avLst/>
              <a:gdLst/>
              <a:ahLst/>
              <a:cxnLst/>
              <a:rect l="l" t="t" r="r" b="b"/>
              <a:pathLst>
                <a:path w="502" h="803" extrusionOk="0">
                  <a:moveTo>
                    <a:pt x="1" y="0"/>
                  </a:moveTo>
                  <a:lnTo>
                    <a:pt x="1" y="0"/>
                  </a:lnTo>
                  <a:cubicBezTo>
                    <a:pt x="251" y="201"/>
                    <a:pt x="418" y="485"/>
                    <a:pt x="468" y="802"/>
                  </a:cubicBezTo>
                  <a:cubicBezTo>
                    <a:pt x="502" y="451"/>
                    <a:pt x="318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0"/>
            <p:cNvSpPr/>
            <p:nvPr/>
          </p:nvSpPr>
          <p:spPr>
            <a:xfrm>
              <a:off x="8059965" y="4636876"/>
              <a:ext cx="9684" cy="13949"/>
            </a:xfrm>
            <a:custGeom>
              <a:avLst/>
              <a:gdLst/>
              <a:ahLst/>
              <a:cxnLst/>
              <a:rect l="l" t="t" r="r" b="b"/>
              <a:pathLst>
                <a:path w="302" h="435" extrusionOk="0">
                  <a:moveTo>
                    <a:pt x="18" y="0"/>
                  </a:moveTo>
                  <a:lnTo>
                    <a:pt x="18" y="0"/>
                  </a:lnTo>
                  <a:cubicBezTo>
                    <a:pt x="1" y="17"/>
                    <a:pt x="51" y="117"/>
                    <a:pt x="118" y="234"/>
                  </a:cubicBezTo>
                  <a:cubicBezTo>
                    <a:pt x="201" y="351"/>
                    <a:pt x="268" y="435"/>
                    <a:pt x="285" y="435"/>
                  </a:cubicBezTo>
                  <a:cubicBezTo>
                    <a:pt x="302" y="418"/>
                    <a:pt x="252" y="318"/>
                    <a:pt x="185" y="201"/>
                  </a:cubicBezTo>
                  <a:cubicBezTo>
                    <a:pt x="101" y="84"/>
                    <a:pt x="34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0"/>
            <p:cNvSpPr/>
            <p:nvPr/>
          </p:nvSpPr>
          <p:spPr>
            <a:xfrm>
              <a:off x="8071766" y="4634631"/>
              <a:ext cx="10743" cy="9332"/>
            </a:xfrm>
            <a:custGeom>
              <a:avLst/>
              <a:gdLst/>
              <a:ahLst/>
              <a:cxnLst/>
              <a:rect l="l" t="t" r="r" b="b"/>
              <a:pathLst>
                <a:path w="335" h="291" extrusionOk="0">
                  <a:moveTo>
                    <a:pt x="26" y="0"/>
                  </a:moveTo>
                  <a:cubicBezTo>
                    <a:pt x="22" y="0"/>
                    <a:pt x="19" y="1"/>
                    <a:pt x="17" y="4"/>
                  </a:cubicBezTo>
                  <a:cubicBezTo>
                    <a:pt x="1" y="4"/>
                    <a:pt x="67" y="87"/>
                    <a:pt x="151" y="171"/>
                  </a:cubicBezTo>
                  <a:cubicBezTo>
                    <a:pt x="224" y="243"/>
                    <a:pt x="296" y="291"/>
                    <a:pt x="325" y="291"/>
                  </a:cubicBezTo>
                  <a:cubicBezTo>
                    <a:pt x="329" y="291"/>
                    <a:pt x="333" y="290"/>
                    <a:pt x="335" y="288"/>
                  </a:cubicBezTo>
                  <a:cubicBezTo>
                    <a:pt x="335" y="271"/>
                    <a:pt x="285" y="204"/>
                    <a:pt x="184" y="121"/>
                  </a:cubicBezTo>
                  <a:cubicBezTo>
                    <a:pt x="112" y="48"/>
                    <a:pt x="51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0"/>
            <p:cNvSpPr/>
            <p:nvPr/>
          </p:nvSpPr>
          <p:spPr>
            <a:xfrm>
              <a:off x="8073915" y="4627544"/>
              <a:ext cx="17188" cy="2084"/>
            </a:xfrm>
            <a:custGeom>
              <a:avLst/>
              <a:gdLst/>
              <a:ahLst/>
              <a:cxnLst/>
              <a:rect l="l" t="t" r="r" b="b"/>
              <a:pathLst>
                <a:path w="536" h="65" extrusionOk="0">
                  <a:moveTo>
                    <a:pt x="183" y="0"/>
                  </a:moveTo>
                  <a:cubicBezTo>
                    <a:pt x="119" y="0"/>
                    <a:pt x="59" y="12"/>
                    <a:pt x="0" y="24"/>
                  </a:cubicBezTo>
                  <a:cubicBezTo>
                    <a:pt x="62" y="49"/>
                    <a:pt x="123" y="64"/>
                    <a:pt x="190" y="64"/>
                  </a:cubicBezTo>
                  <a:cubicBezTo>
                    <a:pt x="215" y="64"/>
                    <a:pt x="241" y="62"/>
                    <a:pt x="268" y="58"/>
                  </a:cubicBezTo>
                  <a:cubicBezTo>
                    <a:pt x="292" y="62"/>
                    <a:pt x="317" y="64"/>
                    <a:pt x="342" y="64"/>
                  </a:cubicBezTo>
                  <a:cubicBezTo>
                    <a:pt x="402" y="64"/>
                    <a:pt x="464" y="53"/>
                    <a:pt x="535" y="41"/>
                  </a:cubicBezTo>
                  <a:cubicBezTo>
                    <a:pt x="462" y="16"/>
                    <a:pt x="397" y="1"/>
                    <a:pt x="335" y="1"/>
                  </a:cubicBezTo>
                  <a:cubicBezTo>
                    <a:pt x="312" y="1"/>
                    <a:pt x="290" y="3"/>
                    <a:pt x="268" y="7"/>
                  </a:cubicBezTo>
                  <a:cubicBezTo>
                    <a:pt x="238" y="3"/>
                    <a:pt x="210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0"/>
            <p:cNvSpPr/>
            <p:nvPr/>
          </p:nvSpPr>
          <p:spPr>
            <a:xfrm>
              <a:off x="8074460" y="4617892"/>
              <a:ext cx="19305" cy="2662"/>
            </a:xfrm>
            <a:custGeom>
              <a:avLst/>
              <a:gdLst/>
              <a:ahLst/>
              <a:cxnLst/>
              <a:rect l="l" t="t" r="r" b="b"/>
              <a:pathLst>
                <a:path w="602" h="83" extrusionOk="0">
                  <a:moveTo>
                    <a:pt x="513" y="1"/>
                  </a:moveTo>
                  <a:cubicBezTo>
                    <a:pt x="443" y="1"/>
                    <a:pt x="372" y="13"/>
                    <a:pt x="301" y="24"/>
                  </a:cubicBezTo>
                  <a:cubicBezTo>
                    <a:pt x="271" y="19"/>
                    <a:pt x="242" y="17"/>
                    <a:pt x="213" y="17"/>
                  </a:cubicBezTo>
                  <a:cubicBezTo>
                    <a:pt x="142" y="17"/>
                    <a:pt x="71" y="29"/>
                    <a:pt x="0" y="41"/>
                  </a:cubicBezTo>
                  <a:cubicBezTo>
                    <a:pt x="84" y="69"/>
                    <a:pt x="170" y="82"/>
                    <a:pt x="256" y="82"/>
                  </a:cubicBezTo>
                  <a:cubicBezTo>
                    <a:pt x="376" y="82"/>
                    <a:pt x="494" y="56"/>
                    <a:pt x="602" y="8"/>
                  </a:cubicBezTo>
                  <a:cubicBezTo>
                    <a:pt x="572" y="3"/>
                    <a:pt x="543" y="1"/>
                    <a:pt x="5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0"/>
            <p:cNvSpPr/>
            <p:nvPr/>
          </p:nvSpPr>
          <p:spPr>
            <a:xfrm>
              <a:off x="8033189" y="4621419"/>
              <a:ext cx="30560" cy="17637"/>
            </a:xfrm>
            <a:custGeom>
              <a:avLst/>
              <a:gdLst/>
              <a:ahLst/>
              <a:cxnLst/>
              <a:rect l="l" t="t" r="r" b="b"/>
              <a:pathLst>
                <a:path w="953" h="550" extrusionOk="0">
                  <a:moveTo>
                    <a:pt x="319" y="59"/>
                  </a:moveTo>
                  <a:cubicBezTo>
                    <a:pt x="374" y="59"/>
                    <a:pt x="430" y="68"/>
                    <a:pt x="485" y="81"/>
                  </a:cubicBezTo>
                  <a:cubicBezTo>
                    <a:pt x="585" y="115"/>
                    <a:pt x="686" y="182"/>
                    <a:pt x="752" y="265"/>
                  </a:cubicBezTo>
                  <a:cubicBezTo>
                    <a:pt x="795" y="330"/>
                    <a:pt x="831" y="387"/>
                    <a:pt x="861" y="447"/>
                  </a:cubicBezTo>
                  <a:lnTo>
                    <a:pt x="861" y="447"/>
                  </a:lnTo>
                  <a:cubicBezTo>
                    <a:pt x="804" y="440"/>
                    <a:pt x="726" y="432"/>
                    <a:pt x="635" y="416"/>
                  </a:cubicBezTo>
                  <a:cubicBezTo>
                    <a:pt x="518" y="399"/>
                    <a:pt x="402" y="365"/>
                    <a:pt x="301" y="315"/>
                  </a:cubicBezTo>
                  <a:cubicBezTo>
                    <a:pt x="234" y="299"/>
                    <a:pt x="168" y="282"/>
                    <a:pt x="117" y="249"/>
                  </a:cubicBezTo>
                  <a:cubicBezTo>
                    <a:pt x="51" y="215"/>
                    <a:pt x="34" y="148"/>
                    <a:pt x="84" y="115"/>
                  </a:cubicBezTo>
                  <a:cubicBezTo>
                    <a:pt x="162" y="76"/>
                    <a:pt x="241" y="59"/>
                    <a:pt x="319" y="59"/>
                  </a:cubicBezTo>
                  <a:close/>
                  <a:moveTo>
                    <a:pt x="315" y="1"/>
                  </a:moveTo>
                  <a:cubicBezTo>
                    <a:pt x="227" y="1"/>
                    <a:pt x="137" y="21"/>
                    <a:pt x="51" y="65"/>
                  </a:cubicBezTo>
                  <a:cubicBezTo>
                    <a:pt x="17" y="81"/>
                    <a:pt x="1" y="132"/>
                    <a:pt x="1" y="182"/>
                  </a:cubicBezTo>
                  <a:cubicBezTo>
                    <a:pt x="17" y="232"/>
                    <a:pt x="51" y="265"/>
                    <a:pt x="84" y="299"/>
                  </a:cubicBezTo>
                  <a:cubicBezTo>
                    <a:pt x="151" y="332"/>
                    <a:pt x="218" y="349"/>
                    <a:pt x="285" y="382"/>
                  </a:cubicBezTo>
                  <a:cubicBezTo>
                    <a:pt x="385" y="416"/>
                    <a:pt x="502" y="449"/>
                    <a:pt x="619" y="466"/>
                  </a:cubicBezTo>
                  <a:cubicBezTo>
                    <a:pt x="677" y="474"/>
                    <a:pt x="732" y="478"/>
                    <a:pt x="786" y="478"/>
                  </a:cubicBezTo>
                  <a:cubicBezTo>
                    <a:pt x="815" y="478"/>
                    <a:pt x="844" y="477"/>
                    <a:pt x="874" y="475"/>
                  </a:cubicBezTo>
                  <a:lnTo>
                    <a:pt x="874" y="475"/>
                  </a:lnTo>
                  <a:cubicBezTo>
                    <a:pt x="884" y="499"/>
                    <a:pt x="894" y="523"/>
                    <a:pt x="903" y="549"/>
                  </a:cubicBezTo>
                  <a:cubicBezTo>
                    <a:pt x="903" y="518"/>
                    <a:pt x="903" y="502"/>
                    <a:pt x="890" y="473"/>
                  </a:cubicBezTo>
                  <a:lnTo>
                    <a:pt x="890" y="473"/>
                  </a:lnTo>
                  <a:cubicBezTo>
                    <a:pt x="910" y="471"/>
                    <a:pt x="931" y="469"/>
                    <a:pt x="953" y="466"/>
                  </a:cubicBezTo>
                  <a:cubicBezTo>
                    <a:pt x="953" y="458"/>
                    <a:pt x="927" y="454"/>
                    <a:pt x="882" y="449"/>
                  </a:cubicBezTo>
                  <a:lnTo>
                    <a:pt x="882" y="449"/>
                  </a:lnTo>
                  <a:cubicBezTo>
                    <a:pt x="865" y="373"/>
                    <a:pt x="833" y="311"/>
                    <a:pt x="786" y="249"/>
                  </a:cubicBezTo>
                  <a:cubicBezTo>
                    <a:pt x="673" y="90"/>
                    <a:pt x="499" y="1"/>
                    <a:pt x="3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0"/>
            <p:cNvSpPr/>
            <p:nvPr/>
          </p:nvSpPr>
          <p:spPr>
            <a:xfrm>
              <a:off x="8059452" y="4616513"/>
              <a:ext cx="15553" cy="20395"/>
            </a:xfrm>
            <a:custGeom>
              <a:avLst/>
              <a:gdLst/>
              <a:ahLst/>
              <a:cxnLst/>
              <a:rect l="l" t="t" r="r" b="b"/>
              <a:pathLst>
                <a:path w="485" h="636" extrusionOk="0">
                  <a:moveTo>
                    <a:pt x="385" y="1"/>
                  </a:moveTo>
                  <a:cubicBezTo>
                    <a:pt x="268" y="17"/>
                    <a:pt x="167" y="67"/>
                    <a:pt x="100" y="168"/>
                  </a:cubicBezTo>
                  <a:cubicBezTo>
                    <a:pt x="50" y="234"/>
                    <a:pt x="17" y="318"/>
                    <a:pt x="17" y="402"/>
                  </a:cubicBezTo>
                  <a:cubicBezTo>
                    <a:pt x="0" y="485"/>
                    <a:pt x="0" y="569"/>
                    <a:pt x="50" y="635"/>
                  </a:cubicBezTo>
                  <a:cubicBezTo>
                    <a:pt x="50" y="569"/>
                    <a:pt x="50" y="485"/>
                    <a:pt x="50" y="418"/>
                  </a:cubicBezTo>
                  <a:cubicBezTo>
                    <a:pt x="67" y="335"/>
                    <a:pt x="100" y="268"/>
                    <a:pt x="151" y="201"/>
                  </a:cubicBezTo>
                  <a:cubicBezTo>
                    <a:pt x="201" y="134"/>
                    <a:pt x="284" y="67"/>
                    <a:pt x="368" y="67"/>
                  </a:cubicBezTo>
                  <a:cubicBezTo>
                    <a:pt x="451" y="84"/>
                    <a:pt x="418" y="201"/>
                    <a:pt x="368" y="285"/>
                  </a:cubicBezTo>
                  <a:cubicBezTo>
                    <a:pt x="334" y="351"/>
                    <a:pt x="284" y="418"/>
                    <a:pt x="234" y="468"/>
                  </a:cubicBezTo>
                  <a:cubicBezTo>
                    <a:pt x="134" y="569"/>
                    <a:pt x="67" y="619"/>
                    <a:pt x="84" y="635"/>
                  </a:cubicBezTo>
                  <a:cubicBezTo>
                    <a:pt x="151" y="602"/>
                    <a:pt x="217" y="552"/>
                    <a:pt x="268" y="502"/>
                  </a:cubicBezTo>
                  <a:cubicBezTo>
                    <a:pt x="318" y="435"/>
                    <a:pt x="385" y="385"/>
                    <a:pt x="418" y="301"/>
                  </a:cubicBezTo>
                  <a:cubicBezTo>
                    <a:pt x="451" y="268"/>
                    <a:pt x="468" y="218"/>
                    <a:pt x="485" y="168"/>
                  </a:cubicBezTo>
                  <a:cubicBezTo>
                    <a:pt x="485" y="84"/>
                    <a:pt x="451" y="17"/>
                    <a:pt x="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0"/>
            <p:cNvSpPr/>
            <p:nvPr/>
          </p:nvSpPr>
          <p:spPr>
            <a:xfrm>
              <a:off x="8178391" y="4627352"/>
              <a:ext cx="58972" cy="46530"/>
            </a:xfrm>
            <a:custGeom>
              <a:avLst/>
              <a:gdLst/>
              <a:ahLst/>
              <a:cxnLst/>
              <a:rect l="l" t="t" r="r" b="b"/>
              <a:pathLst>
                <a:path w="1839" h="1451" extrusionOk="0">
                  <a:moveTo>
                    <a:pt x="1596" y="1"/>
                  </a:moveTo>
                  <a:cubicBezTo>
                    <a:pt x="1550" y="1"/>
                    <a:pt x="1504" y="5"/>
                    <a:pt x="1454" y="13"/>
                  </a:cubicBezTo>
                  <a:cubicBezTo>
                    <a:pt x="819" y="47"/>
                    <a:pt x="268" y="465"/>
                    <a:pt x="67" y="1066"/>
                  </a:cubicBezTo>
                  <a:cubicBezTo>
                    <a:pt x="51" y="1166"/>
                    <a:pt x="17" y="1250"/>
                    <a:pt x="17" y="1350"/>
                  </a:cubicBezTo>
                  <a:cubicBezTo>
                    <a:pt x="1" y="1384"/>
                    <a:pt x="1" y="1417"/>
                    <a:pt x="17" y="1450"/>
                  </a:cubicBezTo>
                  <a:cubicBezTo>
                    <a:pt x="17" y="1450"/>
                    <a:pt x="34" y="1300"/>
                    <a:pt x="117" y="1083"/>
                  </a:cubicBezTo>
                  <a:cubicBezTo>
                    <a:pt x="318" y="515"/>
                    <a:pt x="853" y="97"/>
                    <a:pt x="1454" y="47"/>
                  </a:cubicBezTo>
                  <a:cubicBezTo>
                    <a:pt x="1532" y="41"/>
                    <a:pt x="1601" y="39"/>
                    <a:pt x="1658" y="39"/>
                  </a:cubicBezTo>
                  <a:cubicBezTo>
                    <a:pt x="1772" y="39"/>
                    <a:pt x="1838" y="47"/>
                    <a:pt x="1838" y="47"/>
                  </a:cubicBezTo>
                  <a:cubicBezTo>
                    <a:pt x="1805" y="30"/>
                    <a:pt x="1772" y="13"/>
                    <a:pt x="1738" y="13"/>
                  </a:cubicBezTo>
                  <a:cubicBezTo>
                    <a:pt x="1688" y="5"/>
                    <a:pt x="1642" y="1"/>
                    <a:pt x="15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0"/>
            <p:cNvSpPr/>
            <p:nvPr/>
          </p:nvSpPr>
          <p:spPr>
            <a:xfrm>
              <a:off x="8220175" y="4560780"/>
              <a:ext cx="2726" cy="67021"/>
            </a:xfrm>
            <a:custGeom>
              <a:avLst/>
              <a:gdLst/>
              <a:ahLst/>
              <a:cxnLst/>
              <a:rect l="l" t="t" r="r" b="b"/>
              <a:pathLst>
                <a:path w="85" h="2090" extrusionOk="0">
                  <a:moveTo>
                    <a:pt x="34" y="1"/>
                  </a:moveTo>
                  <a:cubicBezTo>
                    <a:pt x="1" y="335"/>
                    <a:pt x="1" y="686"/>
                    <a:pt x="1" y="1037"/>
                  </a:cubicBezTo>
                  <a:cubicBezTo>
                    <a:pt x="1" y="1388"/>
                    <a:pt x="1" y="1739"/>
                    <a:pt x="34" y="2089"/>
                  </a:cubicBezTo>
                  <a:cubicBezTo>
                    <a:pt x="84" y="1388"/>
                    <a:pt x="84" y="686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0"/>
            <p:cNvSpPr/>
            <p:nvPr/>
          </p:nvSpPr>
          <p:spPr>
            <a:xfrm>
              <a:off x="8110889" y="4658072"/>
              <a:ext cx="47716" cy="2533"/>
            </a:xfrm>
            <a:custGeom>
              <a:avLst/>
              <a:gdLst/>
              <a:ahLst/>
              <a:cxnLst/>
              <a:rect l="l" t="t" r="r" b="b"/>
              <a:pathLst>
                <a:path w="1488" h="79" extrusionOk="0">
                  <a:moveTo>
                    <a:pt x="102" y="0"/>
                  </a:moveTo>
                  <a:cubicBezTo>
                    <a:pt x="37" y="0"/>
                    <a:pt x="0" y="2"/>
                    <a:pt x="0" y="8"/>
                  </a:cubicBezTo>
                  <a:cubicBezTo>
                    <a:pt x="193" y="49"/>
                    <a:pt x="397" y="79"/>
                    <a:pt x="602" y="79"/>
                  </a:cubicBezTo>
                  <a:cubicBezTo>
                    <a:pt x="647" y="79"/>
                    <a:pt x="691" y="78"/>
                    <a:pt x="735" y="75"/>
                  </a:cubicBezTo>
                  <a:cubicBezTo>
                    <a:pt x="780" y="78"/>
                    <a:pt x="824" y="79"/>
                    <a:pt x="869" y="79"/>
                  </a:cubicBezTo>
                  <a:cubicBezTo>
                    <a:pt x="1075" y="79"/>
                    <a:pt x="1281" y="49"/>
                    <a:pt x="1487" y="8"/>
                  </a:cubicBezTo>
                  <a:lnTo>
                    <a:pt x="1471" y="8"/>
                  </a:lnTo>
                  <a:cubicBezTo>
                    <a:pt x="1471" y="2"/>
                    <a:pt x="1435" y="0"/>
                    <a:pt x="1373" y="0"/>
                  </a:cubicBezTo>
                  <a:cubicBezTo>
                    <a:pt x="1248" y="0"/>
                    <a:pt x="1014" y="8"/>
                    <a:pt x="735" y="8"/>
                  </a:cubicBezTo>
                  <a:cubicBezTo>
                    <a:pt x="468" y="8"/>
                    <a:pt x="230" y="0"/>
                    <a:pt x="1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0"/>
            <p:cNvSpPr/>
            <p:nvPr/>
          </p:nvSpPr>
          <p:spPr>
            <a:xfrm>
              <a:off x="8184836" y="4658842"/>
              <a:ext cx="5900" cy="9139"/>
            </a:xfrm>
            <a:custGeom>
              <a:avLst/>
              <a:gdLst/>
              <a:ahLst/>
              <a:cxnLst/>
              <a:rect l="l" t="t" r="r" b="b"/>
              <a:pathLst>
                <a:path w="184" h="285" extrusionOk="0">
                  <a:moveTo>
                    <a:pt x="167" y="0"/>
                  </a:moveTo>
                  <a:cubicBezTo>
                    <a:pt x="150" y="0"/>
                    <a:pt x="84" y="34"/>
                    <a:pt x="50" y="117"/>
                  </a:cubicBezTo>
                  <a:cubicBezTo>
                    <a:pt x="0" y="218"/>
                    <a:pt x="17" y="285"/>
                    <a:pt x="33" y="285"/>
                  </a:cubicBezTo>
                  <a:cubicBezTo>
                    <a:pt x="50" y="285"/>
                    <a:pt x="67" y="234"/>
                    <a:pt x="100" y="151"/>
                  </a:cubicBezTo>
                  <a:cubicBezTo>
                    <a:pt x="134" y="67"/>
                    <a:pt x="184" y="17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0"/>
            <p:cNvSpPr/>
            <p:nvPr/>
          </p:nvSpPr>
          <p:spPr>
            <a:xfrm>
              <a:off x="8196060" y="4644251"/>
              <a:ext cx="7023" cy="6189"/>
            </a:xfrm>
            <a:custGeom>
              <a:avLst/>
              <a:gdLst/>
              <a:ahLst/>
              <a:cxnLst/>
              <a:rect l="l" t="t" r="r" b="b"/>
              <a:pathLst>
                <a:path w="219" h="193" extrusionOk="0">
                  <a:moveTo>
                    <a:pt x="190" y="0"/>
                  </a:moveTo>
                  <a:cubicBezTo>
                    <a:pt x="167" y="0"/>
                    <a:pt x="126" y="30"/>
                    <a:pt x="84" y="71"/>
                  </a:cubicBezTo>
                  <a:cubicBezTo>
                    <a:pt x="34" y="121"/>
                    <a:pt x="1" y="171"/>
                    <a:pt x="1" y="188"/>
                  </a:cubicBezTo>
                  <a:cubicBezTo>
                    <a:pt x="4" y="191"/>
                    <a:pt x="8" y="193"/>
                    <a:pt x="13" y="193"/>
                  </a:cubicBezTo>
                  <a:cubicBezTo>
                    <a:pt x="35" y="193"/>
                    <a:pt x="77" y="163"/>
                    <a:pt x="118" y="121"/>
                  </a:cubicBezTo>
                  <a:cubicBezTo>
                    <a:pt x="185" y="54"/>
                    <a:pt x="218" y="4"/>
                    <a:pt x="201" y="4"/>
                  </a:cubicBezTo>
                  <a:cubicBezTo>
                    <a:pt x="198" y="1"/>
                    <a:pt x="194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0"/>
            <p:cNvSpPr/>
            <p:nvPr/>
          </p:nvSpPr>
          <p:spPr>
            <a:xfrm>
              <a:off x="8210009" y="4636651"/>
              <a:ext cx="10037" cy="4105"/>
            </a:xfrm>
            <a:custGeom>
              <a:avLst/>
              <a:gdLst/>
              <a:ahLst/>
              <a:cxnLst/>
              <a:rect l="l" t="t" r="r" b="b"/>
              <a:pathLst>
                <a:path w="313" h="128" extrusionOk="0">
                  <a:moveTo>
                    <a:pt x="216" y="1"/>
                  </a:moveTo>
                  <a:cubicBezTo>
                    <a:pt x="191" y="1"/>
                    <a:pt x="163" y="3"/>
                    <a:pt x="134" y="7"/>
                  </a:cubicBezTo>
                  <a:cubicBezTo>
                    <a:pt x="50" y="41"/>
                    <a:pt x="0" y="108"/>
                    <a:pt x="17" y="124"/>
                  </a:cubicBezTo>
                  <a:cubicBezTo>
                    <a:pt x="19" y="127"/>
                    <a:pt x="22" y="128"/>
                    <a:pt x="26" y="128"/>
                  </a:cubicBezTo>
                  <a:cubicBezTo>
                    <a:pt x="48" y="128"/>
                    <a:pt x="93" y="89"/>
                    <a:pt x="151" y="74"/>
                  </a:cubicBezTo>
                  <a:cubicBezTo>
                    <a:pt x="234" y="41"/>
                    <a:pt x="301" y="41"/>
                    <a:pt x="301" y="24"/>
                  </a:cubicBezTo>
                  <a:cubicBezTo>
                    <a:pt x="313" y="12"/>
                    <a:pt x="275" y="1"/>
                    <a:pt x="2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0"/>
            <p:cNvSpPr/>
            <p:nvPr/>
          </p:nvSpPr>
          <p:spPr>
            <a:xfrm>
              <a:off x="8227165" y="4634342"/>
              <a:ext cx="5387" cy="2437"/>
            </a:xfrm>
            <a:custGeom>
              <a:avLst/>
              <a:gdLst/>
              <a:ahLst/>
              <a:cxnLst/>
              <a:rect l="l" t="t" r="r" b="b"/>
              <a:pathLst>
                <a:path w="168" h="76" extrusionOk="0">
                  <a:moveTo>
                    <a:pt x="121" y="0"/>
                  </a:moveTo>
                  <a:cubicBezTo>
                    <a:pt x="104" y="0"/>
                    <a:pt x="84" y="4"/>
                    <a:pt x="67" y="13"/>
                  </a:cubicBezTo>
                  <a:cubicBezTo>
                    <a:pt x="17" y="29"/>
                    <a:pt x="0" y="46"/>
                    <a:pt x="0" y="63"/>
                  </a:cubicBezTo>
                  <a:cubicBezTo>
                    <a:pt x="0" y="71"/>
                    <a:pt x="13" y="75"/>
                    <a:pt x="29" y="75"/>
                  </a:cubicBezTo>
                  <a:cubicBezTo>
                    <a:pt x="46" y="75"/>
                    <a:pt x="67" y="71"/>
                    <a:pt x="84" y="63"/>
                  </a:cubicBezTo>
                  <a:cubicBezTo>
                    <a:pt x="134" y="46"/>
                    <a:pt x="167" y="29"/>
                    <a:pt x="150" y="13"/>
                  </a:cubicBezTo>
                  <a:cubicBezTo>
                    <a:pt x="150" y="4"/>
                    <a:pt x="138" y="0"/>
                    <a:pt x="1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0"/>
            <p:cNvSpPr/>
            <p:nvPr/>
          </p:nvSpPr>
          <p:spPr>
            <a:xfrm>
              <a:off x="7804836" y="4480964"/>
              <a:ext cx="286267" cy="207926"/>
            </a:xfrm>
            <a:custGeom>
              <a:avLst/>
              <a:gdLst/>
              <a:ahLst/>
              <a:cxnLst/>
              <a:rect l="l" t="t" r="r" b="b"/>
              <a:pathLst>
                <a:path w="8927" h="6484" extrusionOk="0">
                  <a:moveTo>
                    <a:pt x="7639" y="0"/>
                  </a:moveTo>
                  <a:lnTo>
                    <a:pt x="2827" y="1638"/>
                  </a:lnTo>
                  <a:lnTo>
                    <a:pt x="3696" y="4211"/>
                  </a:lnTo>
                  <a:cubicBezTo>
                    <a:pt x="3696" y="4211"/>
                    <a:pt x="0" y="6484"/>
                    <a:pt x="989" y="6484"/>
                  </a:cubicBezTo>
                  <a:cubicBezTo>
                    <a:pt x="1000" y="6484"/>
                    <a:pt x="1011" y="6484"/>
                    <a:pt x="1023" y="6483"/>
                  </a:cubicBezTo>
                  <a:cubicBezTo>
                    <a:pt x="1992" y="6450"/>
                    <a:pt x="7339" y="4395"/>
                    <a:pt x="8642" y="3860"/>
                  </a:cubicBezTo>
                  <a:lnTo>
                    <a:pt x="8926" y="3743"/>
                  </a:lnTo>
                  <a:lnTo>
                    <a:pt x="763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0"/>
            <p:cNvSpPr/>
            <p:nvPr/>
          </p:nvSpPr>
          <p:spPr>
            <a:xfrm>
              <a:off x="7823692" y="4597753"/>
              <a:ext cx="267411" cy="91521"/>
            </a:xfrm>
            <a:custGeom>
              <a:avLst/>
              <a:gdLst/>
              <a:ahLst/>
              <a:cxnLst/>
              <a:rect l="l" t="t" r="r" b="b"/>
              <a:pathLst>
                <a:path w="8339" h="2854" extrusionOk="0">
                  <a:moveTo>
                    <a:pt x="8305" y="1"/>
                  </a:moveTo>
                  <a:lnTo>
                    <a:pt x="1922" y="2240"/>
                  </a:lnTo>
                  <a:cubicBezTo>
                    <a:pt x="1922" y="2240"/>
                    <a:pt x="1619" y="1763"/>
                    <a:pt x="1348" y="1763"/>
                  </a:cubicBezTo>
                  <a:cubicBezTo>
                    <a:pt x="1327" y="1763"/>
                    <a:pt x="1307" y="1766"/>
                    <a:pt x="1287" y="1772"/>
                  </a:cubicBezTo>
                  <a:cubicBezTo>
                    <a:pt x="1287" y="1772"/>
                    <a:pt x="0" y="2674"/>
                    <a:pt x="251" y="2841"/>
                  </a:cubicBezTo>
                  <a:cubicBezTo>
                    <a:pt x="263" y="2850"/>
                    <a:pt x="287" y="2854"/>
                    <a:pt x="320" y="2854"/>
                  </a:cubicBezTo>
                  <a:cubicBezTo>
                    <a:pt x="1014" y="2854"/>
                    <a:pt x="6106" y="1089"/>
                    <a:pt x="8338" y="101"/>
                  </a:cubicBezTo>
                  <a:lnTo>
                    <a:pt x="8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0"/>
            <p:cNvSpPr/>
            <p:nvPr/>
          </p:nvSpPr>
          <p:spPr>
            <a:xfrm>
              <a:off x="7831196" y="4596695"/>
              <a:ext cx="260965" cy="90046"/>
            </a:xfrm>
            <a:custGeom>
              <a:avLst/>
              <a:gdLst/>
              <a:ahLst/>
              <a:cxnLst/>
              <a:rect l="l" t="t" r="r" b="b"/>
              <a:pathLst>
                <a:path w="8138" h="2808" extrusionOk="0">
                  <a:moveTo>
                    <a:pt x="8137" y="0"/>
                  </a:moveTo>
                  <a:cubicBezTo>
                    <a:pt x="8104" y="0"/>
                    <a:pt x="8087" y="17"/>
                    <a:pt x="8054" y="34"/>
                  </a:cubicBezTo>
                  <a:cubicBezTo>
                    <a:pt x="8087" y="34"/>
                    <a:pt x="8121" y="17"/>
                    <a:pt x="8137" y="0"/>
                  </a:cubicBezTo>
                  <a:close/>
                  <a:moveTo>
                    <a:pt x="8054" y="34"/>
                  </a:moveTo>
                  <a:lnTo>
                    <a:pt x="7820" y="117"/>
                  </a:lnTo>
                  <a:lnTo>
                    <a:pt x="6951" y="435"/>
                  </a:lnTo>
                  <a:cubicBezTo>
                    <a:pt x="6216" y="702"/>
                    <a:pt x="5213" y="1070"/>
                    <a:pt x="4077" y="1454"/>
                  </a:cubicBezTo>
                  <a:cubicBezTo>
                    <a:pt x="2958" y="1838"/>
                    <a:pt x="1939" y="2172"/>
                    <a:pt x="1187" y="2406"/>
                  </a:cubicBezTo>
                  <a:lnTo>
                    <a:pt x="318" y="2690"/>
                  </a:lnTo>
                  <a:lnTo>
                    <a:pt x="84" y="2774"/>
                  </a:lnTo>
                  <a:cubicBezTo>
                    <a:pt x="151" y="2757"/>
                    <a:pt x="234" y="2741"/>
                    <a:pt x="318" y="2707"/>
                  </a:cubicBezTo>
                  <a:cubicBezTo>
                    <a:pt x="568" y="2640"/>
                    <a:pt x="853" y="2557"/>
                    <a:pt x="1203" y="2456"/>
                  </a:cubicBezTo>
                  <a:cubicBezTo>
                    <a:pt x="1955" y="2223"/>
                    <a:pt x="2974" y="1888"/>
                    <a:pt x="4111" y="1504"/>
                  </a:cubicBezTo>
                  <a:cubicBezTo>
                    <a:pt x="5230" y="1120"/>
                    <a:pt x="6233" y="752"/>
                    <a:pt x="6968" y="468"/>
                  </a:cubicBezTo>
                  <a:lnTo>
                    <a:pt x="7820" y="134"/>
                  </a:lnTo>
                  <a:lnTo>
                    <a:pt x="8054" y="34"/>
                  </a:lnTo>
                  <a:close/>
                  <a:moveTo>
                    <a:pt x="84" y="2774"/>
                  </a:moveTo>
                  <a:cubicBezTo>
                    <a:pt x="50" y="2774"/>
                    <a:pt x="17" y="2791"/>
                    <a:pt x="0" y="2807"/>
                  </a:cubicBezTo>
                  <a:cubicBezTo>
                    <a:pt x="17" y="2791"/>
                    <a:pt x="50" y="2791"/>
                    <a:pt x="84" y="277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0"/>
            <p:cNvSpPr/>
            <p:nvPr/>
          </p:nvSpPr>
          <p:spPr>
            <a:xfrm>
              <a:off x="7863327" y="4652942"/>
              <a:ext cx="23089" cy="19337"/>
            </a:xfrm>
            <a:custGeom>
              <a:avLst/>
              <a:gdLst/>
              <a:ahLst/>
              <a:cxnLst/>
              <a:rect l="l" t="t" r="r" b="b"/>
              <a:pathLst>
                <a:path w="720" h="603" extrusionOk="0">
                  <a:moveTo>
                    <a:pt x="1" y="1"/>
                  </a:moveTo>
                  <a:lnTo>
                    <a:pt x="1" y="1"/>
                  </a:lnTo>
                  <a:cubicBezTo>
                    <a:pt x="302" y="101"/>
                    <a:pt x="552" y="318"/>
                    <a:pt x="719" y="602"/>
                  </a:cubicBezTo>
                  <a:cubicBezTo>
                    <a:pt x="619" y="268"/>
                    <a:pt x="335" y="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0"/>
            <p:cNvSpPr/>
            <p:nvPr/>
          </p:nvSpPr>
          <p:spPr>
            <a:xfrm>
              <a:off x="7911012" y="4623407"/>
              <a:ext cx="12891" cy="10294"/>
            </a:xfrm>
            <a:custGeom>
              <a:avLst/>
              <a:gdLst/>
              <a:ahLst/>
              <a:cxnLst/>
              <a:rect l="l" t="t" r="r" b="b"/>
              <a:pathLst>
                <a:path w="402" h="321" extrusionOk="0">
                  <a:moveTo>
                    <a:pt x="9" y="0"/>
                  </a:moveTo>
                  <a:cubicBezTo>
                    <a:pt x="5" y="0"/>
                    <a:pt x="3" y="1"/>
                    <a:pt x="1" y="3"/>
                  </a:cubicBezTo>
                  <a:cubicBezTo>
                    <a:pt x="1" y="19"/>
                    <a:pt x="68" y="86"/>
                    <a:pt x="185" y="187"/>
                  </a:cubicBezTo>
                  <a:cubicBezTo>
                    <a:pt x="285" y="270"/>
                    <a:pt x="385" y="320"/>
                    <a:pt x="402" y="320"/>
                  </a:cubicBezTo>
                  <a:cubicBezTo>
                    <a:pt x="402" y="303"/>
                    <a:pt x="335" y="220"/>
                    <a:pt x="218" y="136"/>
                  </a:cubicBezTo>
                  <a:cubicBezTo>
                    <a:pt x="128" y="62"/>
                    <a:pt x="39" y="0"/>
                    <a:pt x="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0"/>
            <p:cNvSpPr/>
            <p:nvPr/>
          </p:nvSpPr>
          <p:spPr>
            <a:xfrm>
              <a:off x="7921209" y="4616898"/>
              <a:ext cx="12891" cy="5740"/>
            </a:xfrm>
            <a:custGeom>
              <a:avLst/>
              <a:gdLst/>
              <a:ahLst/>
              <a:cxnLst/>
              <a:rect l="l" t="t" r="r" b="b"/>
              <a:pathLst>
                <a:path w="402" h="179" extrusionOk="0">
                  <a:moveTo>
                    <a:pt x="15" y="1"/>
                  </a:moveTo>
                  <a:cubicBezTo>
                    <a:pt x="8" y="1"/>
                    <a:pt x="3" y="2"/>
                    <a:pt x="0" y="5"/>
                  </a:cubicBezTo>
                  <a:cubicBezTo>
                    <a:pt x="0" y="22"/>
                    <a:pt x="84" y="72"/>
                    <a:pt x="184" y="122"/>
                  </a:cubicBezTo>
                  <a:cubicBezTo>
                    <a:pt x="272" y="160"/>
                    <a:pt x="341" y="179"/>
                    <a:pt x="377" y="179"/>
                  </a:cubicBezTo>
                  <a:cubicBezTo>
                    <a:pt x="389" y="179"/>
                    <a:pt x="397" y="176"/>
                    <a:pt x="401" y="172"/>
                  </a:cubicBezTo>
                  <a:cubicBezTo>
                    <a:pt x="401" y="156"/>
                    <a:pt x="318" y="105"/>
                    <a:pt x="218" y="72"/>
                  </a:cubicBezTo>
                  <a:cubicBezTo>
                    <a:pt x="121" y="31"/>
                    <a:pt x="48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0"/>
            <p:cNvSpPr/>
            <p:nvPr/>
          </p:nvSpPr>
          <p:spPr>
            <a:xfrm>
              <a:off x="7920664" y="4605257"/>
              <a:ext cx="16643" cy="5932"/>
            </a:xfrm>
            <a:custGeom>
              <a:avLst/>
              <a:gdLst/>
              <a:ahLst/>
              <a:cxnLst/>
              <a:rect l="l" t="t" r="r" b="b"/>
              <a:pathLst>
                <a:path w="519" h="185" extrusionOk="0">
                  <a:moveTo>
                    <a:pt x="502" y="1"/>
                  </a:moveTo>
                  <a:cubicBezTo>
                    <a:pt x="418" y="1"/>
                    <a:pt x="318" y="17"/>
                    <a:pt x="251" y="67"/>
                  </a:cubicBezTo>
                  <a:cubicBezTo>
                    <a:pt x="101" y="118"/>
                    <a:pt x="1" y="168"/>
                    <a:pt x="1" y="184"/>
                  </a:cubicBezTo>
                  <a:cubicBezTo>
                    <a:pt x="101" y="184"/>
                    <a:pt x="184" y="151"/>
                    <a:pt x="268" y="118"/>
                  </a:cubicBezTo>
                  <a:cubicBezTo>
                    <a:pt x="402" y="67"/>
                    <a:pt x="519" y="17"/>
                    <a:pt x="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0"/>
            <p:cNvSpPr/>
            <p:nvPr/>
          </p:nvSpPr>
          <p:spPr>
            <a:xfrm>
              <a:off x="7918516" y="4594001"/>
              <a:ext cx="17733" cy="7600"/>
            </a:xfrm>
            <a:custGeom>
              <a:avLst/>
              <a:gdLst/>
              <a:ahLst/>
              <a:cxnLst/>
              <a:rect l="l" t="t" r="r" b="b"/>
              <a:pathLst>
                <a:path w="553" h="237" extrusionOk="0">
                  <a:moveTo>
                    <a:pt x="552" y="1"/>
                  </a:moveTo>
                  <a:cubicBezTo>
                    <a:pt x="368" y="84"/>
                    <a:pt x="185" y="168"/>
                    <a:pt x="1" y="235"/>
                  </a:cubicBezTo>
                  <a:cubicBezTo>
                    <a:pt x="15" y="236"/>
                    <a:pt x="30" y="237"/>
                    <a:pt x="45" y="237"/>
                  </a:cubicBezTo>
                  <a:cubicBezTo>
                    <a:pt x="230" y="237"/>
                    <a:pt x="413" y="140"/>
                    <a:pt x="5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0"/>
            <p:cNvSpPr/>
            <p:nvPr/>
          </p:nvSpPr>
          <p:spPr>
            <a:xfrm>
              <a:off x="7881542" y="4613627"/>
              <a:ext cx="32196" cy="12795"/>
            </a:xfrm>
            <a:custGeom>
              <a:avLst/>
              <a:gdLst/>
              <a:ahLst/>
              <a:cxnLst/>
              <a:rect l="l" t="t" r="r" b="b"/>
              <a:pathLst>
                <a:path w="1004" h="399" extrusionOk="0">
                  <a:moveTo>
                    <a:pt x="435" y="57"/>
                  </a:moveTo>
                  <a:cubicBezTo>
                    <a:pt x="552" y="57"/>
                    <a:pt x="669" y="91"/>
                    <a:pt x="770" y="141"/>
                  </a:cubicBezTo>
                  <a:cubicBezTo>
                    <a:pt x="824" y="173"/>
                    <a:pt x="878" y="220"/>
                    <a:pt x="923" y="271"/>
                  </a:cubicBezTo>
                  <a:lnTo>
                    <a:pt x="923" y="271"/>
                  </a:lnTo>
                  <a:cubicBezTo>
                    <a:pt x="869" y="286"/>
                    <a:pt x="788" y="307"/>
                    <a:pt x="686" y="324"/>
                  </a:cubicBezTo>
                  <a:cubicBezTo>
                    <a:pt x="586" y="341"/>
                    <a:pt x="469" y="341"/>
                    <a:pt x="352" y="341"/>
                  </a:cubicBezTo>
                  <a:cubicBezTo>
                    <a:pt x="285" y="341"/>
                    <a:pt x="218" y="341"/>
                    <a:pt x="151" y="324"/>
                  </a:cubicBezTo>
                  <a:cubicBezTo>
                    <a:pt x="85" y="308"/>
                    <a:pt x="51" y="258"/>
                    <a:pt x="85" y="207"/>
                  </a:cubicBezTo>
                  <a:cubicBezTo>
                    <a:pt x="168" y="107"/>
                    <a:pt x="302" y="57"/>
                    <a:pt x="435" y="57"/>
                  </a:cubicBezTo>
                  <a:close/>
                  <a:moveTo>
                    <a:pt x="452" y="0"/>
                  </a:moveTo>
                  <a:cubicBezTo>
                    <a:pt x="300" y="0"/>
                    <a:pt x="148" y="60"/>
                    <a:pt x="34" y="174"/>
                  </a:cubicBezTo>
                  <a:cubicBezTo>
                    <a:pt x="1" y="224"/>
                    <a:pt x="1" y="274"/>
                    <a:pt x="18" y="324"/>
                  </a:cubicBezTo>
                  <a:cubicBezTo>
                    <a:pt x="51" y="358"/>
                    <a:pt x="85" y="375"/>
                    <a:pt x="135" y="391"/>
                  </a:cubicBezTo>
                  <a:cubicBezTo>
                    <a:pt x="179" y="391"/>
                    <a:pt x="224" y="399"/>
                    <a:pt x="273" y="399"/>
                  </a:cubicBezTo>
                  <a:cubicBezTo>
                    <a:pt x="298" y="399"/>
                    <a:pt x="324" y="397"/>
                    <a:pt x="352" y="391"/>
                  </a:cubicBezTo>
                  <a:cubicBezTo>
                    <a:pt x="469" y="391"/>
                    <a:pt x="586" y="391"/>
                    <a:pt x="703" y="358"/>
                  </a:cubicBezTo>
                  <a:cubicBezTo>
                    <a:pt x="779" y="345"/>
                    <a:pt x="865" y="323"/>
                    <a:pt x="939" y="290"/>
                  </a:cubicBezTo>
                  <a:lnTo>
                    <a:pt x="939" y="290"/>
                  </a:lnTo>
                  <a:cubicBezTo>
                    <a:pt x="957" y="312"/>
                    <a:pt x="973" y="335"/>
                    <a:pt x="987" y="358"/>
                  </a:cubicBezTo>
                  <a:cubicBezTo>
                    <a:pt x="1003" y="358"/>
                    <a:pt x="988" y="328"/>
                    <a:pt x="958" y="282"/>
                  </a:cubicBezTo>
                  <a:lnTo>
                    <a:pt x="958" y="282"/>
                  </a:lnTo>
                  <a:cubicBezTo>
                    <a:pt x="974" y="274"/>
                    <a:pt x="989" y="266"/>
                    <a:pt x="1003" y="258"/>
                  </a:cubicBezTo>
                  <a:cubicBezTo>
                    <a:pt x="1003" y="255"/>
                    <a:pt x="1001" y="254"/>
                    <a:pt x="997" y="254"/>
                  </a:cubicBezTo>
                  <a:cubicBezTo>
                    <a:pt x="988" y="254"/>
                    <a:pt x="971" y="258"/>
                    <a:pt x="946" y="265"/>
                  </a:cubicBezTo>
                  <a:lnTo>
                    <a:pt x="946" y="265"/>
                  </a:lnTo>
                  <a:cubicBezTo>
                    <a:pt x="899" y="201"/>
                    <a:pt x="850" y="139"/>
                    <a:pt x="786" y="107"/>
                  </a:cubicBezTo>
                  <a:cubicBezTo>
                    <a:pt x="685" y="35"/>
                    <a:pt x="568" y="0"/>
                    <a:pt x="4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0"/>
            <p:cNvSpPr/>
            <p:nvPr/>
          </p:nvSpPr>
          <p:spPr>
            <a:xfrm>
              <a:off x="7907260" y="4600447"/>
              <a:ext cx="12378" cy="22543"/>
            </a:xfrm>
            <a:custGeom>
              <a:avLst/>
              <a:gdLst/>
              <a:ahLst/>
              <a:cxnLst/>
              <a:rect l="l" t="t" r="r" b="b"/>
              <a:pathLst>
                <a:path w="386" h="703" extrusionOk="0">
                  <a:moveTo>
                    <a:pt x="235" y="0"/>
                  </a:moveTo>
                  <a:cubicBezTo>
                    <a:pt x="135" y="50"/>
                    <a:pt x="51" y="134"/>
                    <a:pt x="34" y="251"/>
                  </a:cubicBezTo>
                  <a:cubicBezTo>
                    <a:pt x="1" y="334"/>
                    <a:pt x="1" y="418"/>
                    <a:pt x="18" y="502"/>
                  </a:cubicBezTo>
                  <a:cubicBezTo>
                    <a:pt x="34" y="585"/>
                    <a:pt x="68" y="652"/>
                    <a:pt x="135" y="702"/>
                  </a:cubicBezTo>
                  <a:cubicBezTo>
                    <a:pt x="101" y="635"/>
                    <a:pt x="85" y="568"/>
                    <a:pt x="68" y="502"/>
                  </a:cubicBezTo>
                  <a:cubicBezTo>
                    <a:pt x="51" y="418"/>
                    <a:pt x="68" y="334"/>
                    <a:pt x="85" y="268"/>
                  </a:cubicBezTo>
                  <a:cubicBezTo>
                    <a:pt x="118" y="184"/>
                    <a:pt x="168" y="84"/>
                    <a:pt x="252" y="67"/>
                  </a:cubicBezTo>
                  <a:cubicBezTo>
                    <a:pt x="255" y="66"/>
                    <a:pt x="259" y="66"/>
                    <a:pt x="263" y="66"/>
                  </a:cubicBezTo>
                  <a:cubicBezTo>
                    <a:pt x="320" y="66"/>
                    <a:pt x="334" y="189"/>
                    <a:pt x="318" y="268"/>
                  </a:cubicBezTo>
                  <a:cubicBezTo>
                    <a:pt x="302" y="334"/>
                    <a:pt x="285" y="418"/>
                    <a:pt x="252" y="485"/>
                  </a:cubicBezTo>
                  <a:cubicBezTo>
                    <a:pt x="201" y="618"/>
                    <a:pt x="151" y="685"/>
                    <a:pt x="151" y="702"/>
                  </a:cubicBezTo>
                  <a:cubicBezTo>
                    <a:pt x="218" y="652"/>
                    <a:pt x="268" y="585"/>
                    <a:pt x="285" y="502"/>
                  </a:cubicBezTo>
                  <a:cubicBezTo>
                    <a:pt x="335" y="435"/>
                    <a:pt x="352" y="351"/>
                    <a:pt x="369" y="268"/>
                  </a:cubicBezTo>
                  <a:cubicBezTo>
                    <a:pt x="385" y="217"/>
                    <a:pt x="385" y="167"/>
                    <a:pt x="385" y="117"/>
                  </a:cubicBezTo>
                  <a:cubicBezTo>
                    <a:pt x="369" y="50"/>
                    <a:pt x="302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0"/>
            <p:cNvSpPr/>
            <p:nvPr/>
          </p:nvSpPr>
          <p:spPr>
            <a:xfrm>
              <a:off x="8032131" y="4555424"/>
              <a:ext cx="42361" cy="62724"/>
            </a:xfrm>
            <a:custGeom>
              <a:avLst/>
              <a:gdLst/>
              <a:ahLst/>
              <a:cxnLst/>
              <a:rect l="l" t="t" r="r" b="b"/>
              <a:pathLst>
                <a:path w="1321" h="1956" extrusionOk="0">
                  <a:moveTo>
                    <a:pt x="1320" y="1"/>
                  </a:moveTo>
                  <a:cubicBezTo>
                    <a:pt x="1287" y="1"/>
                    <a:pt x="1253" y="1"/>
                    <a:pt x="1220" y="17"/>
                  </a:cubicBezTo>
                  <a:cubicBezTo>
                    <a:pt x="1136" y="34"/>
                    <a:pt x="1036" y="68"/>
                    <a:pt x="952" y="101"/>
                  </a:cubicBezTo>
                  <a:cubicBezTo>
                    <a:pt x="368" y="352"/>
                    <a:pt x="0" y="936"/>
                    <a:pt x="17" y="1571"/>
                  </a:cubicBezTo>
                  <a:cubicBezTo>
                    <a:pt x="17" y="1672"/>
                    <a:pt x="34" y="1755"/>
                    <a:pt x="50" y="1855"/>
                  </a:cubicBezTo>
                  <a:cubicBezTo>
                    <a:pt x="50" y="1889"/>
                    <a:pt x="67" y="1922"/>
                    <a:pt x="84" y="1956"/>
                  </a:cubicBezTo>
                  <a:cubicBezTo>
                    <a:pt x="100" y="1939"/>
                    <a:pt x="50" y="1805"/>
                    <a:pt x="67" y="1571"/>
                  </a:cubicBezTo>
                  <a:cubicBezTo>
                    <a:pt x="67" y="953"/>
                    <a:pt x="418" y="402"/>
                    <a:pt x="969" y="134"/>
                  </a:cubicBezTo>
                  <a:cubicBezTo>
                    <a:pt x="1186" y="34"/>
                    <a:pt x="1320" y="17"/>
                    <a:pt x="1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0"/>
            <p:cNvSpPr/>
            <p:nvPr/>
          </p:nvSpPr>
          <p:spPr>
            <a:xfrm>
              <a:off x="8036396" y="4497029"/>
              <a:ext cx="22543" cy="63269"/>
            </a:xfrm>
            <a:custGeom>
              <a:avLst/>
              <a:gdLst/>
              <a:ahLst/>
              <a:cxnLst/>
              <a:rect l="l" t="t" r="r" b="b"/>
              <a:pathLst>
                <a:path w="703" h="1973" extrusionOk="0">
                  <a:moveTo>
                    <a:pt x="1" y="1"/>
                  </a:moveTo>
                  <a:cubicBezTo>
                    <a:pt x="201" y="669"/>
                    <a:pt x="435" y="1320"/>
                    <a:pt x="703" y="1972"/>
                  </a:cubicBezTo>
                  <a:cubicBezTo>
                    <a:pt x="619" y="1621"/>
                    <a:pt x="519" y="1304"/>
                    <a:pt x="385" y="970"/>
                  </a:cubicBezTo>
                  <a:cubicBezTo>
                    <a:pt x="285" y="635"/>
                    <a:pt x="151" y="3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0"/>
            <p:cNvSpPr/>
            <p:nvPr/>
          </p:nvSpPr>
          <p:spPr>
            <a:xfrm>
              <a:off x="7965687" y="4610580"/>
              <a:ext cx="45023" cy="15617"/>
            </a:xfrm>
            <a:custGeom>
              <a:avLst/>
              <a:gdLst/>
              <a:ahLst/>
              <a:cxnLst/>
              <a:rect l="l" t="t" r="r" b="b"/>
              <a:pathLst>
                <a:path w="1404" h="487" extrusionOk="0">
                  <a:moveTo>
                    <a:pt x="1384" y="0"/>
                  </a:moveTo>
                  <a:cubicBezTo>
                    <a:pt x="1352" y="0"/>
                    <a:pt x="1064" y="126"/>
                    <a:pt x="702" y="252"/>
                  </a:cubicBezTo>
                  <a:cubicBezTo>
                    <a:pt x="318" y="386"/>
                    <a:pt x="0" y="470"/>
                    <a:pt x="0" y="486"/>
                  </a:cubicBezTo>
                  <a:cubicBezTo>
                    <a:pt x="485" y="419"/>
                    <a:pt x="969" y="252"/>
                    <a:pt x="1404" y="2"/>
                  </a:cubicBezTo>
                  <a:lnTo>
                    <a:pt x="1387" y="2"/>
                  </a:lnTo>
                  <a:cubicBezTo>
                    <a:pt x="1387" y="1"/>
                    <a:pt x="1386" y="0"/>
                    <a:pt x="1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0"/>
            <p:cNvSpPr/>
            <p:nvPr/>
          </p:nvSpPr>
          <p:spPr>
            <a:xfrm>
              <a:off x="8037999" y="4599902"/>
              <a:ext cx="3271" cy="10294"/>
            </a:xfrm>
            <a:custGeom>
              <a:avLst/>
              <a:gdLst/>
              <a:ahLst/>
              <a:cxnLst/>
              <a:rect l="l" t="t" r="r" b="b"/>
              <a:pathLst>
                <a:path w="102" h="321" extrusionOk="0">
                  <a:moveTo>
                    <a:pt x="84" y="1"/>
                  </a:moveTo>
                  <a:lnTo>
                    <a:pt x="84" y="1"/>
                  </a:lnTo>
                  <a:cubicBezTo>
                    <a:pt x="68" y="1"/>
                    <a:pt x="18" y="67"/>
                    <a:pt x="1" y="151"/>
                  </a:cubicBezTo>
                  <a:cubicBezTo>
                    <a:pt x="1" y="243"/>
                    <a:pt x="29" y="320"/>
                    <a:pt x="46" y="320"/>
                  </a:cubicBezTo>
                  <a:cubicBezTo>
                    <a:pt x="48" y="320"/>
                    <a:pt x="50" y="319"/>
                    <a:pt x="51" y="318"/>
                  </a:cubicBezTo>
                  <a:cubicBezTo>
                    <a:pt x="68" y="318"/>
                    <a:pt x="68" y="251"/>
                    <a:pt x="68" y="168"/>
                  </a:cubicBezTo>
                  <a:cubicBezTo>
                    <a:pt x="84" y="84"/>
                    <a:pt x="101" y="17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0"/>
            <p:cNvSpPr/>
            <p:nvPr/>
          </p:nvSpPr>
          <p:spPr>
            <a:xfrm>
              <a:off x="8042841" y="4582104"/>
              <a:ext cx="4842" cy="7760"/>
            </a:xfrm>
            <a:custGeom>
              <a:avLst/>
              <a:gdLst/>
              <a:ahLst/>
              <a:cxnLst/>
              <a:rect l="l" t="t" r="r" b="b"/>
              <a:pathLst>
                <a:path w="151" h="242" extrusionOk="0">
                  <a:moveTo>
                    <a:pt x="127" y="1"/>
                  </a:moveTo>
                  <a:cubicBezTo>
                    <a:pt x="108" y="1"/>
                    <a:pt x="79" y="46"/>
                    <a:pt x="50" y="104"/>
                  </a:cubicBezTo>
                  <a:cubicBezTo>
                    <a:pt x="17" y="171"/>
                    <a:pt x="0" y="238"/>
                    <a:pt x="17" y="238"/>
                  </a:cubicBezTo>
                  <a:cubicBezTo>
                    <a:pt x="19" y="240"/>
                    <a:pt x="22" y="241"/>
                    <a:pt x="24" y="241"/>
                  </a:cubicBezTo>
                  <a:cubicBezTo>
                    <a:pt x="42" y="241"/>
                    <a:pt x="71" y="196"/>
                    <a:pt x="101" y="138"/>
                  </a:cubicBezTo>
                  <a:cubicBezTo>
                    <a:pt x="134" y="71"/>
                    <a:pt x="151" y="4"/>
                    <a:pt x="134" y="4"/>
                  </a:cubicBezTo>
                  <a:cubicBezTo>
                    <a:pt x="132" y="2"/>
                    <a:pt x="129" y="1"/>
                    <a:pt x="1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0"/>
            <p:cNvSpPr/>
            <p:nvPr/>
          </p:nvSpPr>
          <p:spPr>
            <a:xfrm>
              <a:off x="8053007" y="4569598"/>
              <a:ext cx="8081" cy="6317"/>
            </a:xfrm>
            <a:custGeom>
              <a:avLst/>
              <a:gdLst/>
              <a:ahLst/>
              <a:cxnLst/>
              <a:rect l="l" t="t" r="r" b="b"/>
              <a:pathLst>
                <a:path w="252" h="197" extrusionOk="0">
                  <a:moveTo>
                    <a:pt x="227" y="1"/>
                  </a:moveTo>
                  <a:cubicBezTo>
                    <a:pt x="198" y="1"/>
                    <a:pt x="146" y="15"/>
                    <a:pt x="101" y="60"/>
                  </a:cubicBezTo>
                  <a:cubicBezTo>
                    <a:pt x="17" y="110"/>
                    <a:pt x="1" y="194"/>
                    <a:pt x="17" y="194"/>
                  </a:cubicBezTo>
                  <a:cubicBezTo>
                    <a:pt x="19" y="195"/>
                    <a:pt x="21" y="196"/>
                    <a:pt x="23" y="196"/>
                  </a:cubicBezTo>
                  <a:cubicBezTo>
                    <a:pt x="42" y="196"/>
                    <a:pt x="75" y="138"/>
                    <a:pt x="134" y="93"/>
                  </a:cubicBezTo>
                  <a:cubicBezTo>
                    <a:pt x="185" y="60"/>
                    <a:pt x="251" y="27"/>
                    <a:pt x="251" y="10"/>
                  </a:cubicBezTo>
                  <a:cubicBezTo>
                    <a:pt x="251" y="4"/>
                    <a:pt x="242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0"/>
            <p:cNvSpPr/>
            <p:nvPr/>
          </p:nvSpPr>
          <p:spPr>
            <a:xfrm>
              <a:off x="8067469" y="4562736"/>
              <a:ext cx="4874" cy="3656"/>
            </a:xfrm>
            <a:custGeom>
              <a:avLst/>
              <a:gdLst/>
              <a:ahLst/>
              <a:cxnLst/>
              <a:rect l="l" t="t" r="r" b="b"/>
              <a:pathLst>
                <a:path w="152" h="114" extrusionOk="0">
                  <a:moveTo>
                    <a:pt x="118" y="0"/>
                  </a:moveTo>
                  <a:cubicBezTo>
                    <a:pt x="100" y="0"/>
                    <a:pt x="75" y="16"/>
                    <a:pt x="51" y="40"/>
                  </a:cubicBezTo>
                  <a:cubicBezTo>
                    <a:pt x="18" y="74"/>
                    <a:pt x="1" y="107"/>
                    <a:pt x="1" y="107"/>
                  </a:cubicBezTo>
                  <a:cubicBezTo>
                    <a:pt x="6" y="112"/>
                    <a:pt x="12" y="114"/>
                    <a:pt x="19" y="114"/>
                  </a:cubicBezTo>
                  <a:cubicBezTo>
                    <a:pt x="37" y="114"/>
                    <a:pt x="61" y="102"/>
                    <a:pt x="84" y="90"/>
                  </a:cubicBezTo>
                  <a:cubicBezTo>
                    <a:pt x="118" y="57"/>
                    <a:pt x="151" y="23"/>
                    <a:pt x="135" y="7"/>
                  </a:cubicBezTo>
                  <a:cubicBezTo>
                    <a:pt x="130" y="2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0"/>
            <p:cNvSpPr/>
            <p:nvPr/>
          </p:nvSpPr>
          <p:spPr>
            <a:xfrm>
              <a:off x="7568659" y="3007494"/>
              <a:ext cx="723892" cy="1610109"/>
            </a:xfrm>
            <a:custGeom>
              <a:avLst/>
              <a:gdLst/>
              <a:ahLst/>
              <a:cxnLst/>
              <a:rect l="l" t="t" r="r" b="b"/>
              <a:pathLst>
                <a:path w="22574" h="50210" extrusionOk="0">
                  <a:moveTo>
                    <a:pt x="13601" y="7052"/>
                  </a:moveTo>
                  <a:cubicBezTo>
                    <a:pt x="13785" y="9458"/>
                    <a:pt x="14286" y="29174"/>
                    <a:pt x="14169" y="40753"/>
                  </a:cubicBezTo>
                  <a:cubicBezTo>
                    <a:pt x="12197" y="34604"/>
                    <a:pt x="9023" y="26601"/>
                    <a:pt x="9040" y="25765"/>
                  </a:cubicBezTo>
                  <a:cubicBezTo>
                    <a:pt x="9090" y="24395"/>
                    <a:pt x="13601" y="7052"/>
                    <a:pt x="13601" y="7052"/>
                  </a:cubicBezTo>
                  <a:close/>
                  <a:moveTo>
                    <a:pt x="7435" y="1"/>
                  </a:moveTo>
                  <a:cubicBezTo>
                    <a:pt x="7435" y="1"/>
                    <a:pt x="0" y="22557"/>
                    <a:pt x="1320" y="27921"/>
                  </a:cubicBezTo>
                  <a:cubicBezTo>
                    <a:pt x="2907" y="34354"/>
                    <a:pt x="10243" y="49441"/>
                    <a:pt x="10243" y="49441"/>
                  </a:cubicBezTo>
                  <a:lnTo>
                    <a:pt x="14152" y="48422"/>
                  </a:lnTo>
                  <a:lnTo>
                    <a:pt x="14152" y="48422"/>
                  </a:lnTo>
                  <a:cubicBezTo>
                    <a:pt x="14136" y="49408"/>
                    <a:pt x="14152" y="49959"/>
                    <a:pt x="14152" y="49959"/>
                  </a:cubicBezTo>
                  <a:lnTo>
                    <a:pt x="21521" y="50210"/>
                  </a:lnTo>
                  <a:lnTo>
                    <a:pt x="22573" y="1"/>
                  </a:lnTo>
                  <a:lnTo>
                    <a:pt x="13400" y="268"/>
                  </a:lnTo>
                  <a:lnTo>
                    <a:pt x="743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0"/>
            <p:cNvSpPr/>
            <p:nvPr/>
          </p:nvSpPr>
          <p:spPr>
            <a:xfrm>
              <a:off x="8021388" y="4208775"/>
              <a:ext cx="4874" cy="397605"/>
            </a:xfrm>
            <a:custGeom>
              <a:avLst/>
              <a:gdLst/>
              <a:ahLst/>
              <a:cxnLst/>
              <a:rect l="l" t="t" r="r" b="b"/>
              <a:pathLst>
                <a:path w="152" h="12399" extrusionOk="0">
                  <a:moveTo>
                    <a:pt x="84" y="0"/>
                  </a:moveTo>
                  <a:cubicBezTo>
                    <a:pt x="68" y="167"/>
                    <a:pt x="51" y="335"/>
                    <a:pt x="51" y="502"/>
                  </a:cubicBezTo>
                  <a:cubicBezTo>
                    <a:pt x="51" y="836"/>
                    <a:pt x="51" y="1270"/>
                    <a:pt x="34" y="1822"/>
                  </a:cubicBezTo>
                  <a:cubicBezTo>
                    <a:pt x="18" y="2941"/>
                    <a:pt x="1" y="4495"/>
                    <a:pt x="1" y="6199"/>
                  </a:cubicBezTo>
                  <a:cubicBezTo>
                    <a:pt x="1" y="7903"/>
                    <a:pt x="1" y="9457"/>
                    <a:pt x="1" y="10577"/>
                  </a:cubicBezTo>
                  <a:cubicBezTo>
                    <a:pt x="18" y="11128"/>
                    <a:pt x="18" y="11579"/>
                    <a:pt x="34" y="11914"/>
                  </a:cubicBezTo>
                  <a:cubicBezTo>
                    <a:pt x="18" y="12064"/>
                    <a:pt x="34" y="12231"/>
                    <a:pt x="51" y="12398"/>
                  </a:cubicBezTo>
                  <a:cubicBezTo>
                    <a:pt x="68" y="12231"/>
                    <a:pt x="84" y="12064"/>
                    <a:pt x="84" y="11914"/>
                  </a:cubicBezTo>
                  <a:cubicBezTo>
                    <a:pt x="84" y="11563"/>
                    <a:pt x="101" y="11128"/>
                    <a:pt x="101" y="10577"/>
                  </a:cubicBezTo>
                  <a:cubicBezTo>
                    <a:pt x="118" y="9457"/>
                    <a:pt x="135" y="7903"/>
                    <a:pt x="135" y="6199"/>
                  </a:cubicBezTo>
                  <a:cubicBezTo>
                    <a:pt x="151" y="4495"/>
                    <a:pt x="151" y="2941"/>
                    <a:pt x="135" y="1822"/>
                  </a:cubicBezTo>
                  <a:cubicBezTo>
                    <a:pt x="118" y="1270"/>
                    <a:pt x="118" y="836"/>
                    <a:pt x="118" y="502"/>
                  </a:cubicBezTo>
                  <a:cubicBezTo>
                    <a:pt x="118" y="335"/>
                    <a:pt x="101" y="167"/>
                    <a:pt x="8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0"/>
            <p:cNvSpPr/>
            <p:nvPr/>
          </p:nvSpPr>
          <p:spPr>
            <a:xfrm>
              <a:off x="8137665" y="3029460"/>
              <a:ext cx="152192" cy="105117"/>
            </a:xfrm>
            <a:custGeom>
              <a:avLst/>
              <a:gdLst/>
              <a:ahLst/>
              <a:cxnLst/>
              <a:rect l="l" t="t" r="r" b="b"/>
              <a:pathLst>
                <a:path w="4746" h="3278" extrusionOk="0">
                  <a:moveTo>
                    <a:pt x="17" y="1"/>
                  </a:moveTo>
                  <a:cubicBezTo>
                    <a:pt x="1" y="84"/>
                    <a:pt x="1" y="185"/>
                    <a:pt x="17" y="268"/>
                  </a:cubicBezTo>
                  <a:cubicBezTo>
                    <a:pt x="34" y="502"/>
                    <a:pt x="84" y="736"/>
                    <a:pt x="168" y="953"/>
                  </a:cubicBezTo>
                  <a:cubicBezTo>
                    <a:pt x="619" y="2352"/>
                    <a:pt x="1923" y="3277"/>
                    <a:pt x="3361" y="3277"/>
                  </a:cubicBezTo>
                  <a:cubicBezTo>
                    <a:pt x="3521" y="3277"/>
                    <a:pt x="3682" y="3266"/>
                    <a:pt x="3844" y="3242"/>
                  </a:cubicBezTo>
                  <a:cubicBezTo>
                    <a:pt x="4078" y="3209"/>
                    <a:pt x="4295" y="3159"/>
                    <a:pt x="4512" y="3075"/>
                  </a:cubicBezTo>
                  <a:cubicBezTo>
                    <a:pt x="4596" y="3042"/>
                    <a:pt x="4679" y="3008"/>
                    <a:pt x="4746" y="2958"/>
                  </a:cubicBezTo>
                  <a:lnTo>
                    <a:pt x="4746" y="2958"/>
                  </a:lnTo>
                  <a:cubicBezTo>
                    <a:pt x="4445" y="3042"/>
                    <a:pt x="4144" y="3109"/>
                    <a:pt x="3827" y="3142"/>
                  </a:cubicBezTo>
                  <a:cubicBezTo>
                    <a:pt x="3704" y="3155"/>
                    <a:pt x="3581" y="3162"/>
                    <a:pt x="3460" y="3162"/>
                  </a:cubicBezTo>
                  <a:cubicBezTo>
                    <a:pt x="2031" y="3162"/>
                    <a:pt x="744" y="2275"/>
                    <a:pt x="251" y="920"/>
                  </a:cubicBezTo>
                  <a:cubicBezTo>
                    <a:pt x="151" y="619"/>
                    <a:pt x="68" y="318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0"/>
            <p:cNvSpPr/>
            <p:nvPr/>
          </p:nvSpPr>
          <p:spPr>
            <a:xfrm>
              <a:off x="7980149" y="3032154"/>
              <a:ext cx="36461" cy="195932"/>
            </a:xfrm>
            <a:custGeom>
              <a:avLst/>
              <a:gdLst/>
              <a:ahLst/>
              <a:cxnLst/>
              <a:rect l="l" t="t" r="r" b="b"/>
              <a:pathLst>
                <a:path w="1137" h="6110" extrusionOk="0">
                  <a:moveTo>
                    <a:pt x="117" y="0"/>
                  </a:moveTo>
                  <a:cubicBezTo>
                    <a:pt x="84" y="84"/>
                    <a:pt x="84" y="168"/>
                    <a:pt x="84" y="251"/>
                  </a:cubicBezTo>
                  <a:cubicBezTo>
                    <a:pt x="67" y="435"/>
                    <a:pt x="67" y="669"/>
                    <a:pt x="50" y="970"/>
                  </a:cubicBezTo>
                  <a:cubicBezTo>
                    <a:pt x="34" y="1588"/>
                    <a:pt x="34" y="2423"/>
                    <a:pt x="17" y="3342"/>
                  </a:cubicBezTo>
                  <a:cubicBezTo>
                    <a:pt x="17" y="3810"/>
                    <a:pt x="17" y="4244"/>
                    <a:pt x="17" y="4645"/>
                  </a:cubicBezTo>
                  <a:cubicBezTo>
                    <a:pt x="0" y="5013"/>
                    <a:pt x="84" y="5381"/>
                    <a:pt x="268" y="5698"/>
                  </a:cubicBezTo>
                  <a:cubicBezTo>
                    <a:pt x="401" y="5915"/>
                    <a:pt x="619" y="6066"/>
                    <a:pt x="869" y="6099"/>
                  </a:cubicBezTo>
                  <a:cubicBezTo>
                    <a:pt x="900" y="6105"/>
                    <a:pt x="933" y="6109"/>
                    <a:pt x="966" y="6109"/>
                  </a:cubicBezTo>
                  <a:cubicBezTo>
                    <a:pt x="1024" y="6109"/>
                    <a:pt x="1084" y="6097"/>
                    <a:pt x="1137" y="6066"/>
                  </a:cubicBezTo>
                  <a:cubicBezTo>
                    <a:pt x="1053" y="6066"/>
                    <a:pt x="969" y="6066"/>
                    <a:pt x="886" y="6049"/>
                  </a:cubicBezTo>
                  <a:cubicBezTo>
                    <a:pt x="652" y="5982"/>
                    <a:pt x="468" y="5848"/>
                    <a:pt x="351" y="5648"/>
                  </a:cubicBezTo>
                  <a:cubicBezTo>
                    <a:pt x="184" y="5330"/>
                    <a:pt x="117" y="4996"/>
                    <a:pt x="151" y="4645"/>
                  </a:cubicBezTo>
                  <a:cubicBezTo>
                    <a:pt x="151" y="4244"/>
                    <a:pt x="151" y="3810"/>
                    <a:pt x="167" y="3342"/>
                  </a:cubicBezTo>
                  <a:cubicBezTo>
                    <a:pt x="167" y="2423"/>
                    <a:pt x="167" y="1588"/>
                    <a:pt x="151" y="970"/>
                  </a:cubicBezTo>
                  <a:cubicBezTo>
                    <a:pt x="151" y="669"/>
                    <a:pt x="151" y="435"/>
                    <a:pt x="134" y="251"/>
                  </a:cubicBezTo>
                  <a:cubicBezTo>
                    <a:pt x="134" y="168"/>
                    <a:pt x="134" y="84"/>
                    <a:pt x="1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0"/>
            <p:cNvSpPr/>
            <p:nvPr/>
          </p:nvSpPr>
          <p:spPr>
            <a:xfrm>
              <a:off x="7789412" y="3038054"/>
              <a:ext cx="124871" cy="94727"/>
            </a:xfrm>
            <a:custGeom>
              <a:avLst/>
              <a:gdLst/>
              <a:ahLst/>
              <a:cxnLst/>
              <a:rect l="l" t="t" r="r" b="b"/>
              <a:pathLst>
                <a:path w="3894" h="2954" extrusionOk="0">
                  <a:moveTo>
                    <a:pt x="3893" y="0"/>
                  </a:moveTo>
                  <a:cubicBezTo>
                    <a:pt x="3876" y="0"/>
                    <a:pt x="3760" y="268"/>
                    <a:pt x="3526" y="652"/>
                  </a:cubicBezTo>
                  <a:cubicBezTo>
                    <a:pt x="2874" y="1671"/>
                    <a:pt x="1888" y="2423"/>
                    <a:pt x="735" y="2757"/>
                  </a:cubicBezTo>
                  <a:cubicBezTo>
                    <a:pt x="284" y="2891"/>
                    <a:pt x="0" y="2908"/>
                    <a:pt x="0" y="2941"/>
                  </a:cubicBezTo>
                  <a:cubicBezTo>
                    <a:pt x="34" y="2949"/>
                    <a:pt x="67" y="2953"/>
                    <a:pt x="100" y="2953"/>
                  </a:cubicBezTo>
                  <a:cubicBezTo>
                    <a:pt x="134" y="2953"/>
                    <a:pt x="167" y="2949"/>
                    <a:pt x="201" y="2941"/>
                  </a:cubicBezTo>
                  <a:cubicBezTo>
                    <a:pt x="384" y="2924"/>
                    <a:pt x="568" y="2891"/>
                    <a:pt x="752" y="2857"/>
                  </a:cubicBezTo>
                  <a:cubicBezTo>
                    <a:pt x="1955" y="2557"/>
                    <a:pt x="2991" y="1788"/>
                    <a:pt x="3609" y="702"/>
                  </a:cubicBezTo>
                  <a:cubicBezTo>
                    <a:pt x="3709" y="552"/>
                    <a:pt x="3776" y="385"/>
                    <a:pt x="3843" y="201"/>
                  </a:cubicBezTo>
                  <a:cubicBezTo>
                    <a:pt x="3876" y="134"/>
                    <a:pt x="3893" y="67"/>
                    <a:pt x="38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0"/>
            <p:cNvSpPr/>
            <p:nvPr/>
          </p:nvSpPr>
          <p:spPr>
            <a:xfrm>
              <a:off x="7668838" y="2169506"/>
              <a:ext cx="735693" cy="846614"/>
            </a:xfrm>
            <a:custGeom>
              <a:avLst/>
              <a:gdLst/>
              <a:ahLst/>
              <a:cxnLst/>
              <a:rect l="l" t="t" r="r" b="b"/>
              <a:pathLst>
                <a:path w="22942" h="26401" extrusionOk="0">
                  <a:moveTo>
                    <a:pt x="10828" y="201"/>
                  </a:moveTo>
                  <a:cubicBezTo>
                    <a:pt x="10026" y="301"/>
                    <a:pt x="8789" y="1"/>
                    <a:pt x="6032" y="1421"/>
                  </a:cubicBezTo>
                  <a:cubicBezTo>
                    <a:pt x="4880" y="2006"/>
                    <a:pt x="3927" y="2925"/>
                    <a:pt x="3292" y="4061"/>
                  </a:cubicBezTo>
                  <a:lnTo>
                    <a:pt x="1" y="9942"/>
                  </a:lnTo>
                  <a:lnTo>
                    <a:pt x="4612" y="12833"/>
                  </a:lnTo>
                  <a:lnTo>
                    <a:pt x="5832" y="9274"/>
                  </a:lnTo>
                  <a:lnTo>
                    <a:pt x="4946" y="17261"/>
                  </a:lnTo>
                  <a:lnTo>
                    <a:pt x="3543" y="26400"/>
                  </a:lnTo>
                  <a:lnTo>
                    <a:pt x="20168" y="26400"/>
                  </a:lnTo>
                  <a:lnTo>
                    <a:pt x="19951" y="15874"/>
                  </a:lnTo>
                  <a:lnTo>
                    <a:pt x="19951" y="15874"/>
                  </a:lnTo>
                  <a:cubicBezTo>
                    <a:pt x="19952" y="15894"/>
                    <a:pt x="19952" y="15903"/>
                    <a:pt x="19953" y="15903"/>
                  </a:cubicBezTo>
                  <a:cubicBezTo>
                    <a:pt x="19964" y="15903"/>
                    <a:pt x="19934" y="12766"/>
                    <a:pt x="19934" y="12766"/>
                  </a:cubicBezTo>
                  <a:lnTo>
                    <a:pt x="22942" y="4545"/>
                  </a:lnTo>
                  <a:cubicBezTo>
                    <a:pt x="22206" y="3125"/>
                    <a:pt x="21688" y="2306"/>
                    <a:pt x="20335" y="1471"/>
                  </a:cubicBezTo>
                  <a:cubicBezTo>
                    <a:pt x="19416" y="903"/>
                    <a:pt x="18013" y="251"/>
                    <a:pt x="16509" y="201"/>
                  </a:cubicBezTo>
                  <a:cubicBezTo>
                    <a:pt x="15581" y="494"/>
                    <a:pt x="14625" y="640"/>
                    <a:pt x="13668" y="640"/>
                  </a:cubicBezTo>
                  <a:cubicBezTo>
                    <a:pt x="12712" y="640"/>
                    <a:pt x="11755" y="494"/>
                    <a:pt x="10828" y="20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0"/>
            <p:cNvSpPr/>
            <p:nvPr/>
          </p:nvSpPr>
          <p:spPr>
            <a:xfrm>
              <a:off x="7902450" y="2505958"/>
              <a:ext cx="269014" cy="146516"/>
            </a:xfrm>
            <a:custGeom>
              <a:avLst/>
              <a:gdLst/>
              <a:ahLst/>
              <a:cxnLst/>
              <a:rect l="l" t="t" r="r" b="b"/>
              <a:pathLst>
                <a:path w="8389" h="4569" extrusionOk="0">
                  <a:moveTo>
                    <a:pt x="3511" y="157"/>
                  </a:moveTo>
                  <a:cubicBezTo>
                    <a:pt x="3638" y="157"/>
                    <a:pt x="3767" y="177"/>
                    <a:pt x="3894" y="219"/>
                  </a:cubicBezTo>
                  <a:cubicBezTo>
                    <a:pt x="4144" y="286"/>
                    <a:pt x="4345" y="453"/>
                    <a:pt x="4479" y="687"/>
                  </a:cubicBezTo>
                  <a:cubicBezTo>
                    <a:pt x="4579" y="921"/>
                    <a:pt x="4612" y="1188"/>
                    <a:pt x="4545" y="1422"/>
                  </a:cubicBezTo>
                  <a:cubicBezTo>
                    <a:pt x="4395" y="1890"/>
                    <a:pt x="4078" y="2274"/>
                    <a:pt x="3643" y="2508"/>
                  </a:cubicBezTo>
                  <a:cubicBezTo>
                    <a:pt x="3353" y="2687"/>
                    <a:pt x="3030" y="2821"/>
                    <a:pt x="2691" y="2909"/>
                  </a:cubicBezTo>
                  <a:lnTo>
                    <a:pt x="2691" y="2909"/>
                  </a:lnTo>
                  <a:cubicBezTo>
                    <a:pt x="2576" y="2752"/>
                    <a:pt x="2475" y="2584"/>
                    <a:pt x="2390" y="2408"/>
                  </a:cubicBezTo>
                  <a:cubicBezTo>
                    <a:pt x="2156" y="1890"/>
                    <a:pt x="2189" y="1272"/>
                    <a:pt x="2457" y="770"/>
                  </a:cubicBezTo>
                  <a:cubicBezTo>
                    <a:pt x="2676" y="384"/>
                    <a:pt x="3083" y="157"/>
                    <a:pt x="3511" y="157"/>
                  </a:cubicBezTo>
                  <a:close/>
                  <a:moveTo>
                    <a:pt x="3514" y="0"/>
                  </a:moveTo>
                  <a:cubicBezTo>
                    <a:pt x="3032" y="0"/>
                    <a:pt x="2572" y="253"/>
                    <a:pt x="2340" y="703"/>
                  </a:cubicBezTo>
                  <a:cubicBezTo>
                    <a:pt x="2022" y="1238"/>
                    <a:pt x="2006" y="1890"/>
                    <a:pt x="2256" y="2458"/>
                  </a:cubicBezTo>
                  <a:cubicBezTo>
                    <a:pt x="2334" y="2630"/>
                    <a:pt x="2427" y="2793"/>
                    <a:pt x="2533" y="2947"/>
                  </a:cubicBezTo>
                  <a:lnTo>
                    <a:pt x="2533" y="2947"/>
                  </a:lnTo>
                  <a:cubicBezTo>
                    <a:pt x="2513" y="2951"/>
                    <a:pt x="2493" y="2955"/>
                    <a:pt x="2473" y="2959"/>
                  </a:cubicBezTo>
                  <a:cubicBezTo>
                    <a:pt x="2247" y="2996"/>
                    <a:pt x="2018" y="3015"/>
                    <a:pt x="1790" y="3015"/>
                  </a:cubicBezTo>
                  <a:cubicBezTo>
                    <a:pt x="1396" y="3015"/>
                    <a:pt x="1006" y="2959"/>
                    <a:pt x="636" y="2842"/>
                  </a:cubicBezTo>
                  <a:cubicBezTo>
                    <a:pt x="242" y="2716"/>
                    <a:pt x="26" y="2590"/>
                    <a:pt x="3" y="2590"/>
                  </a:cubicBezTo>
                  <a:cubicBezTo>
                    <a:pt x="1" y="2590"/>
                    <a:pt x="1" y="2591"/>
                    <a:pt x="1" y="2591"/>
                  </a:cubicBezTo>
                  <a:cubicBezTo>
                    <a:pt x="51" y="2625"/>
                    <a:pt x="101" y="2658"/>
                    <a:pt x="151" y="2692"/>
                  </a:cubicBezTo>
                  <a:cubicBezTo>
                    <a:pt x="301" y="2775"/>
                    <a:pt x="452" y="2842"/>
                    <a:pt x="619" y="2892"/>
                  </a:cubicBezTo>
                  <a:cubicBezTo>
                    <a:pt x="1023" y="3038"/>
                    <a:pt x="1443" y="3109"/>
                    <a:pt x="1868" y="3109"/>
                  </a:cubicBezTo>
                  <a:cubicBezTo>
                    <a:pt x="2074" y="3109"/>
                    <a:pt x="2282" y="3092"/>
                    <a:pt x="2490" y="3059"/>
                  </a:cubicBezTo>
                  <a:cubicBezTo>
                    <a:pt x="2527" y="3054"/>
                    <a:pt x="2564" y="3047"/>
                    <a:pt x="2601" y="3040"/>
                  </a:cubicBezTo>
                  <a:lnTo>
                    <a:pt x="2601" y="3040"/>
                  </a:lnTo>
                  <a:cubicBezTo>
                    <a:pt x="2802" y="3309"/>
                    <a:pt x="3046" y="3544"/>
                    <a:pt x="3326" y="3744"/>
                  </a:cubicBezTo>
                  <a:cubicBezTo>
                    <a:pt x="4097" y="4288"/>
                    <a:pt x="5014" y="4569"/>
                    <a:pt x="5936" y="4569"/>
                  </a:cubicBezTo>
                  <a:cubicBezTo>
                    <a:pt x="6572" y="4569"/>
                    <a:pt x="7210" y="4435"/>
                    <a:pt x="7804" y="4162"/>
                  </a:cubicBezTo>
                  <a:cubicBezTo>
                    <a:pt x="7954" y="4095"/>
                    <a:pt x="8104" y="3995"/>
                    <a:pt x="8255" y="3911"/>
                  </a:cubicBezTo>
                  <a:cubicBezTo>
                    <a:pt x="8305" y="3878"/>
                    <a:pt x="8355" y="3845"/>
                    <a:pt x="8388" y="3794"/>
                  </a:cubicBezTo>
                  <a:cubicBezTo>
                    <a:pt x="8388" y="3794"/>
                    <a:pt x="8388" y="3793"/>
                    <a:pt x="8387" y="3793"/>
                  </a:cubicBezTo>
                  <a:cubicBezTo>
                    <a:pt x="8367" y="3793"/>
                    <a:pt x="8167" y="3938"/>
                    <a:pt x="7787" y="4112"/>
                  </a:cubicBezTo>
                  <a:cubicBezTo>
                    <a:pt x="7202" y="4346"/>
                    <a:pt x="6584" y="4463"/>
                    <a:pt x="5966" y="4463"/>
                  </a:cubicBezTo>
                  <a:cubicBezTo>
                    <a:pt x="5047" y="4463"/>
                    <a:pt x="4161" y="4162"/>
                    <a:pt x="3409" y="3627"/>
                  </a:cubicBezTo>
                  <a:cubicBezTo>
                    <a:pt x="3166" y="3450"/>
                    <a:pt x="2949" y="3240"/>
                    <a:pt x="2764" y="3006"/>
                  </a:cubicBezTo>
                  <a:lnTo>
                    <a:pt x="2764" y="3006"/>
                  </a:lnTo>
                  <a:cubicBezTo>
                    <a:pt x="3099" y="2925"/>
                    <a:pt x="3420" y="2793"/>
                    <a:pt x="3710" y="2608"/>
                  </a:cubicBezTo>
                  <a:cubicBezTo>
                    <a:pt x="4178" y="2374"/>
                    <a:pt x="4529" y="1957"/>
                    <a:pt x="4679" y="1455"/>
                  </a:cubicBezTo>
                  <a:cubicBezTo>
                    <a:pt x="4746" y="1188"/>
                    <a:pt x="4729" y="887"/>
                    <a:pt x="4612" y="637"/>
                  </a:cubicBezTo>
                  <a:cubicBezTo>
                    <a:pt x="4462" y="353"/>
                    <a:pt x="4228" y="152"/>
                    <a:pt x="3944" y="68"/>
                  </a:cubicBezTo>
                  <a:cubicBezTo>
                    <a:pt x="3802" y="23"/>
                    <a:pt x="3657" y="0"/>
                    <a:pt x="35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0"/>
            <p:cNvSpPr/>
            <p:nvPr/>
          </p:nvSpPr>
          <p:spPr>
            <a:xfrm>
              <a:off x="7807626" y="2785491"/>
              <a:ext cx="506891" cy="173966"/>
            </a:xfrm>
            <a:custGeom>
              <a:avLst/>
              <a:gdLst/>
              <a:ahLst/>
              <a:cxnLst/>
              <a:rect l="l" t="t" r="r" b="b"/>
              <a:pathLst>
                <a:path w="15807" h="5425" extrusionOk="0">
                  <a:moveTo>
                    <a:pt x="10557" y="145"/>
                  </a:moveTo>
                  <a:cubicBezTo>
                    <a:pt x="10701" y="145"/>
                    <a:pt x="10845" y="189"/>
                    <a:pt x="10961" y="274"/>
                  </a:cubicBezTo>
                  <a:cubicBezTo>
                    <a:pt x="11162" y="408"/>
                    <a:pt x="11295" y="608"/>
                    <a:pt x="11362" y="842"/>
                  </a:cubicBezTo>
                  <a:cubicBezTo>
                    <a:pt x="11512" y="1343"/>
                    <a:pt x="11512" y="1861"/>
                    <a:pt x="11345" y="2362"/>
                  </a:cubicBezTo>
                  <a:cubicBezTo>
                    <a:pt x="11260" y="2657"/>
                    <a:pt x="11142" y="2941"/>
                    <a:pt x="10991" y="3208"/>
                  </a:cubicBezTo>
                  <a:lnTo>
                    <a:pt x="10991" y="3208"/>
                  </a:lnTo>
                  <a:cubicBezTo>
                    <a:pt x="10695" y="2982"/>
                    <a:pt x="10428" y="2712"/>
                    <a:pt x="10176" y="2413"/>
                  </a:cubicBezTo>
                  <a:cubicBezTo>
                    <a:pt x="9892" y="2095"/>
                    <a:pt x="9725" y="1694"/>
                    <a:pt x="9674" y="1260"/>
                  </a:cubicBezTo>
                  <a:cubicBezTo>
                    <a:pt x="9641" y="792"/>
                    <a:pt x="9892" y="374"/>
                    <a:pt x="10309" y="190"/>
                  </a:cubicBezTo>
                  <a:cubicBezTo>
                    <a:pt x="10389" y="160"/>
                    <a:pt x="10473" y="145"/>
                    <a:pt x="10557" y="145"/>
                  </a:cubicBezTo>
                  <a:close/>
                  <a:moveTo>
                    <a:pt x="4312" y="798"/>
                  </a:moveTo>
                  <a:cubicBezTo>
                    <a:pt x="4422" y="798"/>
                    <a:pt x="4534" y="819"/>
                    <a:pt x="4645" y="859"/>
                  </a:cubicBezTo>
                  <a:cubicBezTo>
                    <a:pt x="5063" y="1026"/>
                    <a:pt x="5380" y="1393"/>
                    <a:pt x="5464" y="1844"/>
                  </a:cubicBezTo>
                  <a:cubicBezTo>
                    <a:pt x="5547" y="2279"/>
                    <a:pt x="5497" y="2713"/>
                    <a:pt x="5347" y="3114"/>
                  </a:cubicBezTo>
                  <a:cubicBezTo>
                    <a:pt x="5197" y="3499"/>
                    <a:pt x="4979" y="3833"/>
                    <a:pt x="4695" y="4117"/>
                  </a:cubicBezTo>
                  <a:cubicBezTo>
                    <a:pt x="4672" y="4141"/>
                    <a:pt x="4648" y="4165"/>
                    <a:pt x="4624" y="4188"/>
                  </a:cubicBezTo>
                  <a:lnTo>
                    <a:pt x="4624" y="4188"/>
                  </a:lnTo>
                  <a:cubicBezTo>
                    <a:pt x="4575" y="4149"/>
                    <a:pt x="4526" y="4108"/>
                    <a:pt x="4478" y="4067"/>
                  </a:cubicBezTo>
                  <a:cubicBezTo>
                    <a:pt x="4060" y="3733"/>
                    <a:pt x="3709" y="3298"/>
                    <a:pt x="3476" y="2814"/>
                  </a:cubicBezTo>
                  <a:cubicBezTo>
                    <a:pt x="3225" y="2362"/>
                    <a:pt x="3225" y="1811"/>
                    <a:pt x="3459" y="1360"/>
                  </a:cubicBezTo>
                  <a:cubicBezTo>
                    <a:pt x="3559" y="1143"/>
                    <a:pt x="3743" y="976"/>
                    <a:pt x="3960" y="875"/>
                  </a:cubicBezTo>
                  <a:cubicBezTo>
                    <a:pt x="4074" y="823"/>
                    <a:pt x="4192" y="798"/>
                    <a:pt x="4312" y="798"/>
                  </a:cubicBezTo>
                  <a:close/>
                  <a:moveTo>
                    <a:pt x="10568" y="0"/>
                  </a:moveTo>
                  <a:cubicBezTo>
                    <a:pt x="10469" y="0"/>
                    <a:pt x="10370" y="19"/>
                    <a:pt x="10276" y="57"/>
                  </a:cubicBezTo>
                  <a:cubicBezTo>
                    <a:pt x="9791" y="257"/>
                    <a:pt x="9507" y="742"/>
                    <a:pt x="9541" y="1260"/>
                  </a:cubicBezTo>
                  <a:cubicBezTo>
                    <a:pt x="9591" y="1711"/>
                    <a:pt x="9791" y="2145"/>
                    <a:pt x="10092" y="2479"/>
                  </a:cubicBezTo>
                  <a:cubicBezTo>
                    <a:pt x="10348" y="2799"/>
                    <a:pt x="10635" y="3073"/>
                    <a:pt x="10937" y="3301"/>
                  </a:cubicBezTo>
                  <a:lnTo>
                    <a:pt x="10937" y="3301"/>
                  </a:lnTo>
                  <a:cubicBezTo>
                    <a:pt x="10836" y="3469"/>
                    <a:pt x="10721" y="3630"/>
                    <a:pt x="10593" y="3783"/>
                  </a:cubicBezTo>
                  <a:cubicBezTo>
                    <a:pt x="9858" y="4668"/>
                    <a:pt x="8772" y="5186"/>
                    <a:pt x="7619" y="5220"/>
                  </a:cubicBezTo>
                  <a:cubicBezTo>
                    <a:pt x="7597" y="5220"/>
                    <a:pt x="7575" y="5220"/>
                    <a:pt x="7553" y="5220"/>
                  </a:cubicBezTo>
                  <a:cubicBezTo>
                    <a:pt x="6526" y="5220"/>
                    <a:pt x="5529" y="4876"/>
                    <a:pt x="4716" y="4260"/>
                  </a:cubicBezTo>
                  <a:lnTo>
                    <a:pt x="4716" y="4260"/>
                  </a:lnTo>
                  <a:cubicBezTo>
                    <a:pt x="4737" y="4240"/>
                    <a:pt x="4758" y="4220"/>
                    <a:pt x="4779" y="4200"/>
                  </a:cubicBezTo>
                  <a:cubicBezTo>
                    <a:pt x="5063" y="3900"/>
                    <a:pt x="5297" y="3549"/>
                    <a:pt x="5447" y="3164"/>
                  </a:cubicBezTo>
                  <a:cubicBezTo>
                    <a:pt x="5631" y="2730"/>
                    <a:pt x="5664" y="2279"/>
                    <a:pt x="5581" y="1828"/>
                  </a:cubicBezTo>
                  <a:cubicBezTo>
                    <a:pt x="5497" y="1326"/>
                    <a:pt x="5163" y="909"/>
                    <a:pt x="4679" y="725"/>
                  </a:cubicBezTo>
                  <a:cubicBezTo>
                    <a:pt x="4559" y="685"/>
                    <a:pt x="4436" y="664"/>
                    <a:pt x="4312" y="664"/>
                  </a:cubicBezTo>
                  <a:cubicBezTo>
                    <a:pt x="4177" y="664"/>
                    <a:pt x="4041" y="689"/>
                    <a:pt x="3910" y="742"/>
                  </a:cubicBezTo>
                  <a:cubicBezTo>
                    <a:pt x="3659" y="859"/>
                    <a:pt x="3459" y="1059"/>
                    <a:pt x="3325" y="1293"/>
                  </a:cubicBezTo>
                  <a:cubicBezTo>
                    <a:pt x="3192" y="1527"/>
                    <a:pt x="3125" y="1794"/>
                    <a:pt x="3141" y="2078"/>
                  </a:cubicBezTo>
                  <a:cubicBezTo>
                    <a:pt x="3141" y="2362"/>
                    <a:pt x="3225" y="2630"/>
                    <a:pt x="3342" y="2880"/>
                  </a:cubicBezTo>
                  <a:cubicBezTo>
                    <a:pt x="3593" y="3382"/>
                    <a:pt x="3943" y="3816"/>
                    <a:pt x="4378" y="4184"/>
                  </a:cubicBezTo>
                  <a:cubicBezTo>
                    <a:pt x="4422" y="4221"/>
                    <a:pt x="4467" y="4258"/>
                    <a:pt x="4512" y="4294"/>
                  </a:cubicBezTo>
                  <a:lnTo>
                    <a:pt x="4512" y="4294"/>
                  </a:lnTo>
                  <a:cubicBezTo>
                    <a:pt x="4059" y="4701"/>
                    <a:pt x="3511" y="4989"/>
                    <a:pt x="2924" y="5136"/>
                  </a:cubicBezTo>
                  <a:cubicBezTo>
                    <a:pt x="2406" y="5286"/>
                    <a:pt x="1888" y="5353"/>
                    <a:pt x="1354" y="5370"/>
                  </a:cubicBezTo>
                  <a:cubicBezTo>
                    <a:pt x="1209" y="5376"/>
                    <a:pt x="1075" y="5377"/>
                    <a:pt x="953" y="5377"/>
                  </a:cubicBezTo>
                  <a:cubicBezTo>
                    <a:pt x="708" y="5377"/>
                    <a:pt x="507" y="5370"/>
                    <a:pt x="351" y="5370"/>
                  </a:cubicBezTo>
                  <a:lnTo>
                    <a:pt x="100" y="5353"/>
                  </a:lnTo>
                  <a:lnTo>
                    <a:pt x="0" y="5353"/>
                  </a:lnTo>
                  <a:cubicBezTo>
                    <a:pt x="34" y="5370"/>
                    <a:pt x="67" y="5370"/>
                    <a:pt x="100" y="5370"/>
                  </a:cubicBezTo>
                  <a:lnTo>
                    <a:pt x="351" y="5387"/>
                  </a:lnTo>
                  <a:cubicBezTo>
                    <a:pt x="540" y="5400"/>
                    <a:pt x="795" y="5425"/>
                    <a:pt x="1116" y="5425"/>
                  </a:cubicBezTo>
                  <a:cubicBezTo>
                    <a:pt x="1191" y="5425"/>
                    <a:pt x="1271" y="5423"/>
                    <a:pt x="1354" y="5420"/>
                  </a:cubicBezTo>
                  <a:cubicBezTo>
                    <a:pt x="1888" y="5420"/>
                    <a:pt x="2423" y="5353"/>
                    <a:pt x="2941" y="5220"/>
                  </a:cubicBezTo>
                  <a:cubicBezTo>
                    <a:pt x="3549" y="5071"/>
                    <a:pt x="4118" y="4778"/>
                    <a:pt x="4601" y="4363"/>
                  </a:cubicBezTo>
                  <a:lnTo>
                    <a:pt x="4601" y="4363"/>
                  </a:lnTo>
                  <a:cubicBezTo>
                    <a:pt x="5449" y="5006"/>
                    <a:pt x="6486" y="5370"/>
                    <a:pt x="7553" y="5370"/>
                  </a:cubicBezTo>
                  <a:cubicBezTo>
                    <a:pt x="7575" y="5370"/>
                    <a:pt x="7597" y="5370"/>
                    <a:pt x="7619" y="5370"/>
                  </a:cubicBezTo>
                  <a:cubicBezTo>
                    <a:pt x="9071" y="5360"/>
                    <a:pt x="10355" y="4510"/>
                    <a:pt x="11050" y="3384"/>
                  </a:cubicBezTo>
                  <a:lnTo>
                    <a:pt x="11050" y="3384"/>
                  </a:lnTo>
                  <a:cubicBezTo>
                    <a:pt x="11995" y="4059"/>
                    <a:pt x="13105" y="4422"/>
                    <a:pt x="14252" y="4422"/>
                  </a:cubicBezTo>
                  <a:cubicBezTo>
                    <a:pt x="14325" y="4422"/>
                    <a:pt x="14397" y="4420"/>
                    <a:pt x="14470" y="4418"/>
                  </a:cubicBezTo>
                  <a:cubicBezTo>
                    <a:pt x="14804" y="4418"/>
                    <a:pt x="15138" y="4367"/>
                    <a:pt x="15472" y="4284"/>
                  </a:cubicBezTo>
                  <a:cubicBezTo>
                    <a:pt x="15573" y="4267"/>
                    <a:pt x="15656" y="4234"/>
                    <a:pt x="15723" y="4217"/>
                  </a:cubicBezTo>
                  <a:cubicBezTo>
                    <a:pt x="15756" y="4217"/>
                    <a:pt x="15773" y="4200"/>
                    <a:pt x="15807" y="4184"/>
                  </a:cubicBezTo>
                  <a:lnTo>
                    <a:pt x="15807" y="4184"/>
                  </a:lnTo>
                  <a:cubicBezTo>
                    <a:pt x="15372" y="4301"/>
                    <a:pt x="14921" y="4351"/>
                    <a:pt x="14470" y="4367"/>
                  </a:cubicBezTo>
                  <a:cubicBezTo>
                    <a:pt x="14424" y="4369"/>
                    <a:pt x="14379" y="4370"/>
                    <a:pt x="14334" y="4370"/>
                  </a:cubicBezTo>
                  <a:cubicBezTo>
                    <a:pt x="13847" y="4370"/>
                    <a:pt x="13375" y="4289"/>
                    <a:pt x="12916" y="4167"/>
                  </a:cubicBezTo>
                  <a:cubicBezTo>
                    <a:pt x="12255" y="3990"/>
                    <a:pt x="11656" y="3703"/>
                    <a:pt x="11105" y="3293"/>
                  </a:cubicBezTo>
                  <a:lnTo>
                    <a:pt x="11105" y="3293"/>
                  </a:lnTo>
                  <a:cubicBezTo>
                    <a:pt x="11554" y="2521"/>
                    <a:pt x="11728" y="1629"/>
                    <a:pt x="11496" y="792"/>
                  </a:cubicBezTo>
                  <a:cubicBezTo>
                    <a:pt x="11412" y="541"/>
                    <a:pt x="11262" y="307"/>
                    <a:pt x="11045" y="157"/>
                  </a:cubicBezTo>
                  <a:cubicBezTo>
                    <a:pt x="10898" y="52"/>
                    <a:pt x="10733" y="0"/>
                    <a:pt x="105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0"/>
            <p:cNvSpPr/>
            <p:nvPr/>
          </p:nvSpPr>
          <p:spPr>
            <a:xfrm>
              <a:off x="7750290" y="2283346"/>
              <a:ext cx="447438" cy="157323"/>
            </a:xfrm>
            <a:custGeom>
              <a:avLst/>
              <a:gdLst/>
              <a:ahLst/>
              <a:cxnLst/>
              <a:rect l="l" t="t" r="r" b="b"/>
              <a:pathLst>
                <a:path w="13953" h="4906" extrusionOk="0">
                  <a:moveTo>
                    <a:pt x="6905" y="145"/>
                  </a:moveTo>
                  <a:cubicBezTo>
                    <a:pt x="7275" y="145"/>
                    <a:pt x="7634" y="299"/>
                    <a:pt x="7887" y="578"/>
                  </a:cubicBezTo>
                  <a:cubicBezTo>
                    <a:pt x="8037" y="745"/>
                    <a:pt x="8104" y="979"/>
                    <a:pt x="8087" y="1213"/>
                  </a:cubicBezTo>
                  <a:cubicBezTo>
                    <a:pt x="8054" y="1430"/>
                    <a:pt x="7970" y="1647"/>
                    <a:pt x="7837" y="1831"/>
                  </a:cubicBezTo>
                  <a:cubicBezTo>
                    <a:pt x="7569" y="2198"/>
                    <a:pt x="7218" y="2482"/>
                    <a:pt x="6801" y="2666"/>
                  </a:cubicBezTo>
                  <a:cubicBezTo>
                    <a:pt x="6553" y="2785"/>
                    <a:pt x="6297" y="2886"/>
                    <a:pt x="6036" y="2969"/>
                  </a:cubicBezTo>
                  <a:lnTo>
                    <a:pt x="6036" y="2969"/>
                  </a:lnTo>
                  <a:cubicBezTo>
                    <a:pt x="5982" y="2903"/>
                    <a:pt x="5931" y="2836"/>
                    <a:pt x="5882" y="2767"/>
                  </a:cubicBezTo>
                  <a:cubicBezTo>
                    <a:pt x="5581" y="2315"/>
                    <a:pt x="5481" y="1764"/>
                    <a:pt x="5581" y="1229"/>
                  </a:cubicBezTo>
                  <a:cubicBezTo>
                    <a:pt x="5681" y="728"/>
                    <a:pt x="6049" y="310"/>
                    <a:pt x="6550" y="193"/>
                  </a:cubicBezTo>
                  <a:cubicBezTo>
                    <a:pt x="6667" y="161"/>
                    <a:pt x="6787" y="145"/>
                    <a:pt x="6905" y="145"/>
                  </a:cubicBezTo>
                  <a:close/>
                  <a:moveTo>
                    <a:pt x="11854" y="481"/>
                  </a:moveTo>
                  <a:cubicBezTo>
                    <a:pt x="12029" y="481"/>
                    <a:pt x="12205" y="524"/>
                    <a:pt x="12365" y="611"/>
                  </a:cubicBezTo>
                  <a:cubicBezTo>
                    <a:pt x="12766" y="795"/>
                    <a:pt x="13050" y="1179"/>
                    <a:pt x="13100" y="1630"/>
                  </a:cubicBezTo>
                  <a:cubicBezTo>
                    <a:pt x="13183" y="2098"/>
                    <a:pt x="13083" y="2566"/>
                    <a:pt x="12849" y="2984"/>
                  </a:cubicBezTo>
                  <a:cubicBezTo>
                    <a:pt x="12644" y="3344"/>
                    <a:pt x="12353" y="3654"/>
                    <a:pt x="12003" y="3899"/>
                  </a:cubicBezTo>
                  <a:lnTo>
                    <a:pt x="12003" y="3899"/>
                  </a:lnTo>
                  <a:cubicBezTo>
                    <a:pt x="11847" y="3763"/>
                    <a:pt x="11699" y="3618"/>
                    <a:pt x="11563" y="3468"/>
                  </a:cubicBezTo>
                  <a:cubicBezTo>
                    <a:pt x="11346" y="3234"/>
                    <a:pt x="11162" y="2967"/>
                    <a:pt x="11011" y="2683"/>
                  </a:cubicBezTo>
                  <a:cubicBezTo>
                    <a:pt x="10844" y="2382"/>
                    <a:pt x="10744" y="2031"/>
                    <a:pt x="10744" y="1680"/>
                  </a:cubicBezTo>
                  <a:cubicBezTo>
                    <a:pt x="10744" y="1296"/>
                    <a:pt x="10928" y="945"/>
                    <a:pt x="11212" y="695"/>
                  </a:cubicBezTo>
                  <a:cubicBezTo>
                    <a:pt x="11401" y="553"/>
                    <a:pt x="11627" y="481"/>
                    <a:pt x="11854" y="481"/>
                  </a:cubicBezTo>
                  <a:close/>
                  <a:moveTo>
                    <a:pt x="6874" y="0"/>
                  </a:moveTo>
                  <a:cubicBezTo>
                    <a:pt x="6754" y="0"/>
                    <a:pt x="6634" y="14"/>
                    <a:pt x="6517" y="43"/>
                  </a:cubicBezTo>
                  <a:cubicBezTo>
                    <a:pt x="6249" y="110"/>
                    <a:pt x="5999" y="244"/>
                    <a:pt x="5815" y="461"/>
                  </a:cubicBezTo>
                  <a:cubicBezTo>
                    <a:pt x="5631" y="678"/>
                    <a:pt x="5497" y="929"/>
                    <a:pt x="5431" y="1196"/>
                  </a:cubicBezTo>
                  <a:cubicBezTo>
                    <a:pt x="5314" y="1764"/>
                    <a:pt x="5431" y="2366"/>
                    <a:pt x="5748" y="2850"/>
                  </a:cubicBezTo>
                  <a:cubicBezTo>
                    <a:pt x="5789" y="2907"/>
                    <a:pt x="5831" y="2963"/>
                    <a:pt x="5875" y="3017"/>
                  </a:cubicBezTo>
                  <a:lnTo>
                    <a:pt x="5875" y="3017"/>
                  </a:lnTo>
                  <a:cubicBezTo>
                    <a:pt x="5411" y="3150"/>
                    <a:pt x="4931" y="3224"/>
                    <a:pt x="4445" y="3234"/>
                  </a:cubicBezTo>
                  <a:cubicBezTo>
                    <a:pt x="4382" y="3236"/>
                    <a:pt x="4320" y="3237"/>
                    <a:pt x="4257" y="3237"/>
                  </a:cubicBezTo>
                  <a:cubicBezTo>
                    <a:pt x="3136" y="3237"/>
                    <a:pt x="2034" y="2953"/>
                    <a:pt x="1053" y="2399"/>
                  </a:cubicBezTo>
                  <a:cubicBezTo>
                    <a:pt x="769" y="2232"/>
                    <a:pt x="502" y="2048"/>
                    <a:pt x="251" y="1848"/>
                  </a:cubicBezTo>
                  <a:cubicBezTo>
                    <a:pt x="184" y="1781"/>
                    <a:pt x="117" y="1714"/>
                    <a:pt x="67" y="1680"/>
                  </a:cubicBezTo>
                  <a:cubicBezTo>
                    <a:pt x="51" y="1664"/>
                    <a:pt x="17" y="1647"/>
                    <a:pt x="0" y="1630"/>
                  </a:cubicBezTo>
                  <a:lnTo>
                    <a:pt x="0" y="1630"/>
                  </a:lnTo>
                  <a:cubicBezTo>
                    <a:pt x="17" y="1647"/>
                    <a:pt x="34" y="1664"/>
                    <a:pt x="51" y="1697"/>
                  </a:cubicBezTo>
                  <a:lnTo>
                    <a:pt x="234" y="1864"/>
                  </a:lnTo>
                  <a:cubicBezTo>
                    <a:pt x="485" y="2081"/>
                    <a:pt x="736" y="2282"/>
                    <a:pt x="1020" y="2449"/>
                  </a:cubicBezTo>
                  <a:cubicBezTo>
                    <a:pt x="2004" y="3036"/>
                    <a:pt x="3123" y="3337"/>
                    <a:pt x="4264" y="3337"/>
                  </a:cubicBezTo>
                  <a:cubicBezTo>
                    <a:pt x="4324" y="3337"/>
                    <a:pt x="4385" y="3336"/>
                    <a:pt x="4445" y="3335"/>
                  </a:cubicBezTo>
                  <a:cubicBezTo>
                    <a:pt x="4958" y="3324"/>
                    <a:pt x="5464" y="3251"/>
                    <a:pt x="5956" y="3115"/>
                  </a:cubicBezTo>
                  <a:lnTo>
                    <a:pt x="5956" y="3115"/>
                  </a:lnTo>
                  <a:cubicBezTo>
                    <a:pt x="6260" y="3468"/>
                    <a:pt x="6634" y="3768"/>
                    <a:pt x="7051" y="3970"/>
                  </a:cubicBezTo>
                  <a:cubicBezTo>
                    <a:pt x="7936" y="4434"/>
                    <a:pt x="8909" y="4671"/>
                    <a:pt x="9893" y="4671"/>
                  </a:cubicBezTo>
                  <a:cubicBezTo>
                    <a:pt x="10043" y="4671"/>
                    <a:pt x="10193" y="4666"/>
                    <a:pt x="10343" y="4655"/>
                  </a:cubicBezTo>
                  <a:cubicBezTo>
                    <a:pt x="10967" y="4598"/>
                    <a:pt x="11564" y="4381"/>
                    <a:pt x="12055" y="4040"/>
                  </a:cubicBezTo>
                  <a:lnTo>
                    <a:pt x="12055" y="4040"/>
                  </a:lnTo>
                  <a:cubicBezTo>
                    <a:pt x="12260" y="4200"/>
                    <a:pt x="12479" y="4344"/>
                    <a:pt x="12716" y="4471"/>
                  </a:cubicBezTo>
                  <a:cubicBezTo>
                    <a:pt x="13000" y="4621"/>
                    <a:pt x="13300" y="4738"/>
                    <a:pt x="13618" y="4822"/>
                  </a:cubicBezTo>
                  <a:cubicBezTo>
                    <a:pt x="13718" y="4855"/>
                    <a:pt x="13835" y="4889"/>
                    <a:pt x="13952" y="4905"/>
                  </a:cubicBezTo>
                  <a:cubicBezTo>
                    <a:pt x="13952" y="4889"/>
                    <a:pt x="13835" y="4872"/>
                    <a:pt x="13618" y="4805"/>
                  </a:cubicBezTo>
                  <a:cubicBezTo>
                    <a:pt x="13317" y="4705"/>
                    <a:pt x="13016" y="4571"/>
                    <a:pt x="12732" y="4421"/>
                  </a:cubicBezTo>
                  <a:cubicBezTo>
                    <a:pt x="12518" y="4297"/>
                    <a:pt x="12312" y="4153"/>
                    <a:pt x="12118" y="3995"/>
                  </a:cubicBezTo>
                  <a:lnTo>
                    <a:pt x="12118" y="3995"/>
                  </a:lnTo>
                  <a:cubicBezTo>
                    <a:pt x="12468" y="3740"/>
                    <a:pt x="12761" y="3421"/>
                    <a:pt x="12966" y="3051"/>
                  </a:cubicBezTo>
                  <a:cubicBezTo>
                    <a:pt x="13234" y="2616"/>
                    <a:pt x="13317" y="2098"/>
                    <a:pt x="13234" y="1597"/>
                  </a:cubicBezTo>
                  <a:cubicBezTo>
                    <a:pt x="13167" y="1112"/>
                    <a:pt x="12866" y="695"/>
                    <a:pt x="12415" y="494"/>
                  </a:cubicBezTo>
                  <a:cubicBezTo>
                    <a:pt x="12240" y="407"/>
                    <a:pt x="12039" y="357"/>
                    <a:pt x="11847" y="357"/>
                  </a:cubicBezTo>
                  <a:cubicBezTo>
                    <a:pt x="11819" y="357"/>
                    <a:pt x="11791" y="358"/>
                    <a:pt x="11763" y="361"/>
                  </a:cubicBezTo>
                  <a:cubicBezTo>
                    <a:pt x="11529" y="377"/>
                    <a:pt x="11312" y="461"/>
                    <a:pt x="11145" y="594"/>
                  </a:cubicBezTo>
                  <a:cubicBezTo>
                    <a:pt x="10828" y="862"/>
                    <a:pt x="10644" y="1263"/>
                    <a:pt x="10644" y="1680"/>
                  </a:cubicBezTo>
                  <a:cubicBezTo>
                    <a:pt x="10644" y="2048"/>
                    <a:pt x="10744" y="2416"/>
                    <a:pt x="10928" y="2733"/>
                  </a:cubicBezTo>
                  <a:cubicBezTo>
                    <a:pt x="11078" y="3017"/>
                    <a:pt x="11279" y="3284"/>
                    <a:pt x="11496" y="3518"/>
                  </a:cubicBezTo>
                  <a:cubicBezTo>
                    <a:pt x="11635" y="3671"/>
                    <a:pt x="11782" y="3812"/>
                    <a:pt x="11938" y="3944"/>
                  </a:cubicBezTo>
                  <a:lnTo>
                    <a:pt x="11938" y="3944"/>
                  </a:lnTo>
                  <a:cubicBezTo>
                    <a:pt x="11474" y="4252"/>
                    <a:pt x="10915" y="4449"/>
                    <a:pt x="10326" y="4504"/>
                  </a:cubicBezTo>
                  <a:cubicBezTo>
                    <a:pt x="10180" y="4515"/>
                    <a:pt x="10034" y="4521"/>
                    <a:pt x="9888" y="4521"/>
                  </a:cubicBezTo>
                  <a:cubicBezTo>
                    <a:pt x="8933" y="4521"/>
                    <a:pt x="7990" y="4285"/>
                    <a:pt x="7135" y="3836"/>
                  </a:cubicBezTo>
                  <a:cubicBezTo>
                    <a:pt x="6750" y="3643"/>
                    <a:pt x="6405" y="3382"/>
                    <a:pt x="6121" y="3067"/>
                  </a:cubicBezTo>
                  <a:lnTo>
                    <a:pt x="6121" y="3067"/>
                  </a:lnTo>
                  <a:cubicBezTo>
                    <a:pt x="6374" y="2989"/>
                    <a:pt x="6624" y="2895"/>
                    <a:pt x="6868" y="2783"/>
                  </a:cubicBezTo>
                  <a:cubicBezTo>
                    <a:pt x="7285" y="2583"/>
                    <a:pt x="7670" y="2282"/>
                    <a:pt x="7954" y="1914"/>
                  </a:cubicBezTo>
                  <a:cubicBezTo>
                    <a:pt x="8104" y="1714"/>
                    <a:pt x="8204" y="1480"/>
                    <a:pt x="8221" y="1213"/>
                  </a:cubicBezTo>
                  <a:cubicBezTo>
                    <a:pt x="8238" y="962"/>
                    <a:pt x="8154" y="695"/>
                    <a:pt x="7987" y="477"/>
                  </a:cubicBezTo>
                  <a:cubicBezTo>
                    <a:pt x="7820" y="277"/>
                    <a:pt x="7586" y="127"/>
                    <a:pt x="7319" y="60"/>
                  </a:cubicBezTo>
                  <a:cubicBezTo>
                    <a:pt x="7178" y="22"/>
                    <a:pt x="7027" y="0"/>
                    <a:pt x="687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0"/>
            <p:cNvSpPr/>
            <p:nvPr/>
          </p:nvSpPr>
          <p:spPr>
            <a:xfrm>
              <a:off x="7068759" y="2434191"/>
              <a:ext cx="844433" cy="396899"/>
            </a:xfrm>
            <a:custGeom>
              <a:avLst/>
              <a:gdLst/>
              <a:ahLst/>
              <a:cxnLst/>
              <a:rect l="l" t="t" r="r" b="b"/>
              <a:pathLst>
                <a:path w="26333" h="12377" extrusionOk="0">
                  <a:moveTo>
                    <a:pt x="21437" y="1"/>
                  </a:moveTo>
                  <a:cubicBezTo>
                    <a:pt x="21437" y="1"/>
                    <a:pt x="18597" y="7269"/>
                    <a:pt x="17828" y="7336"/>
                  </a:cubicBezTo>
                  <a:cubicBezTo>
                    <a:pt x="17331" y="7381"/>
                    <a:pt x="16829" y="7401"/>
                    <a:pt x="16329" y="7401"/>
                  </a:cubicBezTo>
                  <a:cubicBezTo>
                    <a:pt x="12579" y="7401"/>
                    <a:pt x="8903" y="6252"/>
                    <a:pt x="7502" y="5765"/>
                  </a:cubicBezTo>
                  <a:cubicBezTo>
                    <a:pt x="7335" y="5581"/>
                    <a:pt x="7151" y="5364"/>
                    <a:pt x="6951" y="5097"/>
                  </a:cubicBezTo>
                  <a:cubicBezTo>
                    <a:pt x="6784" y="4880"/>
                    <a:pt x="6633" y="4612"/>
                    <a:pt x="6550" y="4345"/>
                  </a:cubicBezTo>
                  <a:cubicBezTo>
                    <a:pt x="6433" y="4011"/>
                    <a:pt x="6349" y="3660"/>
                    <a:pt x="6333" y="3292"/>
                  </a:cubicBezTo>
                  <a:cubicBezTo>
                    <a:pt x="6344" y="3087"/>
                    <a:pt x="6176" y="2936"/>
                    <a:pt x="5999" y="2936"/>
                  </a:cubicBezTo>
                  <a:cubicBezTo>
                    <a:pt x="5917" y="2936"/>
                    <a:pt x="5833" y="2968"/>
                    <a:pt x="5765" y="3042"/>
                  </a:cubicBezTo>
                  <a:cubicBezTo>
                    <a:pt x="5581" y="3276"/>
                    <a:pt x="5531" y="4178"/>
                    <a:pt x="5948" y="5147"/>
                  </a:cubicBezTo>
                  <a:cubicBezTo>
                    <a:pt x="6100" y="5506"/>
                    <a:pt x="6000" y="5630"/>
                    <a:pt x="5785" y="5630"/>
                  </a:cubicBezTo>
                  <a:cubicBezTo>
                    <a:pt x="5410" y="5630"/>
                    <a:pt x="4684" y="5250"/>
                    <a:pt x="4344" y="5080"/>
                  </a:cubicBezTo>
                  <a:cubicBezTo>
                    <a:pt x="3826" y="4829"/>
                    <a:pt x="2276" y="4135"/>
                    <a:pt x="1924" y="4135"/>
                  </a:cubicBezTo>
                  <a:cubicBezTo>
                    <a:pt x="1901" y="4135"/>
                    <a:pt x="1884" y="4138"/>
                    <a:pt x="1871" y="4144"/>
                  </a:cubicBezTo>
                  <a:cubicBezTo>
                    <a:pt x="1554" y="4295"/>
                    <a:pt x="1654" y="4662"/>
                    <a:pt x="2189" y="4913"/>
                  </a:cubicBezTo>
                  <a:cubicBezTo>
                    <a:pt x="2757" y="5180"/>
                    <a:pt x="4328" y="6066"/>
                    <a:pt x="4177" y="6350"/>
                  </a:cubicBezTo>
                  <a:cubicBezTo>
                    <a:pt x="4164" y="6376"/>
                    <a:pt x="4129" y="6387"/>
                    <a:pt x="4077" y="6387"/>
                  </a:cubicBezTo>
                  <a:cubicBezTo>
                    <a:pt x="3553" y="6387"/>
                    <a:pt x="1270" y="5197"/>
                    <a:pt x="1270" y="5197"/>
                  </a:cubicBezTo>
                  <a:cubicBezTo>
                    <a:pt x="1270" y="5197"/>
                    <a:pt x="996" y="4991"/>
                    <a:pt x="772" y="4991"/>
                  </a:cubicBezTo>
                  <a:cubicBezTo>
                    <a:pt x="684" y="4991"/>
                    <a:pt x="604" y="5024"/>
                    <a:pt x="551" y="5114"/>
                  </a:cubicBezTo>
                  <a:cubicBezTo>
                    <a:pt x="201" y="5698"/>
                    <a:pt x="3225" y="6985"/>
                    <a:pt x="3526" y="7102"/>
                  </a:cubicBezTo>
                  <a:cubicBezTo>
                    <a:pt x="3699" y="7174"/>
                    <a:pt x="3597" y="7422"/>
                    <a:pt x="3426" y="7422"/>
                  </a:cubicBezTo>
                  <a:cubicBezTo>
                    <a:pt x="3399" y="7422"/>
                    <a:pt x="3371" y="7416"/>
                    <a:pt x="3342" y="7403"/>
                  </a:cubicBezTo>
                  <a:cubicBezTo>
                    <a:pt x="3162" y="7320"/>
                    <a:pt x="1429" y="6357"/>
                    <a:pt x="636" y="6357"/>
                  </a:cubicBezTo>
                  <a:cubicBezTo>
                    <a:pt x="470" y="6357"/>
                    <a:pt x="345" y="6399"/>
                    <a:pt x="284" y="6500"/>
                  </a:cubicBezTo>
                  <a:cubicBezTo>
                    <a:pt x="0" y="6935"/>
                    <a:pt x="2757" y="7586"/>
                    <a:pt x="3125" y="8154"/>
                  </a:cubicBezTo>
                  <a:cubicBezTo>
                    <a:pt x="3192" y="8266"/>
                    <a:pt x="3158" y="8310"/>
                    <a:pt x="3058" y="8310"/>
                  </a:cubicBezTo>
                  <a:cubicBezTo>
                    <a:pt x="2712" y="8310"/>
                    <a:pt x="1579" y="7796"/>
                    <a:pt x="1070" y="7796"/>
                  </a:cubicBezTo>
                  <a:cubicBezTo>
                    <a:pt x="954" y="7796"/>
                    <a:pt x="870" y="7822"/>
                    <a:pt x="836" y="7887"/>
                  </a:cubicBezTo>
                  <a:cubicBezTo>
                    <a:pt x="735" y="8054"/>
                    <a:pt x="685" y="8188"/>
                    <a:pt x="2172" y="8723"/>
                  </a:cubicBezTo>
                  <a:cubicBezTo>
                    <a:pt x="3258" y="9073"/>
                    <a:pt x="4361" y="9341"/>
                    <a:pt x="5480" y="9575"/>
                  </a:cubicBezTo>
                  <a:lnTo>
                    <a:pt x="5480" y="9591"/>
                  </a:lnTo>
                  <a:cubicBezTo>
                    <a:pt x="5480" y="9591"/>
                    <a:pt x="11741" y="12376"/>
                    <a:pt x="16929" y="12376"/>
                  </a:cubicBezTo>
                  <a:cubicBezTo>
                    <a:pt x="19523" y="12376"/>
                    <a:pt x="21849" y="11680"/>
                    <a:pt x="22991" y="9591"/>
                  </a:cubicBezTo>
                  <a:cubicBezTo>
                    <a:pt x="24294" y="7219"/>
                    <a:pt x="25414" y="4746"/>
                    <a:pt x="26333" y="2223"/>
                  </a:cubicBezTo>
                  <a:lnTo>
                    <a:pt x="21437" y="1"/>
                  </a:ln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0"/>
            <p:cNvSpPr/>
            <p:nvPr/>
          </p:nvSpPr>
          <p:spPr>
            <a:xfrm>
              <a:off x="8006413" y="3047161"/>
              <a:ext cx="34312" cy="32164"/>
            </a:xfrm>
            <a:custGeom>
              <a:avLst/>
              <a:gdLst/>
              <a:ahLst/>
              <a:cxnLst/>
              <a:rect l="l" t="t" r="r" b="b"/>
              <a:pathLst>
                <a:path w="1070" h="1003" extrusionOk="0">
                  <a:moveTo>
                    <a:pt x="501" y="0"/>
                  </a:moveTo>
                  <a:cubicBezTo>
                    <a:pt x="384" y="0"/>
                    <a:pt x="284" y="50"/>
                    <a:pt x="201" y="134"/>
                  </a:cubicBezTo>
                  <a:cubicBezTo>
                    <a:pt x="67" y="251"/>
                    <a:pt x="0" y="418"/>
                    <a:pt x="17" y="585"/>
                  </a:cubicBezTo>
                  <a:cubicBezTo>
                    <a:pt x="84" y="855"/>
                    <a:pt x="318" y="1002"/>
                    <a:pt x="552" y="1002"/>
                  </a:cubicBezTo>
                  <a:cubicBezTo>
                    <a:pt x="724" y="1002"/>
                    <a:pt x="896" y="922"/>
                    <a:pt x="1003" y="752"/>
                  </a:cubicBezTo>
                  <a:cubicBezTo>
                    <a:pt x="1069" y="585"/>
                    <a:pt x="1069" y="401"/>
                    <a:pt x="986" y="251"/>
                  </a:cubicBezTo>
                  <a:cubicBezTo>
                    <a:pt x="936" y="151"/>
                    <a:pt x="836" y="84"/>
                    <a:pt x="735" y="34"/>
                  </a:cubicBezTo>
                  <a:cubicBezTo>
                    <a:pt x="702" y="25"/>
                    <a:pt x="673" y="21"/>
                    <a:pt x="652" y="21"/>
                  </a:cubicBezTo>
                  <a:cubicBezTo>
                    <a:pt x="631" y="21"/>
                    <a:pt x="618" y="25"/>
                    <a:pt x="618" y="34"/>
                  </a:cubicBezTo>
                  <a:cubicBezTo>
                    <a:pt x="618" y="50"/>
                    <a:pt x="785" y="84"/>
                    <a:pt x="886" y="301"/>
                  </a:cubicBezTo>
                  <a:cubicBezTo>
                    <a:pt x="936" y="418"/>
                    <a:pt x="936" y="568"/>
                    <a:pt x="886" y="685"/>
                  </a:cubicBezTo>
                  <a:cubicBezTo>
                    <a:pt x="802" y="804"/>
                    <a:pt x="677" y="859"/>
                    <a:pt x="553" y="859"/>
                  </a:cubicBezTo>
                  <a:cubicBezTo>
                    <a:pt x="380" y="859"/>
                    <a:pt x="209" y="753"/>
                    <a:pt x="150" y="568"/>
                  </a:cubicBezTo>
                  <a:cubicBezTo>
                    <a:pt x="134" y="435"/>
                    <a:pt x="184" y="301"/>
                    <a:pt x="267" y="201"/>
                  </a:cubicBezTo>
                  <a:cubicBezTo>
                    <a:pt x="368" y="117"/>
                    <a:pt x="485" y="50"/>
                    <a:pt x="618" y="34"/>
                  </a:cubicBezTo>
                  <a:cubicBezTo>
                    <a:pt x="618" y="17"/>
                    <a:pt x="568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0"/>
            <p:cNvSpPr/>
            <p:nvPr/>
          </p:nvSpPr>
          <p:spPr>
            <a:xfrm>
              <a:off x="7300222" y="2403118"/>
              <a:ext cx="704587" cy="427620"/>
            </a:xfrm>
            <a:custGeom>
              <a:avLst/>
              <a:gdLst/>
              <a:ahLst/>
              <a:cxnLst/>
              <a:rect l="l" t="t" r="r" b="b"/>
              <a:pathLst>
                <a:path w="21972" h="13335" extrusionOk="0">
                  <a:moveTo>
                    <a:pt x="15706" y="1"/>
                  </a:moveTo>
                  <a:cubicBezTo>
                    <a:pt x="14854" y="1"/>
                    <a:pt x="14035" y="335"/>
                    <a:pt x="13400" y="903"/>
                  </a:cubicBezTo>
                  <a:lnTo>
                    <a:pt x="5999" y="903"/>
                  </a:lnTo>
                  <a:lnTo>
                    <a:pt x="0" y="13334"/>
                  </a:lnTo>
                  <a:lnTo>
                    <a:pt x="15923" y="13334"/>
                  </a:lnTo>
                  <a:lnTo>
                    <a:pt x="21788" y="920"/>
                  </a:lnTo>
                  <a:cubicBezTo>
                    <a:pt x="21972" y="485"/>
                    <a:pt x="21671" y="1"/>
                    <a:pt x="212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0"/>
            <p:cNvSpPr/>
            <p:nvPr/>
          </p:nvSpPr>
          <p:spPr>
            <a:xfrm>
              <a:off x="7316288" y="2424539"/>
              <a:ext cx="560476" cy="367622"/>
            </a:xfrm>
            <a:custGeom>
              <a:avLst/>
              <a:gdLst/>
              <a:ahLst/>
              <a:cxnLst/>
              <a:rect l="l" t="t" r="r" b="b"/>
              <a:pathLst>
                <a:path w="17478" h="11464" extrusionOk="0">
                  <a:moveTo>
                    <a:pt x="1872" y="1"/>
                  </a:moveTo>
                  <a:lnTo>
                    <a:pt x="0" y="11379"/>
                  </a:lnTo>
                  <a:lnTo>
                    <a:pt x="15606" y="11463"/>
                  </a:lnTo>
                  <a:lnTo>
                    <a:pt x="17478" y="51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0"/>
            <p:cNvSpPr/>
            <p:nvPr/>
          </p:nvSpPr>
          <p:spPr>
            <a:xfrm>
              <a:off x="7313081" y="2422422"/>
              <a:ext cx="564228" cy="371855"/>
            </a:xfrm>
            <a:custGeom>
              <a:avLst/>
              <a:gdLst/>
              <a:ahLst/>
              <a:cxnLst/>
              <a:rect l="l" t="t" r="r" b="b"/>
              <a:pathLst>
                <a:path w="17595" h="11596" extrusionOk="0">
                  <a:moveTo>
                    <a:pt x="17576" y="125"/>
                  </a:moveTo>
                  <a:lnTo>
                    <a:pt x="17576" y="125"/>
                  </a:lnTo>
                  <a:cubicBezTo>
                    <a:pt x="17572" y="148"/>
                    <a:pt x="17558" y="224"/>
                    <a:pt x="17544" y="334"/>
                  </a:cubicBezTo>
                  <a:cubicBezTo>
                    <a:pt x="17511" y="485"/>
                    <a:pt x="17477" y="685"/>
                    <a:pt x="17444" y="953"/>
                  </a:cubicBezTo>
                  <a:cubicBezTo>
                    <a:pt x="17344" y="1487"/>
                    <a:pt x="17210" y="2256"/>
                    <a:pt x="17043" y="3258"/>
                  </a:cubicBezTo>
                  <a:cubicBezTo>
                    <a:pt x="16711" y="5234"/>
                    <a:pt x="16230" y="8050"/>
                    <a:pt x="15667" y="11462"/>
                  </a:cubicBezTo>
                  <a:lnTo>
                    <a:pt x="15667" y="11462"/>
                  </a:lnTo>
                  <a:lnTo>
                    <a:pt x="181" y="11379"/>
                  </a:lnTo>
                  <a:lnTo>
                    <a:pt x="181" y="11379"/>
                  </a:lnTo>
                  <a:cubicBezTo>
                    <a:pt x="840" y="7343"/>
                    <a:pt x="1466" y="3519"/>
                    <a:pt x="2028" y="134"/>
                  </a:cubicBezTo>
                  <a:lnTo>
                    <a:pt x="17511" y="134"/>
                  </a:lnTo>
                  <a:cubicBezTo>
                    <a:pt x="17524" y="134"/>
                    <a:pt x="17549" y="134"/>
                    <a:pt x="17576" y="125"/>
                  </a:cubicBezTo>
                  <a:close/>
                  <a:moveTo>
                    <a:pt x="1905" y="0"/>
                  </a:moveTo>
                  <a:lnTo>
                    <a:pt x="1905" y="50"/>
                  </a:lnTo>
                  <a:cubicBezTo>
                    <a:pt x="1337" y="3476"/>
                    <a:pt x="702" y="7352"/>
                    <a:pt x="17" y="11445"/>
                  </a:cubicBezTo>
                  <a:lnTo>
                    <a:pt x="0" y="11529"/>
                  </a:lnTo>
                  <a:lnTo>
                    <a:pt x="100" y="11529"/>
                  </a:lnTo>
                  <a:cubicBezTo>
                    <a:pt x="5932" y="11546"/>
                    <a:pt x="11312" y="11579"/>
                    <a:pt x="15706" y="11596"/>
                  </a:cubicBezTo>
                  <a:lnTo>
                    <a:pt x="15773" y="11596"/>
                  </a:lnTo>
                  <a:lnTo>
                    <a:pt x="15773" y="11546"/>
                  </a:lnTo>
                  <a:cubicBezTo>
                    <a:pt x="16324" y="8087"/>
                    <a:pt x="16792" y="5213"/>
                    <a:pt x="17110" y="3225"/>
                  </a:cubicBezTo>
                  <a:cubicBezTo>
                    <a:pt x="17260" y="2239"/>
                    <a:pt x="17377" y="1454"/>
                    <a:pt x="17461" y="919"/>
                  </a:cubicBezTo>
                  <a:cubicBezTo>
                    <a:pt x="17511" y="668"/>
                    <a:pt x="17544" y="468"/>
                    <a:pt x="17561" y="318"/>
                  </a:cubicBezTo>
                  <a:cubicBezTo>
                    <a:pt x="17574" y="209"/>
                    <a:pt x="17577" y="145"/>
                    <a:pt x="17577" y="124"/>
                  </a:cubicBezTo>
                  <a:lnTo>
                    <a:pt x="17577" y="124"/>
                  </a:lnTo>
                  <a:cubicBezTo>
                    <a:pt x="17583" y="122"/>
                    <a:pt x="17589" y="120"/>
                    <a:pt x="17594" y="117"/>
                  </a:cubicBezTo>
                  <a:lnTo>
                    <a:pt x="17310" y="117"/>
                  </a:lnTo>
                  <a:lnTo>
                    <a:pt x="16458" y="100"/>
                  </a:lnTo>
                  <a:lnTo>
                    <a:pt x="13267" y="67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0"/>
            <p:cNvSpPr/>
            <p:nvPr/>
          </p:nvSpPr>
          <p:spPr>
            <a:xfrm>
              <a:off x="7418102" y="2472223"/>
              <a:ext cx="46081" cy="264749"/>
            </a:xfrm>
            <a:custGeom>
              <a:avLst/>
              <a:gdLst/>
              <a:ahLst/>
              <a:cxnLst/>
              <a:rect l="l" t="t" r="r" b="b"/>
              <a:pathLst>
                <a:path w="1437" h="8256" extrusionOk="0">
                  <a:moveTo>
                    <a:pt x="1386" y="1"/>
                  </a:moveTo>
                  <a:cubicBezTo>
                    <a:pt x="1350" y="1"/>
                    <a:pt x="1018" y="1849"/>
                    <a:pt x="635" y="4111"/>
                  </a:cubicBezTo>
                  <a:cubicBezTo>
                    <a:pt x="267" y="6400"/>
                    <a:pt x="0" y="8255"/>
                    <a:pt x="33" y="8255"/>
                  </a:cubicBezTo>
                  <a:cubicBezTo>
                    <a:pt x="34" y="8255"/>
                    <a:pt x="34" y="8255"/>
                    <a:pt x="34" y="8255"/>
                  </a:cubicBezTo>
                  <a:cubicBezTo>
                    <a:pt x="87" y="8255"/>
                    <a:pt x="419" y="6407"/>
                    <a:pt x="785" y="4145"/>
                  </a:cubicBezTo>
                  <a:cubicBezTo>
                    <a:pt x="1170" y="1856"/>
                    <a:pt x="1437" y="1"/>
                    <a:pt x="1387" y="1"/>
                  </a:cubicBezTo>
                  <a:cubicBezTo>
                    <a:pt x="1387" y="1"/>
                    <a:pt x="1387" y="1"/>
                    <a:pt x="13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0"/>
            <p:cNvSpPr/>
            <p:nvPr/>
          </p:nvSpPr>
          <p:spPr>
            <a:xfrm>
              <a:off x="7473290" y="2483479"/>
              <a:ext cx="43965" cy="250255"/>
            </a:xfrm>
            <a:custGeom>
              <a:avLst/>
              <a:gdLst/>
              <a:ahLst/>
              <a:cxnLst/>
              <a:rect l="l" t="t" r="r" b="b"/>
              <a:pathLst>
                <a:path w="1371" h="7804" extrusionOk="0">
                  <a:moveTo>
                    <a:pt x="1320" y="1"/>
                  </a:moveTo>
                  <a:cubicBezTo>
                    <a:pt x="1283" y="1"/>
                    <a:pt x="951" y="1732"/>
                    <a:pt x="602" y="3877"/>
                  </a:cubicBezTo>
                  <a:cubicBezTo>
                    <a:pt x="251" y="6033"/>
                    <a:pt x="0" y="7787"/>
                    <a:pt x="33" y="7804"/>
                  </a:cubicBezTo>
                  <a:cubicBezTo>
                    <a:pt x="84" y="7804"/>
                    <a:pt x="401" y="6066"/>
                    <a:pt x="752" y="3911"/>
                  </a:cubicBezTo>
                  <a:cubicBezTo>
                    <a:pt x="1103" y="1755"/>
                    <a:pt x="1370" y="1"/>
                    <a:pt x="1320" y="1"/>
                  </a:cubicBezTo>
                  <a:cubicBezTo>
                    <a:pt x="1320" y="1"/>
                    <a:pt x="1320" y="1"/>
                    <a:pt x="1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0"/>
            <p:cNvSpPr/>
            <p:nvPr/>
          </p:nvSpPr>
          <p:spPr>
            <a:xfrm>
              <a:off x="7531685" y="2478669"/>
              <a:ext cx="43419" cy="250255"/>
            </a:xfrm>
            <a:custGeom>
              <a:avLst/>
              <a:gdLst/>
              <a:ahLst/>
              <a:cxnLst/>
              <a:rect l="l" t="t" r="r" b="b"/>
              <a:pathLst>
                <a:path w="1354" h="7804" extrusionOk="0">
                  <a:moveTo>
                    <a:pt x="1320" y="0"/>
                  </a:moveTo>
                  <a:cubicBezTo>
                    <a:pt x="1267" y="0"/>
                    <a:pt x="951" y="1748"/>
                    <a:pt x="602" y="3894"/>
                  </a:cubicBezTo>
                  <a:cubicBezTo>
                    <a:pt x="251" y="6049"/>
                    <a:pt x="0" y="7803"/>
                    <a:pt x="34" y="7803"/>
                  </a:cubicBezTo>
                  <a:cubicBezTo>
                    <a:pt x="84" y="7803"/>
                    <a:pt x="401" y="6066"/>
                    <a:pt x="752" y="3910"/>
                  </a:cubicBezTo>
                  <a:cubicBezTo>
                    <a:pt x="1103" y="1755"/>
                    <a:pt x="1354" y="1"/>
                    <a:pt x="1320" y="1"/>
                  </a:cubicBezTo>
                  <a:cubicBezTo>
                    <a:pt x="1320" y="0"/>
                    <a:pt x="1320" y="0"/>
                    <a:pt x="1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0"/>
            <p:cNvSpPr/>
            <p:nvPr/>
          </p:nvSpPr>
          <p:spPr>
            <a:xfrm>
              <a:off x="7586874" y="2482421"/>
              <a:ext cx="43965" cy="250255"/>
            </a:xfrm>
            <a:custGeom>
              <a:avLst/>
              <a:gdLst/>
              <a:ahLst/>
              <a:cxnLst/>
              <a:rect l="l" t="t" r="r" b="b"/>
              <a:pathLst>
                <a:path w="1371" h="7804" extrusionOk="0">
                  <a:moveTo>
                    <a:pt x="1320" y="0"/>
                  </a:moveTo>
                  <a:cubicBezTo>
                    <a:pt x="1284" y="0"/>
                    <a:pt x="968" y="1748"/>
                    <a:pt x="602" y="3894"/>
                  </a:cubicBezTo>
                  <a:cubicBezTo>
                    <a:pt x="251" y="6049"/>
                    <a:pt x="0" y="7787"/>
                    <a:pt x="50" y="7803"/>
                  </a:cubicBezTo>
                  <a:cubicBezTo>
                    <a:pt x="84" y="7803"/>
                    <a:pt x="401" y="6066"/>
                    <a:pt x="752" y="3910"/>
                  </a:cubicBezTo>
                  <a:cubicBezTo>
                    <a:pt x="1120" y="1755"/>
                    <a:pt x="1370" y="0"/>
                    <a:pt x="1320" y="0"/>
                  </a:cubicBezTo>
                  <a:cubicBezTo>
                    <a:pt x="1320" y="0"/>
                    <a:pt x="1320" y="0"/>
                    <a:pt x="1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0"/>
            <p:cNvSpPr/>
            <p:nvPr/>
          </p:nvSpPr>
          <p:spPr>
            <a:xfrm>
              <a:off x="7649020" y="2488834"/>
              <a:ext cx="43419" cy="250800"/>
            </a:xfrm>
            <a:custGeom>
              <a:avLst/>
              <a:gdLst/>
              <a:ahLst/>
              <a:cxnLst/>
              <a:rect l="l" t="t" r="r" b="b"/>
              <a:pathLst>
                <a:path w="1354" h="7821" extrusionOk="0">
                  <a:moveTo>
                    <a:pt x="1320" y="1"/>
                  </a:moveTo>
                  <a:lnTo>
                    <a:pt x="1320" y="1"/>
                  </a:lnTo>
                  <a:cubicBezTo>
                    <a:pt x="1270" y="1"/>
                    <a:pt x="953" y="1739"/>
                    <a:pt x="602" y="3894"/>
                  </a:cubicBezTo>
                  <a:cubicBezTo>
                    <a:pt x="251" y="6049"/>
                    <a:pt x="0" y="7804"/>
                    <a:pt x="34" y="7821"/>
                  </a:cubicBezTo>
                  <a:cubicBezTo>
                    <a:pt x="67" y="7821"/>
                    <a:pt x="401" y="6083"/>
                    <a:pt x="752" y="3927"/>
                  </a:cubicBezTo>
                  <a:cubicBezTo>
                    <a:pt x="1103" y="1772"/>
                    <a:pt x="1354" y="18"/>
                    <a:pt x="1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0"/>
            <p:cNvSpPr/>
            <p:nvPr/>
          </p:nvSpPr>
          <p:spPr>
            <a:xfrm>
              <a:off x="7697763" y="2485114"/>
              <a:ext cx="43451" cy="250255"/>
            </a:xfrm>
            <a:custGeom>
              <a:avLst/>
              <a:gdLst/>
              <a:ahLst/>
              <a:cxnLst/>
              <a:rect l="l" t="t" r="r" b="b"/>
              <a:pathLst>
                <a:path w="1355" h="7804" extrusionOk="0">
                  <a:moveTo>
                    <a:pt x="1321" y="0"/>
                  </a:moveTo>
                  <a:cubicBezTo>
                    <a:pt x="1287" y="0"/>
                    <a:pt x="953" y="1738"/>
                    <a:pt x="602" y="3893"/>
                  </a:cubicBezTo>
                  <a:cubicBezTo>
                    <a:pt x="252" y="6049"/>
                    <a:pt x="1" y="7803"/>
                    <a:pt x="34" y="7803"/>
                  </a:cubicBezTo>
                  <a:cubicBezTo>
                    <a:pt x="35" y="7803"/>
                    <a:pt x="35" y="7803"/>
                    <a:pt x="35" y="7803"/>
                  </a:cubicBezTo>
                  <a:cubicBezTo>
                    <a:pt x="88" y="7803"/>
                    <a:pt x="404" y="6072"/>
                    <a:pt x="753" y="3927"/>
                  </a:cubicBezTo>
                  <a:cubicBezTo>
                    <a:pt x="1104" y="1771"/>
                    <a:pt x="1354" y="17"/>
                    <a:pt x="13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0"/>
            <p:cNvSpPr/>
            <p:nvPr/>
          </p:nvSpPr>
          <p:spPr>
            <a:xfrm>
              <a:off x="7091783" y="2472768"/>
              <a:ext cx="719082" cy="357970"/>
            </a:xfrm>
            <a:custGeom>
              <a:avLst/>
              <a:gdLst/>
              <a:ahLst/>
              <a:cxnLst/>
              <a:rect l="l" t="t" r="r" b="b"/>
              <a:pathLst>
                <a:path w="22424" h="11163" extrusionOk="0">
                  <a:moveTo>
                    <a:pt x="468" y="1"/>
                  </a:moveTo>
                  <a:cubicBezTo>
                    <a:pt x="184" y="1"/>
                    <a:pt x="1" y="268"/>
                    <a:pt x="134" y="485"/>
                  </a:cubicBezTo>
                  <a:lnTo>
                    <a:pt x="6500" y="11162"/>
                  </a:lnTo>
                  <a:lnTo>
                    <a:pt x="22423" y="11162"/>
                  </a:lnTo>
                  <a:lnTo>
                    <a:pt x="15991" y="185"/>
                  </a:lnTo>
                  <a:cubicBezTo>
                    <a:pt x="15907" y="68"/>
                    <a:pt x="15790" y="1"/>
                    <a:pt x="156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0"/>
            <p:cNvSpPr/>
            <p:nvPr/>
          </p:nvSpPr>
          <p:spPr>
            <a:xfrm>
              <a:off x="7554710" y="2456703"/>
              <a:ext cx="843920" cy="396867"/>
            </a:xfrm>
            <a:custGeom>
              <a:avLst/>
              <a:gdLst/>
              <a:ahLst/>
              <a:cxnLst/>
              <a:rect l="l" t="t" r="r" b="b"/>
              <a:pathLst>
                <a:path w="26317" h="12376" extrusionOk="0">
                  <a:moveTo>
                    <a:pt x="21421" y="0"/>
                  </a:moveTo>
                  <a:cubicBezTo>
                    <a:pt x="21421" y="0"/>
                    <a:pt x="18581" y="7269"/>
                    <a:pt x="17829" y="7336"/>
                  </a:cubicBezTo>
                  <a:cubicBezTo>
                    <a:pt x="17327" y="7381"/>
                    <a:pt x="16820" y="7402"/>
                    <a:pt x="16315" y="7402"/>
                  </a:cubicBezTo>
                  <a:cubicBezTo>
                    <a:pt x="12567" y="7402"/>
                    <a:pt x="8885" y="6266"/>
                    <a:pt x="7486" y="5765"/>
                  </a:cubicBezTo>
                  <a:cubicBezTo>
                    <a:pt x="7336" y="5598"/>
                    <a:pt x="7152" y="5381"/>
                    <a:pt x="6935" y="5113"/>
                  </a:cubicBezTo>
                  <a:cubicBezTo>
                    <a:pt x="6768" y="4879"/>
                    <a:pt x="6634" y="4629"/>
                    <a:pt x="6551" y="4345"/>
                  </a:cubicBezTo>
                  <a:cubicBezTo>
                    <a:pt x="6417" y="4011"/>
                    <a:pt x="6350" y="3660"/>
                    <a:pt x="6317" y="3309"/>
                  </a:cubicBezTo>
                  <a:cubicBezTo>
                    <a:pt x="6328" y="3082"/>
                    <a:pt x="6147" y="2932"/>
                    <a:pt x="5972" y="2932"/>
                  </a:cubicBezTo>
                  <a:cubicBezTo>
                    <a:pt x="5889" y="2932"/>
                    <a:pt x="5808" y="2966"/>
                    <a:pt x="5748" y="3041"/>
                  </a:cubicBezTo>
                  <a:cubicBezTo>
                    <a:pt x="5565" y="3275"/>
                    <a:pt x="5515" y="4178"/>
                    <a:pt x="5932" y="5163"/>
                  </a:cubicBezTo>
                  <a:cubicBezTo>
                    <a:pt x="6084" y="5515"/>
                    <a:pt x="5987" y="5638"/>
                    <a:pt x="5775" y="5638"/>
                  </a:cubicBezTo>
                  <a:cubicBezTo>
                    <a:pt x="5403" y="5638"/>
                    <a:pt x="4679" y="5261"/>
                    <a:pt x="4328" y="5080"/>
                  </a:cubicBezTo>
                  <a:cubicBezTo>
                    <a:pt x="3826" y="4829"/>
                    <a:pt x="2277" y="4135"/>
                    <a:pt x="1911" y="4135"/>
                  </a:cubicBezTo>
                  <a:cubicBezTo>
                    <a:pt x="1887" y="4135"/>
                    <a:pt x="1869" y="4138"/>
                    <a:pt x="1855" y="4144"/>
                  </a:cubicBezTo>
                  <a:cubicBezTo>
                    <a:pt x="1538" y="4295"/>
                    <a:pt x="1638" y="4662"/>
                    <a:pt x="2190" y="4929"/>
                  </a:cubicBezTo>
                  <a:cubicBezTo>
                    <a:pt x="2741" y="5180"/>
                    <a:pt x="4328" y="6082"/>
                    <a:pt x="4161" y="6350"/>
                  </a:cubicBezTo>
                  <a:cubicBezTo>
                    <a:pt x="4148" y="6376"/>
                    <a:pt x="4112" y="6387"/>
                    <a:pt x="4060" y="6387"/>
                  </a:cubicBezTo>
                  <a:cubicBezTo>
                    <a:pt x="3535" y="6387"/>
                    <a:pt x="1271" y="5214"/>
                    <a:pt x="1271" y="5214"/>
                  </a:cubicBezTo>
                  <a:cubicBezTo>
                    <a:pt x="1271" y="5214"/>
                    <a:pt x="996" y="5008"/>
                    <a:pt x="767" y="5008"/>
                  </a:cubicBezTo>
                  <a:cubicBezTo>
                    <a:pt x="676" y="5008"/>
                    <a:pt x="592" y="5040"/>
                    <a:pt x="535" y="5130"/>
                  </a:cubicBezTo>
                  <a:cubicBezTo>
                    <a:pt x="185" y="5698"/>
                    <a:pt x="3209" y="7001"/>
                    <a:pt x="3510" y="7118"/>
                  </a:cubicBezTo>
                  <a:cubicBezTo>
                    <a:pt x="3682" y="7190"/>
                    <a:pt x="3583" y="7423"/>
                    <a:pt x="3424" y="7423"/>
                  </a:cubicBezTo>
                  <a:cubicBezTo>
                    <a:pt x="3398" y="7423"/>
                    <a:pt x="3371" y="7416"/>
                    <a:pt x="3342" y="7402"/>
                  </a:cubicBezTo>
                  <a:cubicBezTo>
                    <a:pt x="3163" y="7319"/>
                    <a:pt x="1429" y="6357"/>
                    <a:pt x="627" y="6357"/>
                  </a:cubicBezTo>
                  <a:cubicBezTo>
                    <a:pt x="459" y="6357"/>
                    <a:pt x="332" y="6399"/>
                    <a:pt x="268" y="6500"/>
                  </a:cubicBezTo>
                  <a:cubicBezTo>
                    <a:pt x="1" y="6951"/>
                    <a:pt x="2758" y="7586"/>
                    <a:pt x="3109" y="8171"/>
                  </a:cubicBezTo>
                  <a:cubicBezTo>
                    <a:pt x="3175" y="8278"/>
                    <a:pt x="3143" y="8320"/>
                    <a:pt x="3047" y="8320"/>
                  </a:cubicBezTo>
                  <a:cubicBezTo>
                    <a:pt x="2710" y="8320"/>
                    <a:pt x="1582" y="7811"/>
                    <a:pt x="1063" y="7811"/>
                  </a:cubicBezTo>
                  <a:cubicBezTo>
                    <a:pt x="944" y="7811"/>
                    <a:pt x="857" y="7838"/>
                    <a:pt x="819" y="7904"/>
                  </a:cubicBezTo>
                  <a:cubicBezTo>
                    <a:pt x="719" y="8054"/>
                    <a:pt x="686" y="8188"/>
                    <a:pt x="2173" y="8722"/>
                  </a:cubicBezTo>
                  <a:cubicBezTo>
                    <a:pt x="3259" y="9073"/>
                    <a:pt x="4362" y="9357"/>
                    <a:pt x="5464" y="9574"/>
                  </a:cubicBezTo>
                  <a:lnTo>
                    <a:pt x="5464" y="9591"/>
                  </a:lnTo>
                  <a:cubicBezTo>
                    <a:pt x="5464" y="9591"/>
                    <a:pt x="11725" y="12376"/>
                    <a:pt x="16913" y="12376"/>
                  </a:cubicBezTo>
                  <a:cubicBezTo>
                    <a:pt x="19507" y="12376"/>
                    <a:pt x="21833" y="11680"/>
                    <a:pt x="22975" y="9591"/>
                  </a:cubicBezTo>
                  <a:cubicBezTo>
                    <a:pt x="24278" y="7219"/>
                    <a:pt x="25398" y="4762"/>
                    <a:pt x="26317" y="2223"/>
                  </a:cubicBezTo>
                  <a:lnTo>
                    <a:pt x="21421" y="0"/>
                  </a:ln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0"/>
            <p:cNvSpPr/>
            <p:nvPr/>
          </p:nvSpPr>
          <p:spPr>
            <a:xfrm>
              <a:off x="8213761" y="2216677"/>
              <a:ext cx="259875" cy="354731"/>
            </a:xfrm>
            <a:custGeom>
              <a:avLst/>
              <a:gdLst/>
              <a:ahLst/>
              <a:cxnLst/>
              <a:rect l="l" t="t" r="r" b="b"/>
              <a:pathLst>
                <a:path w="8104" h="11062" extrusionOk="0">
                  <a:moveTo>
                    <a:pt x="3342" y="0"/>
                  </a:moveTo>
                  <a:lnTo>
                    <a:pt x="0" y="8488"/>
                  </a:lnTo>
                  <a:lnTo>
                    <a:pt x="5949" y="11061"/>
                  </a:lnTo>
                  <a:cubicBezTo>
                    <a:pt x="5949" y="11061"/>
                    <a:pt x="8104" y="2089"/>
                    <a:pt x="334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0"/>
            <p:cNvSpPr/>
            <p:nvPr/>
          </p:nvSpPr>
          <p:spPr>
            <a:xfrm>
              <a:off x="8185894" y="2223636"/>
              <a:ext cx="219181" cy="347772"/>
            </a:xfrm>
            <a:custGeom>
              <a:avLst/>
              <a:gdLst/>
              <a:ahLst/>
              <a:cxnLst/>
              <a:rect l="l" t="t" r="r" b="b"/>
              <a:pathLst>
                <a:path w="6835" h="10845" extrusionOk="0">
                  <a:moveTo>
                    <a:pt x="4495" y="0"/>
                  </a:moveTo>
                  <a:cubicBezTo>
                    <a:pt x="4328" y="0"/>
                    <a:pt x="4161" y="34"/>
                    <a:pt x="3994" y="101"/>
                  </a:cubicBezTo>
                  <a:cubicBezTo>
                    <a:pt x="3409" y="301"/>
                    <a:pt x="2924" y="702"/>
                    <a:pt x="2574" y="1220"/>
                  </a:cubicBezTo>
                  <a:cubicBezTo>
                    <a:pt x="2340" y="1571"/>
                    <a:pt x="2156" y="1955"/>
                    <a:pt x="2005" y="2356"/>
                  </a:cubicBezTo>
                  <a:cubicBezTo>
                    <a:pt x="1838" y="2774"/>
                    <a:pt x="1688" y="3242"/>
                    <a:pt x="1521" y="3710"/>
                  </a:cubicBezTo>
                  <a:cubicBezTo>
                    <a:pt x="1170" y="4679"/>
                    <a:pt x="802" y="5715"/>
                    <a:pt x="401" y="6834"/>
                  </a:cubicBezTo>
                  <a:cubicBezTo>
                    <a:pt x="268" y="7202"/>
                    <a:pt x="134" y="7569"/>
                    <a:pt x="17" y="7920"/>
                  </a:cubicBezTo>
                  <a:lnTo>
                    <a:pt x="0" y="7987"/>
                  </a:lnTo>
                  <a:lnTo>
                    <a:pt x="67" y="8020"/>
                  </a:lnTo>
                  <a:cubicBezTo>
                    <a:pt x="1955" y="8822"/>
                    <a:pt x="3643" y="9541"/>
                    <a:pt x="4863" y="10059"/>
                  </a:cubicBezTo>
                  <a:lnTo>
                    <a:pt x="6300" y="10644"/>
                  </a:lnTo>
                  <a:cubicBezTo>
                    <a:pt x="6450" y="10710"/>
                    <a:pt x="6584" y="10761"/>
                    <a:pt x="6684" y="10794"/>
                  </a:cubicBezTo>
                  <a:cubicBezTo>
                    <a:pt x="6734" y="10827"/>
                    <a:pt x="6784" y="10827"/>
                    <a:pt x="6818" y="10844"/>
                  </a:cubicBezTo>
                  <a:lnTo>
                    <a:pt x="6834" y="10844"/>
                  </a:lnTo>
                  <a:cubicBezTo>
                    <a:pt x="6784" y="10811"/>
                    <a:pt x="6751" y="10794"/>
                    <a:pt x="6701" y="10777"/>
                  </a:cubicBezTo>
                  <a:lnTo>
                    <a:pt x="6316" y="10593"/>
                  </a:lnTo>
                  <a:lnTo>
                    <a:pt x="4913" y="9959"/>
                  </a:lnTo>
                  <a:lnTo>
                    <a:pt x="186" y="7916"/>
                  </a:lnTo>
                  <a:lnTo>
                    <a:pt x="186" y="7916"/>
                  </a:lnTo>
                  <a:cubicBezTo>
                    <a:pt x="298" y="7582"/>
                    <a:pt x="425" y="7233"/>
                    <a:pt x="552" y="6884"/>
                  </a:cubicBezTo>
                  <a:cubicBezTo>
                    <a:pt x="936" y="5765"/>
                    <a:pt x="1304" y="4712"/>
                    <a:pt x="1655" y="3760"/>
                  </a:cubicBezTo>
                  <a:cubicBezTo>
                    <a:pt x="1822" y="3275"/>
                    <a:pt x="1955" y="2807"/>
                    <a:pt x="2122" y="2390"/>
                  </a:cubicBezTo>
                  <a:cubicBezTo>
                    <a:pt x="2256" y="2005"/>
                    <a:pt x="2440" y="1638"/>
                    <a:pt x="2674" y="1287"/>
                  </a:cubicBezTo>
                  <a:cubicBezTo>
                    <a:pt x="2991" y="769"/>
                    <a:pt x="3459" y="368"/>
                    <a:pt x="4027" y="151"/>
                  </a:cubicBezTo>
                  <a:cubicBezTo>
                    <a:pt x="4228" y="84"/>
                    <a:pt x="4445" y="34"/>
                    <a:pt x="4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0" name="Google Shape;1730;p40"/>
          <p:cNvGrpSpPr/>
          <p:nvPr/>
        </p:nvGrpSpPr>
        <p:grpSpPr>
          <a:xfrm>
            <a:off x="806191" y="1734895"/>
            <a:ext cx="1359886" cy="2949793"/>
            <a:chOff x="760216" y="1734895"/>
            <a:chExt cx="1359886" cy="2949793"/>
          </a:xfrm>
        </p:grpSpPr>
        <p:sp>
          <p:nvSpPr>
            <p:cNvPr id="1731" name="Google Shape;1731;p40"/>
            <p:cNvSpPr/>
            <p:nvPr/>
          </p:nvSpPr>
          <p:spPr>
            <a:xfrm>
              <a:off x="1079544" y="4617058"/>
              <a:ext cx="262569" cy="60415"/>
            </a:xfrm>
            <a:custGeom>
              <a:avLst/>
              <a:gdLst/>
              <a:ahLst/>
              <a:cxnLst/>
              <a:rect l="l" t="t" r="r" b="b"/>
              <a:pathLst>
                <a:path w="8188" h="1884" extrusionOk="0">
                  <a:moveTo>
                    <a:pt x="17" y="0"/>
                  </a:moveTo>
                  <a:lnTo>
                    <a:pt x="1" y="1688"/>
                  </a:lnTo>
                  <a:lnTo>
                    <a:pt x="268" y="1705"/>
                  </a:lnTo>
                  <a:cubicBezTo>
                    <a:pt x="1085" y="1760"/>
                    <a:pt x="3590" y="1884"/>
                    <a:pt x="5401" y="1884"/>
                  </a:cubicBezTo>
                  <a:cubicBezTo>
                    <a:pt x="6292" y="1884"/>
                    <a:pt x="7015" y="1854"/>
                    <a:pt x="7286" y="1771"/>
                  </a:cubicBezTo>
                  <a:cubicBezTo>
                    <a:pt x="8188" y="1504"/>
                    <a:pt x="4445" y="635"/>
                    <a:pt x="4445" y="635"/>
                  </a:cubicBezTo>
                  <a:lnTo>
                    <a:pt x="4462" y="2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0"/>
            <p:cNvSpPr/>
            <p:nvPr/>
          </p:nvSpPr>
          <p:spPr>
            <a:xfrm>
              <a:off x="1079544" y="4629308"/>
              <a:ext cx="51468" cy="40822"/>
            </a:xfrm>
            <a:custGeom>
              <a:avLst/>
              <a:gdLst/>
              <a:ahLst/>
              <a:cxnLst/>
              <a:rect l="l" t="t" r="r" b="b"/>
              <a:pathLst>
                <a:path w="1605" h="1273" extrusionOk="0">
                  <a:moveTo>
                    <a:pt x="87" y="1"/>
                  </a:moveTo>
                  <a:cubicBezTo>
                    <a:pt x="63" y="1"/>
                    <a:pt x="40" y="1"/>
                    <a:pt x="17" y="3"/>
                  </a:cubicBezTo>
                  <a:lnTo>
                    <a:pt x="1" y="1239"/>
                  </a:lnTo>
                  <a:lnTo>
                    <a:pt x="1605" y="1272"/>
                  </a:lnTo>
                  <a:cubicBezTo>
                    <a:pt x="1538" y="905"/>
                    <a:pt x="1337" y="571"/>
                    <a:pt x="1053" y="337"/>
                  </a:cubicBezTo>
                  <a:cubicBezTo>
                    <a:pt x="771" y="117"/>
                    <a:pt x="431" y="1"/>
                    <a:pt x="87" y="1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0"/>
            <p:cNvSpPr/>
            <p:nvPr/>
          </p:nvSpPr>
          <p:spPr>
            <a:xfrm>
              <a:off x="1079544" y="4652942"/>
              <a:ext cx="243296" cy="24147"/>
            </a:xfrm>
            <a:custGeom>
              <a:avLst/>
              <a:gdLst/>
              <a:ahLst/>
              <a:cxnLst/>
              <a:rect l="l" t="t" r="r" b="b"/>
              <a:pathLst>
                <a:path w="7587" h="753" extrusionOk="0">
                  <a:moveTo>
                    <a:pt x="6283" y="1"/>
                  </a:moveTo>
                  <a:cubicBezTo>
                    <a:pt x="6016" y="17"/>
                    <a:pt x="5882" y="569"/>
                    <a:pt x="5882" y="569"/>
                  </a:cubicBezTo>
                  <a:lnTo>
                    <a:pt x="1" y="469"/>
                  </a:lnTo>
                  <a:lnTo>
                    <a:pt x="1" y="569"/>
                  </a:lnTo>
                  <a:cubicBezTo>
                    <a:pt x="1222" y="688"/>
                    <a:pt x="3292" y="752"/>
                    <a:pt x="4936" y="752"/>
                  </a:cubicBezTo>
                  <a:cubicBezTo>
                    <a:pt x="6283" y="752"/>
                    <a:pt x="7344" y="709"/>
                    <a:pt x="7419" y="619"/>
                  </a:cubicBezTo>
                  <a:cubicBezTo>
                    <a:pt x="7586" y="402"/>
                    <a:pt x="6283" y="1"/>
                    <a:pt x="6283" y="1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0"/>
            <p:cNvSpPr/>
            <p:nvPr/>
          </p:nvSpPr>
          <p:spPr>
            <a:xfrm>
              <a:off x="1077396" y="4667404"/>
              <a:ext cx="237941" cy="4874"/>
            </a:xfrm>
            <a:custGeom>
              <a:avLst/>
              <a:gdLst/>
              <a:ahLst/>
              <a:cxnLst/>
              <a:rect l="l" t="t" r="r" b="b"/>
              <a:pathLst>
                <a:path w="7420" h="152" extrusionOk="0">
                  <a:moveTo>
                    <a:pt x="84" y="1"/>
                  </a:moveTo>
                  <a:cubicBezTo>
                    <a:pt x="51" y="1"/>
                    <a:pt x="34" y="1"/>
                    <a:pt x="1" y="18"/>
                  </a:cubicBezTo>
                  <a:lnTo>
                    <a:pt x="84" y="18"/>
                  </a:lnTo>
                  <a:lnTo>
                    <a:pt x="302" y="34"/>
                  </a:lnTo>
                  <a:lnTo>
                    <a:pt x="1104" y="84"/>
                  </a:lnTo>
                  <a:cubicBezTo>
                    <a:pt x="1772" y="101"/>
                    <a:pt x="2708" y="135"/>
                    <a:pt x="3744" y="151"/>
                  </a:cubicBezTo>
                  <a:cubicBezTo>
                    <a:pt x="4779" y="151"/>
                    <a:pt x="5715" y="151"/>
                    <a:pt x="6400" y="135"/>
                  </a:cubicBezTo>
                  <a:lnTo>
                    <a:pt x="7202" y="101"/>
                  </a:lnTo>
                  <a:cubicBezTo>
                    <a:pt x="7286" y="101"/>
                    <a:pt x="7353" y="101"/>
                    <a:pt x="7419" y="84"/>
                  </a:cubicBezTo>
                  <a:lnTo>
                    <a:pt x="6400" y="84"/>
                  </a:lnTo>
                  <a:cubicBezTo>
                    <a:pt x="5715" y="101"/>
                    <a:pt x="4779" y="101"/>
                    <a:pt x="3744" y="101"/>
                  </a:cubicBezTo>
                  <a:cubicBezTo>
                    <a:pt x="2708" y="84"/>
                    <a:pt x="1772" y="68"/>
                    <a:pt x="1104" y="34"/>
                  </a:cubicBezTo>
                  <a:cubicBezTo>
                    <a:pt x="786" y="34"/>
                    <a:pt x="519" y="18"/>
                    <a:pt x="302" y="18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0"/>
            <p:cNvSpPr/>
            <p:nvPr/>
          </p:nvSpPr>
          <p:spPr>
            <a:xfrm>
              <a:off x="1267620" y="4651338"/>
              <a:ext cx="14495" cy="21998"/>
            </a:xfrm>
            <a:custGeom>
              <a:avLst/>
              <a:gdLst/>
              <a:ahLst/>
              <a:cxnLst/>
              <a:rect l="l" t="t" r="r" b="b"/>
              <a:pathLst>
                <a:path w="452" h="686" extrusionOk="0">
                  <a:moveTo>
                    <a:pt x="451" y="1"/>
                  </a:moveTo>
                  <a:lnTo>
                    <a:pt x="451" y="1"/>
                  </a:lnTo>
                  <a:cubicBezTo>
                    <a:pt x="184" y="118"/>
                    <a:pt x="0" y="385"/>
                    <a:pt x="17" y="686"/>
                  </a:cubicBezTo>
                  <a:cubicBezTo>
                    <a:pt x="67" y="418"/>
                    <a:pt x="234" y="168"/>
                    <a:pt x="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0"/>
            <p:cNvSpPr/>
            <p:nvPr/>
          </p:nvSpPr>
          <p:spPr>
            <a:xfrm>
              <a:off x="1226349" y="4640082"/>
              <a:ext cx="8081" cy="11833"/>
            </a:xfrm>
            <a:custGeom>
              <a:avLst/>
              <a:gdLst/>
              <a:ahLst/>
              <a:cxnLst/>
              <a:rect l="l" t="t" r="r" b="b"/>
              <a:pathLst>
                <a:path w="252" h="369" extrusionOk="0">
                  <a:moveTo>
                    <a:pt x="251" y="1"/>
                  </a:moveTo>
                  <a:cubicBezTo>
                    <a:pt x="235" y="1"/>
                    <a:pt x="168" y="68"/>
                    <a:pt x="101" y="168"/>
                  </a:cubicBezTo>
                  <a:cubicBezTo>
                    <a:pt x="34" y="268"/>
                    <a:pt x="1" y="352"/>
                    <a:pt x="18" y="368"/>
                  </a:cubicBezTo>
                  <a:cubicBezTo>
                    <a:pt x="18" y="368"/>
                    <a:pt x="84" y="301"/>
                    <a:pt x="151" y="201"/>
                  </a:cubicBezTo>
                  <a:cubicBezTo>
                    <a:pt x="218" y="101"/>
                    <a:pt x="251" y="17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0"/>
            <p:cNvSpPr/>
            <p:nvPr/>
          </p:nvSpPr>
          <p:spPr>
            <a:xfrm>
              <a:off x="1215093" y="4637838"/>
              <a:ext cx="9139" cy="7760"/>
            </a:xfrm>
            <a:custGeom>
              <a:avLst/>
              <a:gdLst/>
              <a:ahLst/>
              <a:cxnLst/>
              <a:rect l="l" t="t" r="r" b="b"/>
              <a:pathLst>
                <a:path w="285" h="242" extrusionOk="0">
                  <a:moveTo>
                    <a:pt x="276" y="1"/>
                  </a:moveTo>
                  <a:cubicBezTo>
                    <a:pt x="250" y="1"/>
                    <a:pt x="190" y="46"/>
                    <a:pt x="118" y="104"/>
                  </a:cubicBezTo>
                  <a:cubicBezTo>
                    <a:pt x="51" y="171"/>
                    <a:pt x="1" y="238"/>
                    <a:pt x="1" y="238"/>
                  </a:cubicBezTo>
                  <a:cubicBezTo>
                    <a:pt x="3" y="240"/>
                    <a:pt x="6" y="241"/>
                    <a:pt x="10" y="241"/>
                  </a:cubicBezTo>
                  <a:cubicBezTo>
                    <a:pt x="35" y="241"/>
                    <a:pt x="95" y="196"/>
                    <a:pt x="168" y="138"/>
                  </a:cubicBezTo>
                  <a:cubicBezTo>
                    <a:pt x="235" y="71"/>
                    <a:pt x="285" y="4"/>
                    <a:pt x="285" y="4"/>
                  </a:cubicBezTo>
                  <a:cubicBezTo>
                    <a:pt x="283" y="2"/>
                    <a:pt x="280" y="1"/>
                    <a:pt x="2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0"/>
            <p:cNvSpPr/>
            <p:nvPr/>
          </p:nvSpPr>
          <p:spPr>
            <a:xfrm>
              <a:off x="1205986" y="4622958"/>
              <a:ext cx="16643" cy="2405"/>
            </a:xfrm>
            <a:custGeom>
              <a:avLst/>
              <a:gdLst/>
              <a:ahLst/>
              <a:cxnLst/>
              <a:rect l="l" t="t" r="r" b="b"/>
              <a:pathLst>
                <a:path w="519" h="75" extrusionOk="0">
                  <a:moveTo>
                    <a:pt x="1" y="0"/>
                  </a:moveTo>
                  <a:cubicBezTo>
                    <a:pt x="88" y="49"/>
                    <a:pt x="187" y="75"/>
                    <a:pt x="291" y="75"/>
                  </a:cubicBezTo>
                  <a:cubicBezTo>
                    <a:pt x="365" y="75"/>
                    <a:pt x="442" y="61"/>
                    <a:pt x="519" y="33"/>
                  </a:cubicBezTo>
                  <a:cubicBezTo>
                    <a:pt x="435" y="17"/>
                    <a:pt x="335" y="17"/>
                    <a:pt x="252" y="17"/>
                  </a:cubicBezTo>
                  <a:cubicBezTo>
                    <a:pt x="168" y="0"/>
                    <a:pt x="84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0"/>
            <p:cNvSpPr/>
            <p:nvPr/>
          </p:nvSpPr>
          <p:spPr>
            <a:xfrm>
              <a:off x="1231704" y="4626999"/>
              <a:ext cx="26840" cy="14719"/>
            </a:xfrm>
            <a:custGeom>
              <a:avLst/>
              <a:gdLst/>
              <a:ahLst/>
              <a:cxnLst/>
              <a:rect l="l" t="t" r="r" b="b"/>
              <a:pathLst>
                <a:path w="837" h="459" extrusionOk="0">
                  <a:moveTo>
                    <a:pt x="568" y="51"/>
                  </a:moveTo>
                  <a:cubicBezTo>
                    <a:pt x="632" y="51"/>
                    <a:pt x="698" y="64"/>
                    <a:pt x="753" y="91"/>
                  </a:cubicBezTo>
                  <a:cubicBezTo>
                    <a:pt x="803" y="125"/>
                    <a:pt x="769" y="191"/>
                    <a:pt x="719" y="208"/>
                  </a:cubicBezTo>
                  <a:cubicBezTo>
                    <a:pt x="669" y="242"/>
                    <a:pt x="619" y="258"/>
                    <a:pt x="569" y="275"/>
                  </a:cubicBezTo>
                  <a:cubicBezTo>
                    <a:pt x="469" y="308"/>
                    <a:pt x="368" y="342"/>
                    <a:pt x="268" y="359"/>
                  </a:cubicBezTo>
                  <a:cubicBezTo>
                    <a:pt x="185" y="367"/>
                    <a:pt x="119" y="371"/>
                    <a:pt x="73" y="375"/>
                  </a:cubicBezTo>
                  <a:lnTo>
                    <a:pt x="73" y="375"/>
                  </a:lnTo>
                  <a:cubicBezTo>
                    <a:pt x="101" y="321"/>
                    <a:pt x="135" y="269"/>
                    <a:pt x="168" y="225"/>
                  </a:cubicBezTo>
                  <a:cubicBezTo>
                    <a:pt x="235" y="158"/>
                    <a:pt x="318" y="91"/>
                    <a:pt x="419" y="75"/>
                  </a:cubicBezTo>
                  <a:cubicBezTo>
                    <a:pt x="464" y="60"/>
                    <a:pt x="515" y="51"/>
                    <a:pt x="568" y="51"/>
                  </a:cubicBezTo>
                  <a:close/>
                  <a:moveTo>
                    <a:pt x="554" y="0"/>
                  </a:moveTo>
                  <a:cubicBezTo>
                    <a:pt x="394" y="0"/>
                    <a:pt x="235" y="75"/>
                    <a:pt x="135" y="208"/>
                  </a:cubicBezTo>
                  <a:cubicBezTo>
                    <a:pt x="104" y="255"/>
                    <a:pt x="73" y="315"/>
                    <a:pt x="55" y="377"/>
                  </a:cubicBezTo>
                  <a:lnTo>
                    <a:pt x="55" y="377"/>
                  </a:lnTo>
                  <a:cubicBezTo>
                    <a:pt x="20" y="381"/>
                    <a:pt x="1" y="385"/>
                    <a:pt x="1" y="392"/>
                  </a:cubicBezTo>
                  <a:cubicBezTo>
                    <a:pt x="15" y="395"/>
                    <a:pt x="30" y="397"/>
                    <a:pt x="45" y="399"/>
                  </a:cubicBezTo>
                  <a:lnTo>
                    <a:pt x="45" y="399"/>
                  </a:lnTo>
                  <a:cubicBezTo>
                    <a:pt x="34" y="417"/>
                    <a:pt x="34" y="444"/>
                    <a:pt x="34" y="459"/>
                  </a:cubicBezTo>
                  <a:cubicBezTo>
                    <a:pt x="42" y="439"/>
                    <a:pt x="51" y="420"/>
                    <a:pt x="60" y="401"/>
                  </a:cubicBezTo>
                  <a:lnTo>
                    <a:pt x="60" y="401"/>
                  </a:lnTo>
                  <a:cubicBezTo>
                    <a:pt x="85" y="403"/>
                    <a:pt x="110" y="405"/>
                    <a:pt x="137" y="405"/>
                  </a:cubicBezTo>
                  <a:cubicBezTo>
                    <a:pt x="185" y="405"/>
                    <a:pt x="235" y="400"/>
                    <a:pt x="285" y="392"/>
                  </a:cubicBezTo>
                  <a:cubicBezTo>
                    <a:pt x="385" y="375"/>
                    <a:pt x="485" y="359"/>
                    <a:pt x="586" y="325"/>
                  </a:cubicBezTo>
                  <a:cubicBezTo>
                    <a:pt x="636" y="308"/>
                    <a:pt x="703" y="292"/>
                    <a:pt x="753" y="258"/>
                  </a:cubicBezTo>
                  <a:cubicBezTo>
                    <a:pt x="786" y="242"/>
                    <a:pt x="820" y="208"/>
                    <a:pt x="820" y="175"/>
                  </a:cubicBezTo>
                  <a:cubicBezTo>
                    <a:pt x="836" y="125"/>
                    <a:pt x="820" y="75"/>
                    <a:pt x="786" y="58"/>
                  </a:cubicBezTo>
                  <a:cubicBezTo>
                    <a:pt x="714" y="19"/>
                    <a:pt x="634" y="0"/>
                    <a:pt x="5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0"/>
            <p:cNvSpPr/>
            <p:nvPr/>
          </p:nvSpPr>
          <p:spPr>
            <a:xfrm>
              <a:off x="1222084" y="4622413"/>
              <a:ext cx="13404" cy="17701"/>
            </a:xfrm>
            <a:custGeom>
              <a:avLst/>
              <a:gdLst/>
              <a:ahLst/>
              <a:cxnLst/>
              <a:rect l="l" t="t" r="r" b="b"/>
              <a:pathLst>
                <a:path w="418" h="552" extrusionOk="0">
                  <a:moveTo>
                    <a:pt x="100" y="0"/>
                  </a:moveTo>
                  <a:cubicBezTo>
                    <a:pt x="34" y="17"/>
                    <a:pt x="0" y="67"/>
                    <a:pt x="0" y="134"/>
                  </a:cubicBezTo>
                  <a:cubicBezTo>
                    <a:pt x="17" y="167"/>
                    <a:pt x="34" y="218"/>
                    <a:pt x="50" y="251"/>
                  </a:cubicBezTo>
                  <a:cubicBezTo>
                    <a:pt x="84" y="318"/>
                    <a:pt x="134" y="368"/>
                    <a:pt x="184" y="435"/>
                  </a:cubicBezTo>
                  <a:cubicBezTo>
                    <a:pt x="234" y="485"/>
                    <a:pt x="284" y="518"/>
                    <a:pt x="351" y="535"/>
                  </a:cubicBezTo>
                  <a:cubicBezTo>
                    <a:pt x="351" y="535"/>
                    <a:pt x="284" y="485"/>
                    <a:pt x="217" y="401"/>
                  </a:cubicBezTo>
                  <a:cubicBezTo>
                    <a:pt x="167" y="351"/>
                    <a:pt x="134" y="284"/>
                    <a:pt x="100" y="234"/>
                  </a:cubicBezTo>
                  <a:cubicBezTo>
                    <a:pt x="50" y="167"/>
                    <a:pt x="34" y="67"/>
                    <a:pt x="100" y="50"/>
                  </a:cubicBezTo>
                  <a:cubicBezTo>
                    <a:pt x="167" y="50"/>
                    <a:pt x="251" y="117"/>
                    <a:pt x="284" y="167"/>
                  </a:cubicBezTo>
                  <a:cubicBezTo>
                    <a:pt x="334" y="234"/>
                    <a:pt x="351" y="284"/>
                    <a:pt x="368" y="351"/>
                  </a:cubicBezTo>
                  <a:cubicBezTo>
                    <a:pt x="368" y="418"/>
                    <a:pt x="368" y="485"/>
                    <a:pt x="368" y="552"/>
                  </a:cubicBezTo>
                  <a:cubicBezTo>
                    <a:pt x="401" y="485"/>
                    <a:pt x="418" y="418"/>
                    <a:pt x="401" y="351"/>
                  </a:cubicBezTo>
                  <a:cubicBezTo>
                    <a:pt x="401" y="284"/>
                    <a:pt x="368" y="201"/>
                    <a:pt x="334" y="151"/>
                  </a:cubicBezTo>
                  <a:cubicBezTo>
                    <a:pt x="284" y="50"/>
                    <a:pt x="184" y="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0"/>
            <p:cNvSpPr/>
            <p:nvPr/>
          </p:nvSpPr>
          <p:spPr>
            <a:xfrm>
              <a:off x="1080634" y="4628314"/>
              <a:ext cx="50378" cy="41271"/>
            </a:xfrm>
            <a:custGeom>
              <a:avLst/>
              <a:gdLst/>
              <a:ahLst/>
              <a:cxnLst/>
              <a:rect l="l" t="t" r="r" b="b"/>
              <a:pathLst>
                <a:path w="1571" h="1287" extrusionOk="0">
                  <a:moveTo>
                    <a:pt x="100" y="0"/>
                  </a:moveTo>
                  <a:cubicBezTo>
                    <a:pt x="67" y="0"/>
                    <a:pt x="33" y="17"/>
                    <a:pt x="0" y="17"/>
                  </a:cubicBezTo>
                  <a:cubicBezTo>
                    <a:pt x="0" y="25"/>
                    <a:pt x="33" y="25"/>
                    <a:pt x="92" y="25"/>
                  </a:cubicBezTo>
                  <a:cubicBezTo>
                    <a:pt x="150" y="25"/>
                    <a:pt x="234" y="25"/>
                    <a:pt x="334" y="34"/>
                  </a:cubicBezTo>
                  <a:cubicBezTo>
                    <a:pt x="869" y="100"/>
                    <a:pt x="1303" y="468"/>
                    <a:pt x="1487" y="969"/>
                  </a:cubicBezTo>
                  <a:cubicBezTo>
                    <a:pt x="1537" y="1153"/>
                    <a:pt x="1554" y="1287"/>
                    <a:pt x="1554" y="1287"/>
                  </a:cubicBezTo>
                  <a:cubicBezTo>
                    <a:pt x="1571" y="1253"/>
                    <a:pt x="1571" y="1220"/>
                    <a:pt x="1554" y="1203"/>
                  </a:cubicBezTo>
                  <a:cubicBezTo>
                    <a:pt x="1554" y="1120"/>
                    <a:pt x="1537" y="1036"/>
                    <a:pt x="1521" y="952"/>
                  </a:cubicBezTo>
                  <a:cubicBezTo>
                    <a:pt x="1353" y="418"/>
                    <a:pt x="886" y="5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0"/>
            <p:cNvSpPr/>
            <p:nvPr/>
          </p:nvSpPr>
          <p:spPr>
            <a:xfrm>
              <a:off x="1148682" y="4656533"/>
              <a:ext cx="41271" cy="2501"/>
            </a:xfrm>
            <a:custGeom>
              <a:avLst/>
              <a:gdLst/>
              <a:ahLst/>
              <a:cxnLst/>
              <a:rect l="l" t="t" r="r" b="b"/>
              <a:pathLst>
                <a:path w="1287" h="78" extrusionOk="0">
                  <a:moveTo>
                    <a:pt x="34" y="1"/>
                  </a:moveTo>
                  <a:cubicBezTo>
                    <a:pt x="12" y="1"/>
                    <a:pt x="0" y="2"/>
                    <a:pt x="0" y="6"/>
                  </a:cubicBezTo>
                  <a:cubicBezTo>
                    <a:pt x="239" y="52"/>
                    <a:pt x="477" y="77"/>
                    <a:pt x="713" y="77"/>
                  </a:cubicBezTo>
                  <a:cubicBezTo>
                    <a:pt x="907" y="77"/>
                    <a:pt x="1098" y="60"/>
                    <a:pt x="1287" y="22"/>
                  </a:cubicBezTo>
                  <a:cubicBezTo>
                    <a:pt x="1287" y="17"/>
                    <a:pt x="1255" y="15"/>
                    <a:pt x="1200" y="15"/>
                  </a:cubicBezTo>
                  <a:cubicBezTo>
                    <a:pt x="1090" y="15"/>
                    <a:pt x="886" y="22"/>
                    <a:pt x="652" y="22"/>
                  </a:cubicBezTo>
                  <a:cubicBezTo>
                    <a:pt x="371" y="22"/>
                    <a:pt x="122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0"/>
            <p:cNvSpPr/>
            <p:nvPr/>
          </p:nvSpPr>
          <p:spPr>
            <a:xfrm>
              <a:off x="1120815" y="4656148"/>
              <a:ext cx="4842" cy="8626"/>
            </a:xfrm>
            <a:custGeom>
              <a:avLst/>
              <a:gdLst/>
              <a:ahLst/>
              <a:cxnLst/>
              <a:rect l="l" t="t" r="r" b="b"/>
              <a:pathLst>
                <a:path w="151" h="269" extrusionOk="0">
                  <a:moveTo>
                    <a:pt x="0" y="1"/>
                  </a:moveTo>
                  <a:cubicBezTo>
                    <a:pt x="0" y="18"/>
                    <a:pt x="34" y="68"/>
                    <a:pt x="67" y="135"/>
                  </a:cubicBezTo>
                  <a:cubicBezTo>
                    <a:pt x="84" y="201"/>
                    <a:pt x="100" y="268"/>
                    <a:pt x="117" y="268"/>
                  </a:cubicBezTo>
                  <a:cubicBezTo>
                    <a:pt x="134" y="268"/>
                    <a:pt x="151" y="185"/>
                    <a:pt x="117" y="118"/>
                  </a:cubicBezTo>
                  <a:cubicBezTo>
                    <a:pt x="67" y="34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0"/>
            <p:cNvSpPr/>
            <p:nvPr/>
          </p:nvSpPr>
          <p:spPr>
            <a:xfrm>
              <a:off x="1110617" y="4643161"/>
              <a:ext cx="5932" cy="5676"/>
            </a:xfrm>
            <a:custGeom>
              <a:avLst/>
              <a:gdLst/>
              <a:ahLst/>
              <a:cxnLst/>
              <a:rect l="l" t="t" r="r" b="b"/>
              <a:pathLst>
                <a:path w="185" h="177" extrusionOk="0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1" y="22"/>
                    <a:pt x="17" y="55"/>
                    <a:pt x="68" y="105"/>
                  </a:cubicBezTo>
                  <a:cubicBezTo>
                    <a:pt x="109" y="146"/>
                    <a:pt x="139" y="176"/>
                    <a:pt x="157" y="176"/>
                  </a:cubicBezTo>
                  <a:cubicBezTo>
                    <a:pt x="161" y="176"/>
                    <a:pt x="165" y="175"/>
                    <a:pt x="168" y="172"/>
                  </a:cubicBezTo>
                  <a:cubicBezTo>
                    <a:pt x="185" y="172"/>
                    <a:pt x="151" y="122"/>
                    <a:pt x="101" y="72"/>
                  </a:cubicBezTo>
                  <a:cubicBezTo>
                    <a:pt x="73" y="31"/>
                    <a:pt x="35" y="1"/>
                    <a:pt x="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0"/>
            <p:cNvSpPr/>
            <p:nvPr/>
          </p:nvSpPr>
          <p:spPr>
            <a:xfrm>
              <a:off x="1095610" y="4636427"/>
              <a:ext cx="8626" cy="3688"/>
            </a:xfrm>
            <a:custGeom>
              <a:avLst/>
              <a:gdLst/>
              <a:ahLst/>
              <a:cxnLst/>
              <a:rect l="l" t="t" r="r" b="b"/>
              <a:pathLst>
                <a:path w="269" h="115" extrusionOk="0">
                  <a:moveTo>
                    <a:pt x="80" y="0"/>
                  </a:moveTo>
                  <a:cubicBezTo>
                    <a:pt x="33" y="0"/>
                    <a:pt x="1" y="20"/>
                    <a:pt x="1" y="31"/>
                  </a:cubicBezTo>
                  <a:cubicBezTo>
                    <a:pt x="18" y="48"/>
                    <a:pt x="68" y="48"/>
                    <a:pt x="135" y="65"/>
                  </a:cubicBezTo>
                  <a:cubicBezTo>
                    <a:pt x="201" y="81"/>
                    <a:pt x="252" y="115"/>
                    <a:pt x="252" y="115"/>
                  </a:cubicBezTo>
                  <a:cubicBezTo>
                    <a:pt x="268" y="98"/>
                    <a:pt x="235" y="48"/>
                    <a:pt x="151" y="14"/>
                  </a:cubicBezTo>
                  <a:cubicBezTo>
                    <a:pt x="125" y="4"/>
                    <a:pt x="101" y="0"/>
                    <a:pt x="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0"/>
            <p:cNvSpPr/>
            <p:nvPr/>
          </p:nvSpPr>
          <p:spPr>
            <a:xfrm>
              <a:off x="1084899" y="4633797"/>
              <a:ext cx="4874" cy="2437"/>
            </a:xfrm>
            <a:custGeom>
              <a:avLst/>
              <a:gdLst/>
              <a:ahLst/>
              <a:cxnLst/>
              <a:rect l="l" t="t" r="r" b="b"/>
              <a:pathLst>
                <a:path w="152" h="76" extrusionOk="0">
                  <a:moveTo>
                    <a:pt x="38" y="0"/>
                  </a:moveTo>
                  <a:cubicBezTo>
                    <a:pt x="26" y="0"/>
                    <a:pt x="17" y="5"/>
                    <a:pt x="17" y="13"/>
                  </a:cubicBezTo>
                  <a:cubicBezTo>
                    <a:pt x="1" y="30"/>
                    <a:pt x="34" y="46"/>
                    <a:pt x="68" y="63"/>
                  </a:cubicBezTo>
                  <a:cubicBezTo>
                    <a:pt x="84" y="71"/>
                    <a:pt x="101" y="76"/>
                    <a:pt x="114" y="76"/>
                  </a:cubicBezTo>
                  <a:cubicBezTo>
                    <a:pt x="126" y="76"/>
                    <a:pt x="134" y="71"/>
                    <a:pt x="134" y="63"/>
                  </a:cubicBezTo>
                  <a:cubicBezTo>
                    <a:pt x="151" y="63"/>
                    <a:pt x="118" y="30"/>
                    <a:pt x="84" y="13"/>
                  </a:cubicBezTo>
                  <a:cubicBezTo>
                    <a:pt x="68" y="5"/>
                    <a:pt x="51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0"/>
            <p:cNvSpPr/>
            <p:nvPr/>
          </p:nvSpPr>
          <p:spPr>
            <a:xfrm>
              <a:off x="1248315" y="4620265"/>
              <a:ext cx="263114" cy="64424"/>
            </a:xfrm>
            <a:custGeom>
              <a:avLst/>
              <a:gdLst/>
              <a:ahLst/>
              <a:cxnLst/>
              <a:rect l="l" t="t" r="r" b="b"/>
              <a:pathLst>
                <a:path w="8205" h="2009" extrusionOk="0">
                  <a:moveTo>
                    <a:pt x="68" y="0"/>
                  </a:moveTo>
                  <a:lnTo>
                    <a:pt x="1" y="1671"/>
                  </a:lnTo>
                  <a:lnTo>
                    <a:pt x="285" y="1705"/>
                  </a:lnTo>
                  <a:cubicBezTo>
                    <a:pt x="1212" y="1782"/>
                    <a:pt x="4385" y="2008"/>
                    <a:pt x="6164" y="2008"/>
                  </a:cubicBezTo>
                  <a:cubicBezTo>
                    <a:pt x="6693" y="2008"/>
                    <a:pt x="7098" y="1988"/>
                    <a:pt x="7286" y="1939"/>
                  </a:cubicBezTo>
                  <a:cubicBezTo>
                    <a:pt x="8205" y="1688"/>
                    <a:pt x="4479" y="719"/>
                    <a:pt x="4479" y="719"/>
                  </a:cubicBezTo>
                  <a:lnTo>
                    <a:pt x="4495" y="3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0"/>
            <p:cNvSpPr/>
            <p:nvPr/>
          </p:nvSpPr>
          <p:spPr>
            <a:xfrm>
              <a:off x="1248860" y="4632547"/>
              <a:ext cx="50923" cy="41880"/>
            </a:xfrm>
            <a:custGeom>
              <a:avLst/>
              <a:gdLst/>
              <a:ahLst/>
              <a:cxnLst/>
              <a:rect l="l" t="t" r="r" b="b"/>
              <a:pathLst>
                <a:path w="1588" h="1306" extrusionOk="0">
                  <a:moveTo>
                    <a:pt x="103" y="0"/>
                  </a:moveTo>
                  <a:cubicBezTo>
                    <a:pt x="80" y="0"/>
                    <a:pt x="57" y="1"/>
                    <a:pt x="34" y="2"/>
                  </a:cubicBezTo>
                  <a:lnTo>
                    <a:pt x="1" y="1222"/>
                  </a:lnTo>
                  <a:lnTo>
                    <a:pt x="1588" y="1305"/>
                  </a:lnTo>
                  <a:cubicBezTo>
                    <a:pt x="1538" y="937"/>
                    <a:pt x="1337" y="587"/>
                    <a:pt x="1053" y="353"/>
                  </a:cubicBezTo>
                  <a:cubicBezTo>
                    <a:pt x="787" y="118"/>
                    <a:pt x="447" y="0"/>
                    <a:pt x="103" y="0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0"/>
            <p:cNvSpPr/>
            <p:nvPr/>
          </p:nvSpPr>
          <p:spPr>
            <a:xfrm>
              <a:off x="1248315" y="4660990"/>
              <a:ext cx="243841" cy="23057"/>
            </a:xfrm>
            <a:custGeom>
              <a:avLst/>
              <a:gdLst/>
              <a:ahLst/>
              <a:cxnLst/>
              <a:rect l="l" t="t" r="r" b="b"/>
              <a:pathLst>
                <a:path w="7604" h="719" extrusionOk="0">
                  <a:moveTo>
                    <a:pt x="6300" y="0"/>
                  </a:moveTo>
                  <a:cubicBezTo>
                    <a:pt x="6033" y="0"/>
                    <a:pt x="5882" y="552"/>
                    <a:pt x="5882" y="552"/>
                  </a:cubicBezTo>
                  <a:lnTo>
                    <a:pt x="18" y="301"/>
                  </a:lnTo>
                  <a:lnTo>
                    <a:pt x="1" y="401"/>
                  </a:lnTo>
                  <a:cubicBezTo>
                    <a:pt x="1511" y="583"/>
                    <a:pt x="4316" y="718"/>
                    <a:pt x="6012" y="718"/>
                  </a:cubicBezTo>
                  <a:cubicBezTo>
                    <a:pt x="6813" y="718"/>
                    <a:pt x="7366" y="688"/>
                    <a:pt x="7419" y="619"/>
                  </a:cubicBezTo>
                  <a:cubicBezTo>
                    <a:pt x="7603" y="418"/>
                    <a:pt x="6300" y="0"/>
                    <a:pt x="6300" y="0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0"/>
            <p:cNvSpPr/>
            <p:nvPr/>
          </p:nvSpPr>
          <p:spPr>
            <a:xfrm>
              <a:off x="1246712" y="4670643"/>
              <a:ext cx="237396" cy="8594"/>
            </a:xfrm>
            <a:custGeom>
              <a:avLst/>
              <a:gdLst/>
              <a:ahLst/>
              <a:cxnLst/>
              <a:rect l="l" t="t" r="r" b="b"/>
              <a:pathLst>
                <a:path w="7403" h="268" extrusionOk="0">
                  <a:moveTo>
                    <a:pt x="1" y="0"/>
                  </a:moveTo>
                  <a:cubicBezTo>
                    <a:pt x="17" y="0"/>
                    <a:pt x="51" y="17"/>
                    <a:pt x="68" y="17"/>
                  </a:cubicBezTo>
                  <a:lnTo>
                    <a:pt x="285" y="34"/>
                  </a:lnTo>
                  <a:cubicBezTo>
                    <a:pt x="502" y="50"/>
                    <a:pt x="769" y="67"/>
                    <a:pt x="1087" y="84"/>
                  </a:cubicBezTo>
                  <a:cubicBezTo>
                    <a:pt x="1772" y="134"/>
                    <a:pt x="2708" y="184"/>
                    <a:pt x="3727" y="217"/>
                  </a:cubicBezTo>
                  <a:cubicBezTo>
                    <a:pt x="4763" y="267"/>
                    <a:pt x="5698" y="267"/>
                    <a:pt x="6383" y="267"/>
                  </a:cubicBezTo>
                  <a:lnTo>
                    <a:pt x="7185" y="267"/>
                  </a:lnTo>
                  <a:lnTo>
                    <a:pt x="7403" y="251"/>
                  </a:lnTo>
                  <a:lnTo>
                    <a:pt x="7185" y="234"/>
                  </a:lnTo>
                  <a:lnTo>
                    <a:pt x="6383" y="234"/>
                  </a:lnTo>
                  <a:cubicBezTo>
                    <a:pt x="5698" y="217"/>
                    <a:pt x="4763" y="201"/>
                    <a:pt x="3743" y="167"/>
                  </a:cubicBezTo>
                  <a:cubicBezTo>
                    <a:pt x="2708" y="134"/>
                    <a:pt x="1772" y="84"/>
                    <a:pt x="1087" y="50"/>
                  </a:cubicBezTo>
                  <a:lnTo>
                    <a:pt x="285" y="1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0"/>
            <p:cNvSpPr/>
            <p:nvPr/>
          </p:nvSpPr>
          <p:spPr>
            <a:xfrm>
              <a:off x="1436936" y="4658842"/>
              <a:ext cx="14495" cy="21998"/>
            </a:xfrm>
            <a:custGeom>
              <a:avLst/>
              <a:gdLst/>
              <a:ahLst/>
              <a:cxnLst/>
              <a:rect l="l" t="t" r="r" b="b"/>
              <a:pathLst>
                <a:path w="452" h="686" extrusionOk="0">
                  <a:moveTo>
                    <a:pt x="451" y="0"/>
                  </a:moveTo>
                  <a:cubicBezTo>
                    <a:pt x="167" y="117"/>
                    <a:pt x="0" y="385"/>
                    <a:pt x="0" y="686"/>
                  </a:cubicBezTo>
                  <a:cubicBezTo>
                    <a:pt x="34" y="552"/>
                    <a:pt x="101" y="418"/>
                    <a:pt x="167" y="301"/>
                  </a:cubicBezTo>
                  <a:cubicBezTo>
                    <a:pt x="251" y="201"/>
                    <a:pt x="334" y="101"/>
                    <a:pt x="4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0"/>
            <p:cNvSpPr/>
            <p:nvPr/>
          </p:nvSpPr>
          <p:spPr>
            <a:xfrm>
              <a:off x="1395665" y="4646528"/>
              <a:ext cx="8626" cy="11801"/>
            </a:xfrm>
            <a:custGeom>
              <a:avLst/>
              <a:gdLst/>
              <a:ahLst/>
              <a:cxnLst/>
              <a:rect l="l" t="t" r="r" b="b"/>
              <a:pathLst>
                <a:path w="269" h="368" extrusionOk="0">
                  <a:moveTo>
                    <a:pt x="251" y="0"/>
                  </a:moveTo>
                  <a:cubicBezTo>
                    <a:pt x="235" y="0"/>
                    <a:pt x="185" y="67"/>
                    <a:pt x="118" y="167"/>
                  </a:cubicBezTo>
                  <a:cubicBezTo>
                    <a:pt x="34" y="268"/>
                    <a:pt x="1" y="351"/>
                    <a:pt x="17" y="368"/>
                  </a:cubicBezTo>
                  <a:cubicBezTo>
                    <a:pt x="17" y="368"/>
                    <a:pt x="84" y="301"/>
                    <a:pt x="151" y="201"/>
                  </a:cubicBezTo>
                  <a:cubicBezTo>
                    <a:pt x="218" y="100"/>
                    <a:pt x="268" y="17"/>
                    <a:pt x="2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0"/>
            <p:cNvSpPr/>
            <p:nvPr/>
          </p:nvSpPr>
          <p:spPr>
            <a:xfrm>
              <a:off x="1384410" y="4644283"/>
              <a:ext cx="9684" cy="7632"/>
            </a:xfrm>
            <a:custGeom>
              <a:avLst/>
              <a:gdLst/>
              <a:ahLst/>
              <a:cxnLst/>
              <a:rect l="l" t="t" r="r" b="b"/>
              <a:pathLst>
                <a:path w="302" h="238" extrusionOk="0">
                  <a:moveTo>
                    <a:pt x="281" y="0"/>
                  </a:moveTo>
                  <a:cubicBezTo>
                    <a:pt x="267" y="0"/>
                    <a:pt x="207" y="44"/>
                    <a:pt x="134" y="87"/>
                  </a:cubicBezTo>
                  <a:cubicBezTo>
                    <a:pt x="51" y="154"/>
                    <a:pt x="1" y="221"/>
                    <a:pt x="1" y="237"/>
                  </a:cubicBezTo>
                  <a:cubicBezTo>
                    <a:pt x="18" y="237"/>
                    <a:pt x="84" y="204"/>
                    <a:pt x="168" y="137"/>
                  </a:cubicBezTo>
                  <a:cubicBezTo>
                    <a:pt x="251" y="70"/>
                    <a:pt x="302" y="3"/>
                    <a:pt x="285" y="3"/>
                  </a:cubicBezTo>
                  <a:cubicBezTo>
                    <a:pt x="285" y="1"/>
                    <a:pt x="284" y="0"/>
                    <a:pt x="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0"/>
            <p:cNvSpPr/>
            <p:nvPr/>
          </p:nvSpPr>
          <p:spPr>
            <a:xfrm>
              <a:off x="1375848" y="4628827"/>
              <a:ext cx="16643" cy="2565"/>
            </a:xfrm>
            <a:custGeom>
              <a:avLst/>
              <a:gdLst/>
              <a:ahLst/>
              <a:cxnLst/>
              <a:rect l="l" t="t" r="r" b="b"/>
              <a:pathLst>
                <a:path w="519" h="80" extrusionOk="0">
                  <a:moveTo>
                    <a:pt x="0" y="1"/>
                  </a:moveTo>
                  <a:lnTo>
                    <a:pt x="0" y="1"/>
                  </a:lnTo>
                  <a:cubicBezTo>
                    <a:pt x="94" y="53"/>
                    <a:pt x="202" y="79"/>
                    <a:pt x="313" y="79"/>
                  </a:cubicBezTo>
                  <a:cubicBezTo>
                    <a:pt x="381" y="79"/>
                    <a:pt x="450" y="70"/>
                    <a:pt x="518" y="51"/>
                  </a:cubicBezTo>
                  <a:cubicBezTo>
                    <a:pt x="335" y="34"/>
                    <a:pt x="168" y="18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0"/>
            <p:cNvSpPr/>
            <p:nvPr/>
          </p:nvSpPr>
          <p:spPr>
            <a:xfrm>
              <a:off x="1401021" y="4633797"/>
              <a:ext cx="27354" cy="14911"/>
            </a:xfrm>
            <a:custGeom>
              <a:avLst/>
              <a:gdLst/>
              <a:ahLst/>
              <a:cxnLst/>
              <a:rect l="l" t="t" r="r" b="b"/>
              <a:pathLst>
                <a:path w="853" h="465" extrusionOk="0">
                  <a:moveTo>
                    <a:pt x="572" y="58"/>
                  </a:moveTo>
                  <a:cubicBezTo>
                    <a:pt x="640" y="58"/>
                    <a:pt x="711" y="74"/>
                    <a:pt x="769" y="113"/>
                  </a:cubicBezTo>
                  <a:cubicBezTo>
                    <a:pt x="803" y="147"/>
                    <a:pt x="786" y="197"/>
                    <a:pt x="736" y="230"/>
                  </a:cubicBezTo>
                  <a:cubicBezTo>
                    <a:pt x="686" y="247"/>
                    <a:pt x="636" y="264"/>
                    <a:pt x="586" y="280"/>
                  </a:cubicBezTo>
                  <a:cubicBezTo>
                    <a:pt x="485" y="314"/>
                    <a:pt x="385" y="330"/>
                    <a:pt x="285" y="347"/>
                  </a:cubicBezTo>
                  <a:cubicBezTo>
                    <a:pt x="207" y="363"/>
                    <a:pt x="140" y="367"/>
                    <a:pt x="91" y="370"/>
                  </a:cubicBezTo>
                  <a:lnTo>
                    <a:pt x="91" y="370"/>
                  </a:lnTo>
                  <a:cubicBezTo>
                    <a:pt x="115" y="319"/>
                    <a:pt x="143" y="272"/>
                    <a:pt x="185" y="230"/>
                  </a:cubicBezTo>
                  <a:cubicBezTo>
                    <a:pt x="251" y="147"/>
                    <a:pt x="335" y="96"/>
                    <a:pt x="435" y="80"/>
                  </a:cubicBezTo>
                  <a:cubicBezTo>
                    <a:pt x="477" y="66"/>
                    <a:pt x="524" y="58"/>
                    <a:pt x="572" y="58"/>
                  </a:cubicBezTo>
                  <a:close/>
                  <a:moveTo>
                    <a:pt x="554" y="1"/>
                  </a:moveTo>
                  <a:cubicBezTo>
                    <a:pt x="400" y="1"/>
                    <a:pt x="248" y="68"/>
                    <a:pt x="151" y="197"/>
                  </a:cubicBezTo>
                  <a:cubicBezTo>
                    <a:pt x="103" y="244"/>
                    <a:pt x="71" y="307"/>
                    <a:pt x="53" y="371"/>
                  </a:cubicBezTo>
                  <a:lnTo>
                    <a:pt x="53" y="371"/>
                  </a:lnTo>
                  <a:cubicBezTo>
                    <a:pt x="20" y="372"/>
                    <a:pt x="1" y="374"/>
                    <a:pt x="1" y="380"/>
                  </a:cubicBezTo>
                  <a:cubicBezTo>
                    <a:pt x="17" y="383"/>
                    <a:pt x="34" y="386"/>
                    <a:pt x="51" y="388"/>
                  </a:cubicBezTo>
                  <a:lnTo>
                    <a:pt x="51" y="388"/>
                  </a:lnTo>
                  <a:cubicBezTo>
                    <a:pt x="49" y="416"/>
                    <a:pt x="35" y="433"/>
                    <a:pt x="51" y="464"/>
                  </a:cubicBezTo>
                  <a:cubicBezTo>
                    <a:pt x="61" y="439"/>
                    <a:pt x="71" y="415"/>
                    <a:pt x="81" y="391"/>
                  </a:cubicBezTo>
                  <a:lnTo>
                    <a:pt x="81" y="391"/>
                  </a:lnTo>
                  <a:cubicBezTo>
                    <a:pt x="154" y="397"/>
                    <a:pt x="224" y="397"/>
                    <a:pt x="285" y="397"/>
                  </a:cubicBezTo>
                  <a:cubicBezTo>
                    <a:pt x="385" y="380"/>
                    <a:pt x="485" y="364"/>
                    <a:pt x="586" y="330"/>
                  </a:cubicBezTo>
                  <a:cubicBezTo>
                    <a:pt x="652" y="314"/>
                    <a:pt x="719" y="297"/>
                    <a:pt x="769" y="264"/>
                  </a:cubicBezTo>
                  <a:cubicBezTo>
                    <a:pt x="803" y="247"/>
                    <a:pt x="820" y="213"/>
                    <a:pt x="836" y="180"/>
                  </a:cubicBezTo>
                  <a:cubicBezTo>
                    <a:pt x="853" y="147"/>
                    <a:pt x="836" y="96"/>
                    <a:pt x="803" y="63"/>
                  </a:cubicBezTo>
                  <a:cubicBezTo>
                    <a:pt x="725" y="21"/>
                    <a:pt x="640" y="1"/>
                    <a:pt x="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0"/>
            <p:cNvSpPr/>
            <p:nvPr/>
          </p:nvSpPr>
          <p:spPr>
            <a:xfrm>
              <a:off x="1391914" y="4628827"/>
              <a:ext cx="13436" cy="17733"/>
            </a:xfrm>
            <a:custGeom>
              <a:avLst/>
              <a:gdLst/>
              <a:ahLst/>
              <a:cxnLst/>
              <a:rect l="l" t="t" r="r" b="b"/>
              <a:pathLst>
                <a:path w="419" h="553" extrusionOk="0">
                  <a:moveTo>
                    <a:pt x="101" y="1"/>
                  </a:moveTo>
                  <a:cubicBezTo>
                    <a:pt x="34" y="1"/>
                    <a:pt x="1" y="68"/>
                    <a:pt x="1" y="118"/>
                  </a:cubicBezTo>
                  <a:cubicBezTo>
                    <a:pt x="17" y="168"/>
                    <a:pt x="34" y="218"/>
                    <a:pt x="51" y="251"/>
                  </a:cubicBezTo>
                  <a:cubicBezTo>
                    <a:pt x="84" y="318"/>
                    <a:pt x="134" y="368"/>
                    <a:pt x="185" y="435"/>
                  </a:cubicBezTo>
                  <a:cubicBezTo>
                    <a:pt x="218" y="485"/>
                    <a:pt x="268" y="519"/>
                    <a:pt x="335" y="552"/>
                  </a:cubicBezTo>
                  <a:cubicBezTo>
                    <a:pt x="335" y="535"/>
                    <a:pt x="285" y="502"/>
                    <a:pt x="201" y="402"/>
                  </a:cubicBezTo>
                  <a:cubicBezTo>
                    <a:pt x="168" y="352"/>
                    <a:pt x="118" y="285"/>
                    <a:pt x="101" y="235"/>
                  </a:cubicBezTo>
                  <a:cubicBezTo>
                    <a:pt x="51" y="168"/>
                    <a:pt x="34" y="68"/>
                    <a:pt x="101" y="51"/>
                  </a:cubicBezTo>
                  <a:cubicBezTo>
                    <a:pt x="185" y="51"/>
                    <a:pt x="251" y="118"/>
                    <a:pt x="285" y="168"/>
                  </a:cubicBezTo>
                  <a:cubicBezTo>
                    <a:pt x="335" y="235"/>
                    <a:pt x="352" y="302"/>
                    <a:pt x="368" y="368"/>
                  </a:cubicBezTo>
                  <a:cubicBezTo>
                    <a:pt x="368" y="435"/>
                    <a:pt x="368" y="485"/>
                    <a:pt x="368" y="552"/>
                  </a:cubicBezTo>
                  <a:cubicBezTo>
                    <a:pt x="402" y="502"/>
                    <a:pt x="418" y="419"/>
                    <a:pt x="402" y="352"/>
                  </a:cubicBezTo>
                  <a:cubicBezTo>
                    <a:pt x="402" y="285"/>
                    <a:pt x="368" y="218"/>
                    <a:pt x="335" y="151"/>
                  </a:cubicBezTo>
                  <a:cubicBezTo>
                    <a:pt x="285" y="68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0"/>
            <p:cNvSpPr/>
            <p:nvPr/>
          </p:nvSpPr>
          <p:spPr>
            <a:xfrm>
              <a:off x="1250464" y="4631104"/>
              <a:ext cx="49320" cy="42778"/>
            </a:xfrm>
            <a:custGeom>
              <a:avLst/>
              <a:gdLst/>
              <a:ahLst/>
              <a:cxnLst/>
              <a:rect l="l" t="t" r="r" b="b"/>
              <a:pathLst>
                <a:path w="1538" h="1334" extrusionOk="0">
                  <a:moveTo>
                    <a:pt x="212" y="1"/>
                  </a:moveTo>
                  <a:cubicBezTo>
                    <a:pt x="172" y="1"/>
                    <a:pt x="134" y="5"/>
                    <a:pt x="101" y="13"/>
                  </a:cubicBezTo>
                  <a:cubicBezTo>
                    <a:pt x="68" y="13"/>
                    <a:pt x="34" y="13"/>
                    <a:pt x="1" y="30"/>
                  </a:cubicBezTo>
                  <a:cubicBezTo>
                    <a:pt x="1" y="34"/>
                    <a:pt x="8" y="35"/>
                    <a:pt x="20" y="35"/>
                  </a:cubicBezTo>
                  <a:cubicBezTo>
                    <a:pt x="44" y="35"/>
                    <a:pt x="86" y="31"/>
                    <a:pt x="143" y="31"/>
                  </a:cubicBezTo>
                  <a:cubicBezTo>
                    <a:pt x="196" y="31"/>
                    <a:pt x="261" y="34"/>
                    <a:pt x="335" y="47"/>
                  </a:cubicBezTo>
                  <a:cubicBezTo>
                    <a:pt x="870" y="130"/>
                    <a:pt x="1304" y="498"/>
                    <a:pt x="1454" y="1016"/>
                  </a:cubicBezTo>
                  <a:cubicBezTo>
                    <a:pt x="1521" y="1200"/>
                    <a:pt x="1521" y="1333"/>
                    <a:pt x="1538" y="1333"/>
                  </a:cubicBezTo>
                  <a:cubicBezTo>
                    <a:pt x="1538" y="1300"/>
                    <a:pt x="1538" y="1267"/>
                    <a:pt x="1538" y="1233"/>
                  </a:cubicBezTo>
                  <a:cubicBezTo>
                    <a:pt x="1521" y="1150"/>
                    <a:pt x="1521" y="1083"/>
                    <a:pt x="1488" y="999"/>
                  </a:cubicBezTo>
                  <a:cubicBezTo>
                    <a:pt x="1354" y="464"/>
                    <a:pt x="886" y="63"/>
                    <a:pt x="335" y="13"/>
                  </a:cubicBezTo>
                  <a:cubicBezTo>
                    <a:pt x="293" y="5"/>
                    <a:pt x="251" y="1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0"/>
            <p:cNvSpPr/>
            <p:nvPr/>
          </p:nvSpPr>
          <p:spPr>
            <a:xfrm>
              <a:off x="1317966" y="4661375"/>
              <a:ext cx="41303" cy="2565"/>
            </a:xfrm>
            <a:custGeom>
              <a:avLst/>
              <a:gdLst/>
              <a:ahLst/>
              <a:cxnLst/>
              <a:rect l="l" t="t" r="r" b="b"/>
              <a:pathLst>
                <a:path w="1288" h="80" extrusionOk="0">
                  <a:moveTo>
                    <a:pt x="33" y="0"/>
                  </a:moveTo>
                  <a:cubicBezTo>
                    <a:pt x="12" y="0"/>
                    <a:pt x="1" y="2"/>
                    <a:pt x="1" y="5"/>
                  </a:cubicBezTo>
                  <a:cubicBezTo>
                    <a:pt x="244" y="54"/>
                    <a:pt x="499" y="80"/>
                    <a:pt x="752" y="80"/>
                  </a:cubicBezTo>
                  <a:cubicBezTo>
                    <a:pt x="933" y="80"/>
                    <a:pt x="1113" y="66"/>
                    <a:pt x="1288" y="38"/>
                  </a:cubicBezTo>
                  <a:cubicBezTo>
                    <a:pt x="1288" y="38"/>
                    <a:pt x="1003" y="38"/>
                    <a:pt x="653" y="22"/>
                  </a:cubicBezTo>
                  <a:cubicBezTo>
                    <a:pt x="359" y="22"/>
                    <a:pt x="118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0"/>
            <p:cNvSpPr/>
            <p:nvPr/>
          </p:nvSpPr>
          <p:spPr>
            <a:xfrm>
              <a:off x="1290131" y="4660349"/>
              <a:ext cx="4297" cy="8177"/>
            </a:xfrm>
            <a:custGeom>
              <a:avLst/>
              <a:gdLst/>
              <a:ahLst/>
              <a:cxnLst/>
              <a:rect l="l" t="t" r="r" b="b"/>
              <a:pathLst>
                <a:path w="134" h="255" extrusionOk="0">
                  <a:moveTo>
                    <a:pt x="8" y="0"/>
                  </a:moveTo>
                  <a:cubicBezTo>
                    <a:pt x="5" y="0"/>
                    <a:pt x="2" y="1"/>
                    <a:pt x="0" y="4"/>
                  </a:cubicBezTo>
                  <a:cubicBezTo>
                    <a:pt x="0" y="4"/>
                    <a:pt x="34" y="54"/>
                    <a:pt x="50" y="121"/>
                  </a:cubicBezTo>
                  <a:cubicBezTo>
                    <a:pt x="84" y="187"/>
                    <a:pt x="100" y="254"/>
                    <a:pt x="117" y="254"/>
                  </a:cubicBezTo>
                  <a:cubicBezTo>
                    <a:pt x="134" y="254"/>
                    <a:pt x="134" y="187"/>
                    <a:pt x="100" y="104"/>
                  </a:cubicBezTo>
                  <a:cubicBezTo>
                    <a:pt x="71" y="46"/>
                    <a:pt x="30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0"/>
            <p:cNvSpPr/>
            <p:nvPr/>
          </p:nvSpPr>
          <p:spPr>
            <a:xfrm>
              <a:off x="1279934" y="4646913"/>
              <a:ext cx="5932" cy="5676"/>
            </a:xfrm>
            <a:custGeom>
              <a:avLst/>
              <a:gdLst/>
              <a:ahLst/>
              <a:cxnLst/>
              <a:rect l="l" t="t" r="r" b="b"/>
              <a:pathLst>
                <a:path w="185" h="177" extrusionOk="0">
                  <a:moveTo>
                    <a:pt x="22" y="1"/>
                  </a:moveTo>
                  <a:cubicBezTo>
                    <a:pt x="19" y="1"/>
                    <a:pt x="17" y="2"/>
                    <a:pt x="17" y="5"/>
                  </a:cubicBezTo>
                  <a:cubicBezTo>
                    <a:pt x="1" y="5"/>
                    <a:pt x="34" y="55"/>
                    <a:pt x="67" y="105"/>
                  </a:cubicBezTo>
                  <a:cubicBezTo>
                    <a:pt x="109" y="146"/>
                    <a:pt x="150" y="176"/>
                    <a:pt x="163" y="176"/>
                  </a:cubicBezTo>
                  <a:cubicBezTo>
                    <a:pt x="166" y="176"/>
                    <a:pt x="168" y="175"/>
                    <a:pt x="168" y="172"/>
                  </a:cubicBezTo>
                  <a:cubicBezTo>
                    <a:pt x="184" y="172"/>
                    <a:pt x="151" y="122"/>
                    <a:pt x="118" y="72"/>
                  </a:cubicBezTo>
                  <a:cubicBezTo>
                    <a:pt x="76" y="30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0"/>
            <p:cNvSpPr/>
            <p:nvPr/>
          </p:nvSpPr>
          <p:spPr>
            <a:xfrm>
              <a:off x="1265471" y="4639858"/>
              <a:ext cx="8594" cy="3624"/>
            </a:xfrm>
            <a:custGeom>
              <a:avLst/>
              <a:gdLst/>
              <a:ahLst/>
              <a:cxnLst/>
              <a:rect l="l" t="t" r="r" b="b"/>
              <a:pathLst>
                <a:path w="268" h="113" extrusionOk="0">
                  <a:moveTo>
                    <a:pt x="83" y="1"/>
                  </a:moveTo>
                  <a:cubicBezTo>
                    <a:pt x="34" y="1"/>
                    <a:pt x="1" y="13"/>
                    <a:pt x="1" y="24"/>
                  </a:cubicBezTo>
                  <a:cubicBezTo>
                    <a:pt x="1" y="41"/>
                    <a:pt x="67" y="41"/>
                    <a:pt x="134" y="58"/>
                  </a:cubicBezTo>
                  <a:cubicBezTo>
                    <a:pt x="175" y="85"/>
                    <a:pt x="216" y="112"/>
                    <a:pt x="239" y="112"/>
                  </a:cubicBezTo>
                  <a:cubicBezTo>
                    <a:pt x="244" y="112"/>
                    <a:pt x="248" y="111"/>
                    <a:pt x="251" y="108"/>
                  </a:cubicBezTo>
                  <a:cubicBezTo>
                    <a:pt x="268" y="108"/>
                    <a:pt x="218" y="41"/>
                    <a:pt x="151" y="8"/>
                  </a:cubicBezTo>
                  <a:cubicBezTo>
                    <a:pt x="126" y="3"/>
                    <a:pt x="103" y="1"/>
                    <a:pt x="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0"/>
            <p:cNvSpPr/>
            <p:nvPr/>
          </p:nvSpPr>
          <p:spPr>
            <a:xfrm>
              <a:off x="1254761" y="4637004"/>
              <a:ext cx="4842" cy="2437"/>
            </a:xfrm>
            <a:custGeom>
              <a:avLst/>
              <a:gdLst/>
              <a:ahLst/>
              <a:cxnLst/>
              <a:rect l="l" t="t" r="r" b="b"/>
              <a:pathLst>
                <a:path w="151" h="76" extrusionOk="0">
                  <a:moveTo>
                    <a:pt x="36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17" y="47"/>
                    <a:pt x="67" y="63"/>
                  </a:cubicBezTo>
                  <a:cubicBezTo>
                    <a:pt x="84" y="72"/>
                    <a:pt x="101" y="76"/>
                    <a:pt x="113" y="76"/>
                  </a:cubicBezTo>
                  <a:cubicBezTo>
                    <a:pt x="126" y="76"/>
                    <a:pt x="134" y="72"/>
                    <a:pt x="134" y="63"/>
                  </a:cubicBezTo>
                  <a:cubicBezTo>
                    <a:pt x="151" y="47"/>
                    <a:pt x="117" y="30"/>
                    <a:pt x="84" y="13"/>
                  </a:cubicBezTo>
                  <a:cubicBezTo>
                    <a:pt x="67" y="5"/>
                    <a:pt x="50" y="1"/>
                    <a:pt x="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0"/>
            <p:cNvSpPr/>
            <p:nvPr/>
          </p:nvSpPr>
          <p:spPr>
            <a:xfrm>
              <a:off x="995431" y="2916422"/>
              <a:ext cx="495122" cy="1711923"/>
            </a:xfrm>
            <a:custGeom>
              <a:avLst/>
              <a:gdLst/>
              <a:ahLst/>
              <a:cxnLst/>
              <a:rect l="l" t="t" r="r" b="b"/>
              <a:pathLst>
                <a:path w="15440" h="5338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6851" y="24244"/>
                    <a:pt x="6968" y="24696"/>
                  </a:cubicBezTo>
                  <a:cubicBezTo>
                    <a:pt x="7068" y="25147"/>
                    <a:pt x="1989" y="53267"/>
                    <a:pt x="1989" y="53267"/>
                  </a:cubicBezTo>
                  <a:lnTo>
                    <a:pt x="11162" y="53384"/>
                  </a:lnTo>
                  <a:cubicBezTo>
                    <a:pt x="11162" y="53384"/>
                    <a:pt x="14370" y="28889"/>
                    <a:pt x="14904" y="27703"/>
                  </a:cubicBezTo>
                  <a:cubicBezTo>
                    <a:pt x="15439" y="26517"/>
                    <a:pt x="11747" y="1972"/>
                    <a:pt x="11747" y="19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0"/>
            <p:cNvSpPr/>
            <p:nvPr/>
          </p:nvSpPr>
          <p:spPr>
            <a:xfrm>
              <a:off x="891468" y="2896605"/>
              <a:ext cx="555153" cy="1746204"/>
            </a:xfrm>
            <a:custGeom>
              <a:avLst/>
              <a:gdLst/>
              <a:ahLst/>
              <a:cxnLst/>
              <a:rect l="l" t="t" r="r" b="b"/>
              <a:pathLst>
                <a:path w="17312" h="54454" extrusionOk="0">
                  <a:moveTo>
                    <a:pt x="1488" y="0"/>
                  </a:moveTo>
                  <a:lnTo>
                    <a:pt x="1120" y="869"/>
                  </a:lnTo>
                  <a:cubicBezTo>
                    <a:pt x="51" y="3425"/>
                    <a:pt x="1" y="6283"/>
                    <a:pt x="987" y="8856"/>
                  </a:cubicBezTo>
                  <a:lnTo>
                    <a:pt x="8155" y="27586"/>
                  </a:lnTo>
                  <a:cubicBezTo>
                    <a:pt x="8656" y="28923"/>
                    <a:pt x="8957" y="30309"/>
                    <a:pt x="9040" y="31730"/>
                  </a:cubicBezTo>
                  <a:lnTo>
                    <a:pt x="10160" y="53952"/>
                  </a:lnTo>
                  <a:lnTo>
                    <a:pt x="17311" y="54453"/>
                  </a:lnTo>
                  <a:cubicBezTo>
                    <a:pt x="17311" y="54453"/>
                    <a:pt x="16810" y="36291"/>
                    <a:pt x="16793" y="30593"/>
                  </a:cubicBezTo>
                  <a:cubicBezTo>
                    <a:pt x="16793" y="26299"/>
                    <a:pt x="13702" y="12665"/>
                    <a:pt x="11964" y="6099"/>
                  </a:cubicBezTo>
                  <a:lnTo>
                    <a:pt x="11948" y="350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0"/>
            <p:cNvSpPr/>
            <p:nvPr/>
          </p:nvSpPr>
          <p:spPr>
            <a:xfrm>
              <a:off x="1052223" y="3526154"/>
              <a:ext cx="165051" cy="1100557"/>
            </a:xfrm>
            <a:custGeom>
              <a:avLst/>
              <a:gdLst/>
              <a:ahLst/>
              <a:cxnLst/>
              <a:rect l="l" t="t" r="r" b="b"/>
              <a:pathLst>
                <a:path w="5147" h="34320" extrusionOk="0">
                  <a:moveTo>
                    <a:pt x="1" y="1"/>
                  </a:moveTo>
                  <a:cubicBezTo>
                    <a:pt x="1" y="34"/>
                    <a:pt x="17" y="68"/>
                    <a:pt x="34" y="101"/>
                  </a:cubicBezTo>
                  <a:cubicBezTo>
                    <a:pt x="51" y="151"/>
                    <a:pt x="84" y="235"/>
                    <a:pt x="117" y="352"/>
                  </a:cubicBezTo>
                  <a:cubicBezTo>
                    <a:pt x="201" y="569"/>
                    <a:pt x="318" y="886"/>
                    <a:pt x="468" y="1304"/>
                  </a:cubicBezTo>
                  <a:lnTo>
                    <a:pt x="1805" y="4829"/>
                  </a:lnTo>
                  <a:cubicBezTo>
                    <a:pt x="2373" y="6300"/>
                    <a:pt x="3041" y="8071"/>
                    <a:pt x="3777" y="10026"/>
                  </a:cubicBezTo>
                  <a:cubicBezTo>
                    <a:pt x="3910" y="10544"/>
                    <a:pt x="4011" y="11078"/>
                    <a:pt x="4061" y="11596"/>
                  </a:cubicBezTo>
                  <a:cubicBezTo>
                    <a:pt x="4111" y="12148"/>
                    <a:pt x="4161" y="12699"/>
                    <a:pt x="4211" y="13267"/>
                  </a:cubicBezTo>
                  <a:cubicBezTo>
                    <a:pt x="4311" y="14403"/>
                    <a:pt x="4378" y="15590"/>
                    <a:pt x="4445" y="16793"/>
                  </a:cubicBezTo>
                  <a:cubicBezTo>
                    <a:pt x="4712" y="21638"/>
                    <a:pt x="4846" y="26016"/>
                    <a:pt x="4963" y="29190"/>
                  </a:cubicBezTo>
                  <a:cubicBezTo>
                    <a:pt x="5013" y="30778"/>
                    <a:pt x="5063" y="32048"/>
                    <a:pt x="5080" y="32950"/>
                  </a:cubicBezTo>
                  <a:cubicBezTo>
                    <a:pt x="5097" y="33384"/>
                    <a:pt x="5113" y="33735"/>
                    <a:pt x="5113" y="33969"/>
                  </a:cubicBezTo>
                  <a:cubicBezTo>
                    <a:pt x="5130" y="34086"/>
                    <a:pt x="5130" y="34170"/>
                    <a:pt x="5130" y="34236"/>
                  </a:cubicBezTo>
                  <a:cubicBezTo>
                    <a:pt x="5130" y="34270"/>
                    <a:pt x="5130" y="34303"/>
                    <a:pt x="5147" y="34320"/>
                  </a:cubicBezTo>
                  <a:cubicBezTo>
                    <a:pt x="5147" y="34303"/>
                    <a:pt x="5147" y="34270"/>
                    <a:pt x="5147" y="34236"/>
                  </a:cubicBezTo>
                  <a:cubicBezTo>
                    <a:pt x="5147" y="34170"/>
                    <a:pt x="5147" y="34086"/>
                    <a:pt x="5147" y="33969"/>
                  </a:cubicBezTo>
                  <a:cubicBezTo>
                    <a:pt x="5147" y="33735"/>
                    <a:pt x="5147" y="33384"/>
                    <a:pt x="5147" y="32950"/>
                  </a:cubicBezTo>
                  <a:cubicBezTo>
                    <a:pt x="5113" y="32048"/>
                    <a:pt x="5097" y="30778"/>
                    <a:pt x="5063" y="29190"/>
                  </a:cubicBezTo>
                  <a:cubicBezTo>
                    <a:pt x="4980" y="26016"/>
                    <a:pt x="4863" y="21638"/>
                    <a:pt x="4595" y="16793"/>
                  </a:cubicBezTo>
                  <a:cubicBezTo>
                    <a:pt x="4529" y="15573"/>
                    <a:pt x="4445" y="14403"/>
                    <a:pt x="4345" y="13267"/>
                  </a:cubicBezTo>
                  <a:cubicBezTo>
                    <a:pt x="4311" y="12699"/>
                    <a:pt x="4244" y="12131"/>
                    <a:pt x="4194" y="11580"/>
                  </a:cubicBezTo>
                  <a:cubicBezTo>
                    <a:pt x="4144" y="11045"/>
                    <a:pt x="4044" y="10510"/>
                    <a:pt x="3910" y="9992"/>
                  </a:cubicBezTo>
                  <a:cubicBezTo>
                    <a:pt x="3158" y="8037"/>
                    <a:pt x="2473" y="6266"/>
                    <a:pt x="1889" y="4779"/>
                  </a:cubicBezTo>
                  <a:cubicBezTo>
                    <a:pt x="1320" y="3309"/>
                    <a:pt x="853" y="2123"/>
                    <a:pt x="518" y="1287"/>
                  </a:cubicBezTo>
                  <a:cubicBezTo>
                    <a:pt x="368" y="870"/>
                    <a:pt x="234" y="552"/>
                    <a:pt x="151" y="335"/>
                  </a:cubicBezTo>
                  <a:cubicBezTo>
                    <a:pt x="101" y="235"/>
                    <a:pt x="67" y="151"/>
                    <a:pt x="51" y="84"/>
                  </a:cubicBezTo>
                  <a:cubicBezTo>
                    <a:pt x="34" y="5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0"/>
            <p:cNvSpPr/>
            <p:nvPr/>
          </p:nvSpPr>
          <p:spPr>
            <a:xfrm>
              <a:off x="1293338" y="3038567"/>
              <a:ext cx="141482" cy="1008972"/>
            </a:xfrm>
            <a:custGeom>
              <a:avLst/>
              <a:gdLst/>
              <a:ahLst/>
              <a:cxnLst/>
              <a:rect l="l" t="t" r="r" b="b"/>
              <a:pathLst>
                <a:path w="4412" h="31464" extrusionOk="0">
                  <a:moveTo>
                    <a:pt x="0" y="1"/>
                  </a:moveTo>
                  <a:cubicBezTo>
                    <a:pt x="0" y="18"/>
                    <a:pt x="0" y="51"/>
                    <a:pt x="17" y="84"/>
                  </a:cubicBezTo>
                  <a:cubicBezTo>
                    <a:pt x="17" y="51"/>
                    <a:pt x="17" y="18"/>
                    <a:pt x="0" y="1"/>
                  </a:cubicBezTo>
                  <a:close/>
                  <a:moveTo>
                    <a:pt x="17" y="84"/>
                  </a:moveTo>
                  <a:cubicBezTo>
                    <a:pt x="17" y="135"/>
                    <a:pt x="34" y="218"/>
                    <a:pt x="50" y="318"/>
                  </a:cubicBezTo>
                  <a:cubicBezTo>
                    <a:pt x="84" y="536"/>
                    <a:pt x="134" y="836"/>
                    <a:pt x="201" y="1237"/>
                  </a:cubicBezTo>
                  <a:cubicBezTo>
                    <a:pt x="351" y="2039"/>
                    <a:pt x="552" y="3192"/>
                    <a:pt x="802" y="4596"/>
                  </a:cubicBezTo>
                  <a:cubicBezTo>
                    <a:pt x="1320" y="7436"/>
                    <a:pt x="2039" y="11363"/>
                    <a:pt x="2824" y="15674"/>
                  </a:cubicBezTo>
                  <a:cubicBezTo>
                    <a:pt x="3225" y="17846"/>
                    <a:pt x="3609" y="19901"/>
                    <a:pt x="3960" y="21772"/>
                  </a:cubicBezTo>
                  <a:cubicBezTo>
                    <a:pt x="4044" y="22240"/>
                    <a:pt x="4127" y="22708"/>
                    <a:pt x="4211" y="23142"/>
                  </a:cubicBezTo>
                  <a:cubicBezTo>
                    <a:pt x="4261" y="23577"/>
                    <a:pt x="4294" y="24011"/>
                    <a:pt x="4278" y="24445"/>
                  </a:cubicBezTo>
                  <a:cubicBezTo>
                    <a:pt x="4278" y="25298"/>
                    <a:pt x="4278" y="26083"/>
                    <a:pt x="4278" y="26801"/>
                  </a:cubicBezTo>
                  <a:cubicBezTo>
                    <a:pt x="4294" y="28238"/>
                    <a:pt x="4294" y="29408"/>
                    <a:pt x="4311" y="30227"/>
                  </a:cubicBezTo>
                  <a:cubicBezTo>
                    <a:pt x="4311" y="30611"/>
                    <a:pt x="4311" y="30928"/>
                    <a:pt x="4328" y="31146"/>
                  </a:cubicBezTo>
                  <a:cubicBezTo>
                    <a:pt x="4328" y="31246"/>
                    <a:pt x="4328" y="31329"/>
                    <a:pt x="4328" y="31396"/>
                  </a:cubicBezTo>
                  <a:cubicBezTo>
                    <a:pt x="4328" y="31413"/>
                    <a:pt x="4328" y="31446"/>
                    <a:pt x="4328" y="31463"/>
                  </a:cubicBezTo>
                  <a:cubicBezTo>
                    <a:pt x="4345" y="31446"/>
                    <a:pt x="4345" y="31413"/>
                    <a:pt x="4345" y="31396"/>
                  </a:cubicBezTo>
                  <a:cubicBezTo>
                    <a:pt x="4345" y="31329"/>
                    <a:pt x="4345" y="31246"/>
                    <a:pt x="4345" y="31146"/>
                  </a:cubicBezTo>
                  <a:cubicBezTo>
                    <a:pt x="4345" y="30928"/>
                    <a:pt x="4361" y="30611"/>
                    <a:pt x="4361" y="30210"/>
                  </a:cubicBezTo>
                  <a:cubicBezTo>
                    <a:pt x="4361" y="29408"/>
                    <a:pt x="4378" y="28238"/>
                    <a:pt x="4378" y="26801"/>
                  </a:cubicBezTo>
                  <a:cubicBezTo>
                    <a:pt x="4395" y="26083"/>
                    <a:pt x="4395" y="25298"/>
                    <a:pt x="4395" y="24445"/>
                  </a:cubicBezTo>
                  <a:cubicBezTo>
                    <a:pt x="4411" y="24011"/>
                    <a:pt x="4395" y="23560"/>
                    <a:pt x="4345" y="23126"/>
                  </a:cubicBezTo>
                  <a:cubicBezTo>
                    <a:pt x="4261" y="22674"/>
                    <a:pt x="4178" y="22223"/>
                    <a:pt x="4094" y="21755"/>
                  </a:cubicBezTo>
                  <a:cubicBezTo>
                    <a:pt x="3743" y="19884"/>
                    <a:pt x="3359" y="17812"/>
                    <a:pt x="2974" y="15657"/>
                  </a:cubicBezTo>
                  <a:cubicBezTo>
                    <a:pt x="2156" y="11329"/>
                    <a:pt x="1437" y="7420"/>
                    <a:pt x="903" y="4579"/>
                  </a:cubicBezTo>
                  <a:cubicBezTo>
                    <a:pt x="635" y="3176"/>
                    <a:pt x="418" y="2023"/>
                    <a:pt x="251" y="1221"/>
                  </a:cubicBezTo>
                  <a:cubicBezTo>
                    <a:pt x="184" y="836"/>
                    <a:pt x="117" y="536"/>
                    <a:pt x="67" y="318"/>
                  </a:cubicBezTo>
                  <a:cubicBezTo>
                    <a:pt x="50" y="218"/>
                    <a:pt x="34" y="135"/>
                    <a:pt x="17" y="8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0"/>
            <p:cNvSpPr/>
            <p:nvPr/>
          </p:nvSpPr>
          <p:spPr>
            <a:xfrm>
              <a:off x="1307801" y="2985015"/>
              <a:ext cx="20940" cy="98062"/>
            </a:xfrm>
            <a:custGeom>
              <a:avLst/>
              <a:gdLst/>
              <a:ahLst/>
              <a:cxnLst/>
              <a:rect l="l" t="t" r="r" b="b"/>
              <a:pathLst>
                <a:path w="653" h="3058" extrusionOk="0">
                  <a:moveTo>
                    <a:pt x="201" y="0"/>
                  </a:moveTo>
                  <a:lnTo>
                    <a:pt x="201" y="0"/>
                  </a:lnTo>
                  <a:cubicBezTo>
                    <a:pt x="151" y="17"/>
                    <a:pt x="468" y="668"/>
                    <a:pt x="418" y="1537"/>
                  </a:cubicBezTo>
                  <a:cubicBezTo>
                    <a:pt x="385" y="2423"/>
                    <a:pt x="1" y="3041"/>
                    <a:pt x="34" y="3058"/>
                  </a:cubicBezTo>
                  <a:cubicBezTo>
                    <a:pt x="151" y="2941"/>
                    <a:pt x="234" y="2807"/>
                    <a:pt x="285" y="2657"/>
                  </a:cubicBezTo>
                  <a:cubicBezTo>
                    <a:pt x="602" y="1955"/>
                    <a:pt x="652" y="1153"/>
                    <a:pt x="418" y="418"/>
                  </a:cubicBezTo>
                  <a:cubicBezTo>
                    <a:pt x="368" y="267"/>
                    <a:pt x="301" y="117"/>
                    <a:pt x="2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0"/>
            <p:cNvSpPr/>
            <p:nvPr/>
          </p:nvSpPr>
          <p:spPr>
            <a:xfrm>
              <a:off x="988985" y="2966255"/>
              <a:ext cx="139365" cy="74589"/>
            </a:xfrm>
            <a:custGeom>
              <a:avLst/>
              <a:gdLst/>
              <a:ahLst/>
              <a:cxnLst/>
              <a:rect l="l" t="t" r="r" b="b"/>
              <a:pathLst>
                <a:path w="4346" h="2326" extrusionOk="0">
                  <a:moveTo>
                    <a:pt x="4328" y="0"/>
                  </a:moveTo>
                  <a:cubicBezTo>
                    <a:pt x="4278" y="284"/>
                    <a:pt x="4195" y="568"/>
                    <a:pt x="4095" y="836"/>
                  </a:cubicBezTo>
                  <a:cubicBezTo>
                    <a:pt x="3710" y="1701"/>
                    <a:pt x="2867" y="2191"/>
                    <a:pt x="2008" y="2191"/>
                  </a:cubicBezTo>
                  <a:cubicBezTo>
                    <a:pt x="1524" y="2191"/>
                    <a:pt x="1035" y="2036"/>
                    <a:pt x="619" y="1705"/>
                  </a:cubicBezTo>
                  <a:cubicBezTo>
                    <a:pt x="385" y="1521"/>
                    <a:pt x="185" y="1304"/>
                    <a:pt x="1" y="1086"/>
                  </a:cubicBezTo>
                  <a:lnTo>
                    <a:pt x="1" y="1086"/>
                  </a:lnTo>
                  <a:cubicBezTo>
                    <a:pt x="34" y="1153"/>
                    <a:pt x="68" y="1237"/>
                    <a:pt x="118" y="1304"/>
                  </a:cubicBezTo>
                  <a:cubicBezTo>
                    <a:pt x="235" y="1471"/>
                    <a:pt x="385" y="1638"/>
                    <a:pt x="552" y="1771"/>
                  </a:cubicBezTo>
                  <a:cubicBezTo>
                    <a:pt x="803" y="1989"/>
                    <a:pt x="1104" y="2139"/>
                    <a:pt x="1404" y="2223"/>
                  </a:cubicBezTo>
                  <a:cubicBezTo>
                    <a:pt x="1621" y="2292"/>
                    <a:pt x="1844" y="2325"/>
                    <a:pt x="2066" y="2325"/>
                  </a:cubicBezTo>
                  <a:cubicBezTo>
                    <a:pt x="2648" y="2325"/>
                    <a:pt x="3220" y="2095"/>
                    <a:pt x="3643" y="1671"/>
                  </a:cubicBezTo>
                  <a:cubicBezTo>
                    <a:pt x="3877" y="1437"/>
                    <a:pt x="4061" y="1170"/>
                    <a:pt x="4178" y="869"/>
                  </a:cubicBezTo>
                  <a:cubicBezTo>
                    <a:pt x="4262" y="669"/>
                    <a:pt x="4328" y="451"/>
                    <a:pt x="4345" y="234"/>
                  </a:cubicBezTo>
                  <a:cubicBezTo>
                    <a:pt x="4345" y="151"/>
                    <a:pt x="4345" y="84"/>
                    <a:pt x="43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0"/>
            <p:cNvSpPr/>
            <p:nvPr/>
          </p:nvSpPr>
          <p:spPr>
            <a:xfrm>
              <a:off x="1889697" y="2467477"/>
              <a:ext cx="199877" cy="231784"/>
            </a:xfrm>
            <a:custGeom>
              <a:avLst/>
              <a:gdLst/>
              <a:ahLst/>
              <a:cxnLst/>
              <a:rect l="l" t="t" r="r" b="b"/>
              <a:pathLst>
                <a:path w="6233" h="7228" extrusionOk="0">
                  <a:moveTo>
                    <a:pt x="4049" y="1"/>
                  </a:moveTo>
                  <a:cubicBezTo>
                    <a:pt x="3897" y="1"/>
                    <a:pt x="3735" y="88"/>
                    <a:pt x="3659" y="266"/>
                  </a:cubicBezTo>
                  <a:cubicBezTo>
                    <a:pt x="3475" y="634"/>
                    <a:pt x="3241" y="968"/>
                    <a:pt x="2957" y="1268"/>
                  </a:cubicBezTo>
                  <a:cubicBezTo>
                    <a:pt x="2757" y="1519"/>
                    <a:pt x="2490" y="1720"/>
                    <a:pt x="2206" y="1887"/>
                  </a:cubicBezTo>
                  <a:cubicBezTo>
                    <a:pt x="1871" y="2071"/>
                    <a:pt x="1587" y="2221"/>
                    <a:pt x="1337" y="2338"/>
                  </a:cubicBezTo>
                  <a:lnTo>
                    <a:pt x="0" y="3157"/>
                  </a:lnTo>
                  <a:lnTo>
                    <a:pt x="251" y="6816"/>
                  </a:lnTo>
                  <a:lnTo>
                    <a:pt x="1504" y="7066"/>
                  </a:lnTo>
                  <a:cubicBezTo>
                    <a:pt x="2209" y="7147"/>
                    <a:pt x="2720" y="7228"/>
                    <a:pt x="3099" y="7228"/>
                  </a:cubicBezTo>
                  <a:cubicBezTo>
                    <a:pt x="3348" y="7228"/>
                    <a:pt x="3540" y="7193"/>
                    <a:pt x="3693" y="7100"/>
                  </a:cubicBezTo>
                  <a:cubicBezTo>
                    <a:pt x="4194" y="6782"/>
                    <a:pt x="3709" y="6264"/>
                    <a:pt x="3709" y="6264"/>
                  </a:cubicBezTo>
                  <a:cubicBezTo>
                    <a:pt x="3709" y="6264"/>
                    <a:pt x="4578" y="6147"/>
                    <a:pt x="4612" y="5646"/>
                  </a:cubicBezTo>
                  <a:cubicBezTo>
                    <a:pt x="4612" y="5412"/>
                    <a:pt x="4461" y="5228"/>
                    <a:pt x="4261" y="5162"/>
                  </a:cubicBezTo>
                  <a:cubicBezTo>
                    <a:pt x="4261" y="5162"/>
                    <a:pt x="5046" y="5045"/>
                    <a:pt x="5247" y="4761"/>
                  </a:cubicBezTo>
                  <a:cubicBezTo>
                    <a:pt x="5531" y="4393"/>
                    <a:pt x="5079" y="4076"/>
                    <a:pt x="5079" y="4076"/>
                  </a:cubicBezTo>
                  <a:cubicBezTo>
                    <a:pt x="6199" y="3675"/>
                    <a:pt x="6232" y="3056"/>
                    <a:pt x="6015" y="2939"/>
                  </a:cubicBezTo>
                  <a:cubicBezTo>
                    <a:pt x="5969" y="2918"/>
                    <a:pt x="5894" y="2909"/>
                    <a:pt x="5805" y="2909"/>
                  </a:cubicBezTo>
                  <a:cubicBezTo>
                    <a:pt x="5478" y="2909"/>
                    <a:pt x="4962" y="3023"/>
                    <a:pt x="4962" y="3023"/>
                  </a:cubicBezTo>
                  <a:cubicBezTo>
                    <a:pt x="4734" y="3034"/>
                    <a:pt x="4380" y="3059"/>
                    <a:pt x="4036" y="3059"/>
                  </a:cubicBezTo>
                  <a:cubicBezTo>
                    <a:pt x="3323" y="3059"/>
                    <a:pt x="2656" y="2951"/>
                    <a:pt x="3241" y="2388"/>
                  </a:cubicBezTo>
                  <a:cubicBezTo>
                    <a:pt x="4110" y="1553"/>
                    <a:pt x="4461" y="583"/>
                    <a:pt x="4378" y="249"/>
                  </a:cubicBezTo>
                  <a:cubicBezTo>
                    <a:pt x="4336" y="84"/>
                    <a:pt x="4197" y="1"/>
                    <a:pt x="404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0"/>
            <p:cNvSpPr/>
            <p:nvPr/>
          </p:nvSpPr>
          <p:spPr>
            <a:xfrm>
              <a:off x="1977562" y="2569227"/>
              <a:ext cx="75038" cy="45247"/>
            </a:xfrm>
            <a:custGeom>
              <a:avLst/>
              <a:gdLst/>
              <a:ahLst/>
              <a:cxnLst/>
              <a:rect l="l" t="t" r="r" b="b"/>
              <a:pathLst>
                <a:path w="2340" h="1411" extrusionOk="0">
                  <a:moveTo>
                    <a:pt x="2005" y="0"/>
                  </a:moveTo>
                  <a:cubicBezTo>
                    <a:pt x="1788" y="50"/>
                    <a:pt x="1571" y="117"/>
                    <a:pt x="1354" y="217"/>
                  </a:cubicBezTo>
                  <a:lnTo>
                    <a:pt x="669" y="485"/>
                  </a:lnTo>
                  <a:cubicBezTo>
                    <a:pt x="518" y="535"/>
                    <a:pt x="385" y="602"/>
                    <a:pt x="251" y="685"/>
                  </a:cubicBezTo>
                  <a:cubicBezTo>
                    <a:pt x="84" y="786"/>
                    <a:pt x="0" y="986"/>
                    <a:pt x="50" y="1170"/>
                  </a:cubicBezTo>
                  <a:cubicBezTo>
                    <a:pt x="100" y="1270"/>
                    <a:pt x="184" y="1354"/>
                    <a:pt x="284" y="1370"/>
                  </a:cubicBezTo>
                  <a:cubicBezTo>
                    <a:pt x="345" y="1395"/>
                    <a:pt x="407" y="1410"/>
                    <a:pt x="468" y="1410"/>
                  </a:cubicBezTo>
                  <a:cubicBezTo>
                    <a:pt x="490" y="1410"/>
                    <a:pt x="513" y="1408"/>
                    <a:pt x="535" y="1404"/>
                  </a:cubicBezTo>
                  <a:cubicBezTo>
                    <a:pt x="685" y="1404"/>
                    <a:pt x="836" y="1387"/>
                    <a:pt x="986" y="1354"/>
                  </a:cubicBezTo>
                  <a:cubicBezTo>
                    <a:pt x="1220" y="1304"/>
                    <a:pt x="1471" y="1237"/>
                    <a:pt x="1704" y="1170"/>
                  </a:cubicBezTo>
                  <a:cubicBezTo>
                    <a:pt x="1922" y="1103"/>
                    <a:pt x="2139" y="1019"/>
                    <a:pt x="2339" y="903"/>
                  </a:cubicBezTo>
                  <a:lnTo>
                    <a:pt x="2339" y="903"/>
                  </a:lnTo>
                  <a:cubicBezTo>
                    <a:pt x="2122" y="936"/>
                    <a:pt x="1888" y="986"/>
                    <a:pt x="1671" y="1053"/>
                  </a:cubicBezTo>
                  <a:cubicBezTo>
                    <a:pt x="1471" y="1103"/>
                    <a:pt x="1220" y="1170"/>
                    <a:pt x="953" y="1203"/>
                  </a:cubicBezTo>
                  <a:cubicBezTo>
                    <a:pt x="819" y="1237"/>
                    <a:pt x="669" y="1253"/>
                    <a:pt x="535" y="1253"/>
                  </a:cubicBezTo>
                  <a:cubicBezTo>
                    <a:pt x="385" y="1253"/>
                    <a:pt x="234" y="1220"/>
                    <a:pt x="201" y="1120"/>
                  </a:cubicBezTo>
                  <a:cubicBezTo>
                    <a:pt x="184" y="1003"/>
                    <a:pt x="234" y="869"/>
                    <a:pt x="351" y="802"/>
                  </a:cubicBezTo>
                  <a:cubicBezTo>
                    <a:pt x="468" y="735"/>
                    <a:pt x="585" y="669"/>
                    <a:pt x="719" y="618"/>
                  </a:cubicBezTo>
                  <a:lnTo>
                    <a:pt x="1404" y="318"/>
                  </a:lnTo>
                  <a:cubicBezTo>
                    <a:pt x="1621" y="234"/>
                    <a:pt x="1821" y="134"/>
                    <a:pt x="20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0"/>
            <p:cNvSpPr/>
            <p:nvPr/>
          </p:nvSpPr>
          <p:spPr>
            <a:xfrm>
              <a:off x="1970604" y="2610466"/>
              <a:ext cx="61089" cy="34344"/>
            </a:xfrm>
            <a:custGeom>
              <a:avLst/>
              <a:gdLst/>
              <a:ahLst/>
              <a:cxnLst/>
              <a:rect l="l" t="t" r="r" b="b"/>
              <a:pathLst>
                <a:path w="1905" h="1071" extrusionOk="0">
                  <a:moveTo>
                    <a:pt x="1303" y="1"/>
                  </a:moveTo>
                  <a:cubicBezTo>
                    <a:pt x="1119" y="1"/>
                    <a:pt x="952" y="51"/>
                    <a:pt x="802" y="118"/>
                  </a:cubicBezTo>
                  <a:cubicBezTo>
                    <a:pt x="618" y="185"/>
                    <a:pt x="451" y="268"/>
                    <a:pt x="301" y="385"/>
                  </a:cubicBezTo>
                  <a:cubicBezTo>
                    <a:pt x="201" y="435"/>
                    <a:pt x="100" y="519"/>
                    <a:pt x="50" y="636"/>
                  </a:cubicBezTo>
                  <a:cubicBezTo>
                    <a:pt x="17" y="703"/>
                    <a:pt x="0" y="769"/>
                    <a:pt x="17" y="853"/>
                  </a:cubicBezTo>
                  <a:cubicBezTo>
                    <a:pt x="50" y="937"/>
                    <a:pt x="100" y="987"/>
                    <a:pt x="184" y="1020"/>
                  </a:cubicBezTo>
                  <a:cubicBezTo>
                    <a:pt x="259" y="1052"/>
                    <a:pt x="342" y="1071"/>
                    <a:pt x="427" y="1071"/>
                  </a:cubicBezTo>
                  <a:cubicBezTo>
                    <a:pt x="473" y="1071"/>
                    <a:pt x="521" y="1065"/>
                    <a:pt x="568" y="1053"/>
                  </a:cubicBezTo>
                  <a:lnTo>
                    <a:pt x="886" y="987"/>
                  </a:lnTo>
                  <a:lnTo>
                    <a:pt x="1420" y="853"/>
                  </a:lnTo>
                  <a:cubicBezTo>
                    <a:pt x="1587" y="820"/>
                    <a:pt x="1754" y="769"/>
                    <a:pt x="1905" y="686"/>
                  </a:cubicBezTo>
                  <a:cubicBezTo>
                    <a:pt x="1738" y="686"/>
                    <a:pt x="1571" y="703"/>
                    <a:pt x="1404" y="736"/>
                  </a:cubicBezTo>
                  <a:lnTo>
                    <a:pt x="852" y="836"/>
                  </a:lnTo>
                  <a:cubicBezTo>
                    <a:pt x="720" y="860"/>
                    <a:pt x="545" y="919"/>
                    <a:pt x="401" y="919"/>
                  </a:cubicBezTo>
                  <a:cubicBezTo>
                    <a:pt x="344" y="919"/>
                    <a:pt x="293" y="910"/>
                    <a:pt x="251" y="886"/>
                  </a:cubicBezTo>
                  <a:cubicBezTo>
                    <a:pt x="167" y="853"/>
                    <a:pt x="150" y="769"/>
                    <a:pt x="184" y="703"/>
                  </a:cubicBezTo>
                  <a:cubicBezTo>
                    <a:pt x="234" y="619"/>
                    <a:pt x="301" y="552"/>
                    <a:pt x="384" y="502"/>
                  </a:cubicBezTo>
                  <a:cubicBezTo>
                    <a:pt x="535" y="402"/>
                    <a:pt x="685" y="302"/>
                    <a:pt x="852" y="218"/>
                  </a:cubicBezTo>
                  <a:cubicBezTo>
                    <a:pt x="1003" y="168"/>
                    <a:pt x="1153" y="84"/>
                    <a:pt x="130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0"/>
            <p:cNvSpPr/>
            <p:nvPr/>
          </p:nvSpPr>
          <p:spPr>
            <a:xfrm>
              <a:off x="1960951" y="2632978"/>
              <a:ext cx="63237" cy="38834"/>
            </a:xfrm>
            <a:custGeom>
              <a:avLst/>
              <a:gdLst/>
              <a:ahLst/>
              <a:cxnLst/>
              <a:rect l="l" t="t" r="r" b="b"/>
              <a:pathLst>
                <a:path w="1972" h="1211" extrusionOk="0">
                  <a:moveTo>
                    <a:pt x="1972" y="1"/>
                  </a:moveTo>
                  <a:cubicBezTo>
                    <a:pt x="1788" y="1"/>
                    <a:pt x="1604" y="34"/>
                    <a:pt x="1420" y="84"/>
                  </a:cubicBezTo>
                  <a:cubicBezTo>
                    <a:pt x="1253" y="134"/>
                    <a:pt x="1053" y="184"/>
                    <a:pt x="819" y="251"/>
                  </a:cubicBezTo>
                  <a:cubicBezTo>
                    <a:pt x="719" y="301"/>
                    <a:pt x="602" y="335"/>
                    <a:pt x="485" y="385"/>
                  </a:cubicBezTo>
                  <a:cubicBezTo>
                    <a:pt x="351" y="418"/>
                    <a:pt x="217" y="485"/>
                    <a:pt x="117" y="569"/>
                  </a:cubicBezTo>
                  <a:cubicBezTo>
                    <a:pt x="50" y="636"/>
                    <a:pt x="17" y="719"/>
                    <a:pt x="0" y="803"/>
                  </a:cubicBezTo>
                  <a:cubicBezTo>
                    <a:pt x="0" y="886"/>
                    <a:pt x="34" y="970"/>
                    <a:pt x="84" y="1020"/>
                  </a:cubicBezTo>
                  <a:cubicBezTo>
                    <a:pt x="184" y="1137"/>
                    <a:pt x="318" y="1187"/>
                    <a:pt x="451" y="1204"/>
                  </a:cubicBezTo>
                  <a:cubicBezTo>
                    <a:pt x="510" y="1208"/>
                    <a:pt x="568" y="1210"/>
                    <a:pt x="626" y="1210"/>
                  </a:cubicBezTo>
                  <a:cubicBezTo>
                    <a:pt x="784" y="1210"/>
                    <a:pt x="940" y="1195"/>
                    <a:pt x="1086" y="1170"/>
                  </a:cubicBezTo>
                  <a:cubicBezTo>
                    <a:pt x="1270" y="1153"/>
                    <a:pt x="1454" y="1070"/>
                    <a:pt x="1621" y="970"/>
                  </a:cubicBezTo>
                  <a:cubicBezTo>
                    <a:pt x="1621" y="964"/>
                    <a:pt x="1615" y="962"/>
                    <a:pt x="1604" y="962"/>
                  </a:cubicBezTo>
                  <a:cubicBezTo>
                    <a:pt x="1548" y="962"/>
                    <a:pt x="1350" y="1025"/>
                    <a:pt x="1070" y="1053"/>
                  </a:cubicBezTo>
                  <a:cubicBezTo>
                    <a:pt x="969" y="1070"/>
                    <a:pt x="869" y="1078"/>
                    <a:pt x="771" y="1078"/>
                  </a:cubicBezTo>
                  <a:cubicBezTo>
                    <a:pt x="673" y="1078"/>
                    <a:pt x="577" y="1070"/>
                    <a:pt x="485" y="1053"/>
                  </a:cubicBezTo>
                  <a:cubicBezTo>
                    <a:pt x="368" y="1053"/>
                    <a:pt x="284" y="1003"/>
                    <a:pt x="217" y="936"/>
                  </a:cubicBezTo>
                  <a:cubicBezTo>
                    <a:pt x="151" y="853"/>
                    <a:pt x="151" y="752"/>
                    <a:pt x="217" y="686"/>
                  </a:cubicBezTo>
                  <a:cubicBezTo>
                    <a:pt x="318" y="619"/>
                    <a:pt x="418" y="552"/>
                    <a:pt x="535" y="519"/>
                  </a:cubicBezTo>
                  <a:lnTo>
                    <a:pt x="869" y="402"/>
                  </a:lnTo>
                  <a:cubicBezTo>
                    <a:pt x="1086" y="318"/>
                    <a:pt x="1287" y="251"/>
                    <a:pt x="1454" y="201"/>
                  </a:cubicBezTo>
                  <a:cubicBezTo>
                    <a:pt x="1638" y="151"/>
                    <a:pt x="1805" y="84"/>
                    <a:pt x="197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0"/>
            <p:cNvSpPr/>
            <p:nvPr/>
          </p:nvSpPr>
          <p:spPr>
            <a:xfrm>
              <a:off x="1956109" y="2665398"/>
              <a:ext cx="51468" cy="32260"/>
            </a:xfrm>
            <a:custGeom>
              <a:avLst/>
              <a:gdLst/>
              <a:ahLst/>
              <a:cxnLst/>
              <a:rect l="l" t="t" r="r" b="b"/>
              <a:pathLst>
                <a:path w="1605" h="1006" extrusionOk="0">
                  <a:moveTo>
                    <a:pt x="1546" y="1"/>
                  </a:moveTo>
                  <a:cubicBezTo>
                    <a:pt x="1420" y="1"/>
                    <a:pt x="1027" y="72"/>
                    <a:pt x="552" y="226"/>
                  </a:cubicBezTo>
                  <a:cubicBezTo>
                    <a:pt x="402" y="259"/>
                    <a:pt x="268" y="326"/>
                    <a:pt x="168" y="427"/>
                  </a:cubicBezTo>
                  <a:cubicBezTo>
                    <a:pt x="68" y="510"/>
                    <a:pt x="1" y="644"/>
                    <a:pt x="18" y="761"/>
                  </a:cubicBezTo>
                  <a:cubicBezTo>
                    <a:pt x="18" y="861"/>
                    <a:pt x="68" y="944"/>
                    <a:pt x="151" y="978"/>
                  </a:cubicBezTo>
                  <a:cubicBezTo>
                    <a:pt x="190" y="997"/>
                    <a:pt x="218" y="1006"/>
                    <a:pt x="234" y="1006"/>
                  </a:cubicBezTo>
                  <a:cubicBezTo>
                    <a:pt x="246" y="1006"/>
                    <a:pt x="252" y="1002"/>
                    <a:pt x="252" y="995"/>
                  </a:cubicBezTo>
                  <a:cubicBezTo>
                    <a:pt x="252" y="978"/>
                    <a:pt x="118" y="928"/>
                    <a:pt x="118" y="761"/>
                  </a:cubicBezTo>
                  <a:cubicBezTo>
                    <a:pt x="135" y="677"/>
                    <a:pt x="185" y="577"/>
                    <a:pt x="252" y="527"/>
                  </a:cubicBezTo>
                  <a:cubicBezTo>
                    <a:pt x="368" y="443"/>
                    <a:pt x="485" y="393"/>
                    <a:pt x="602" y="360"/>
                  </a:cubicBezTo>
                  <a:cubicBezTo>
                    <a:pt x="1154" y="193"/>
                    <a:pt x="1605" y="59"/>
                    <a:pt x="1588" y="9"/>
                  </a:cubicBezTo>
                  <a:cubicBezTo>
                    <a:pt x="1585" y="3"/>
                    <a:pt x="1571" y="1"/>
                    <a:pt x="154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0"/>
            <p:cNvSpPr/>
            <p:nvPr/>
          </p:nvSpPr>
          <p:spPr>
            <a:xfrm>
              <a:off x="1191524" y="2320063"/>
              <a:ext cx="748552" cy="477998"/>
            </a:xfrm>
            <a:custGeom>
              <a:avLst/>
              <a:gdLst/>
              <a:ahLst/>
              <a:cxnLst/>
              <a:rect l="l" t="t" r="r" b="b"/>
              <a:pathLst>
                <a:path w="23343" h="14906" extrusionOk="0">
                  <a:moveTo>
                    <a:pt x="6985" y="1"/>
                  </a:moveTo>
                  <a:lnTo>
                    <a:pt x="1" y="1337"/>
                  </a:lnTo>
                  <a:cubicBezTo>
                    <a:pt x="352" y="3610"/>
                    <a:pt x="2056" y="7536"/>
                    <a:pt x="3543" y="10962"/>
                  </a:cubicBezTo>
                  <a:cubicBezTo>
                    <a:pt x="5030" y="14370"/>
                    <a:pt x="6250" y="14855"/>
                    <a:pt x="10477" y="14905"/>
                  </a:cubicBezTo>
                  <a:cubicBezTo>
                    <a:pt x="10514" y="14905"/>
                    <a:pt x="10552" y="14905"/>
                    <a:pt x="10589" y="14905"/>
                  </a:cubicBezTo>
                  <a:cubicBezTo>
                    <a:pt x="15142" y="14905"/>
                    <a:pt x="23343" y="11931"/>
                    <a:pt x="23343" y="11931"/>
                  </a:cubicBezTo>
                  <a:lnTo>
                    <a:pt x="21755" y="6484"/>
                  </a:lnTo>
                  <a:cubicBezTo>
                    <a:pt x="21755" y="6484"/>
                    <a:pt x="12730" y="8321"/>
                    <a:pt x="10787" y="8321"/>
                  </a:cubicBezTo>
                  <a:cubicBezTo>
                    <a:pt x="10642" y="8321"/>
                    <a:pt x="10536" y="8310"/>
                    <a:pt x="10477" y="8288"/>
                  </a:cubicBezTo>
                  <a:cubicBezTo>
                    <a:pt x="9625" y="7971"/>
                    <a:pt x="8856" y="5331"/>
                    <a:pt x="8171" y="3526"/>
                  </a:cubicBezTo>
                  <a:cubicBezTo>
                    <a:pt x="8104" y="3343"/>
                    <a:pt x="6985" y="1"/>
                    <a:pt x="698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0"/>
            <p:cNvSpPr/>
            <p:nvPr/>
          </p:nvSpPr>
          <p:spPr>
            <a:xfrm>
              <a:off x="1246712" y="2533857"/>
              <a:ext cx="693909" cy="272766"/>
            </a:xfrm>
            <a:custGeom>
              <a:avLst/>
              <a:gdLst/>
              <a:ahLst/>
              <a:cxnLst/>
              <a:rect l="l" t="t" r="r" b="b"/>
              <a:pathLst>
                <a:path w="21639" h="8506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84"/>
                    <a:pt x="68" y="168"/>
                    <a:pt x="101" y="251"/>
                  </a:cubicBezTo>
                  <a:cubicBezTo>
                    <a:pt x="168" y="402"/>
                    <a:pt x="251" y="652"/>
                    <a:pt x="385" y="953"/>
                  </a:cubicBezTo>
                  <a:cubicBezTo>
                    <a:pt x="652" y="1571"/>
                    <a:pt x="1037" y="2457"/>
                    <a:pt x="1605" y="3509"/>
                  </a:cubicBezTo>
                  <a:cubicBezTo>
                    <a:pt x="2173" y="4562"/>
                    <a:pt x="2925" y="5798"/>
                    <a:pt x="4094" y="6884"/>
                  </a:cubicBezTo>
                  <a:cubicBezTo>
                    <a:pt x="4713" y="7453"/>
                    <a:pt x="5431" y="7904"/>
                    <a:pt x="6216" y="8188"/>
                  </a:cubicBezTo>
                  <a:cubicBezTo>
                    <a:pt x="6634" y="8321"/>
                    <a:pt x="7068" y="8422"/>
                    <a:pt x="7503" y="8455"/>
                  </a:cubicBezTo>
                  <a:cubicBezTo>
                    <a:pt x="7794" y="8487"/>
                    <a:pt x="8092" y="8506"/>
                    <a:pt x="8389" y="8506"/>
                  </a:cubicBezTo>
                  <a:cubicBezTo>
                    <a:pt x="8551" y="8506"/>
                    <a:pt x="8713" y="8500"/>
                    <a:pt x="8873" y="8488"/>
                  </a:cubicBezTo>
                  <a:cubicBezTo>
                    <a:pt x="10694" y="8405"/>
                    <a:pt x="12398" y="7987"/>
                    <a:pt x="13936" y="7603"/>
                  </a:cubicBezTo>
                  <a:cubicBezTo>
                    <a:pt x="15456" y="7219"/>
                    <a:pt x="16843" y="6851"/>
                    <a:pt x="17979" y="6517"/>
                  </a:cubicBezTo>
                  <a:cubicBezTo>
                    <a:pt x="19132" y="6183"/>
                    <a:pt x="20051" y="5882"/>
                    <a:pt x="20669" y="5648"/>
                  </a:cubicBezTo>
                  <a:cubicBezTo>
                    <a:pt x="20987" y="5531"/>
                    <a:pt x="21221" y="5431"/>
                    <a:pt x="21388" y="5364"/>
                  </a:cubicBezTo>
                  <a:cubicBezTo>
                    <a:pt x="21471" y="5347"/>
                    <a:pt x="21555" y="5297"/>
                    <a:pt x="21638" y="5264"/>
                  </a:cubicBezTo>
                  <a:lnTo>
                    <a:pt x="21638" y="5264"/>
                  </a:lnTo>
                  <a:cubicBezTo>
                    <a:pt x="21555" y="5280"/>
                    <a:pt x="21455" y="5297"/>
                    <a:pt x="21388" y="5331"/>
                  </a:cubicBezTo>
                  <a:cubicBezTo>
                    <a:pt x="21204" y="5397"/>
                    <a:pt x="20953" y="5481"/>
                    <a:pt x="20653" y="5581"/>
                  </a:cubicBezTo>
                  <a:cubicBezTo>
                    <a:pt x="20018" y="5798"/>
                    <a:pt x="19099" y="6082"/>
                    <a:pt x="17946" y="6417"/>
                  </a:cubicBezTo>
                  <a:cubicBezTo>
                    <a:pt x="16810" y="6734"/>
                    <a:pt x="15423" y="7085"/>
                    <a:pt x="13902" y="7469"/>
                  </a:cubicBezTo>
                  <a:cubicBezTo>
                    <a:pt x="12365" y="7837"/>
                    <a:pt x="10678" y="8255"/>
                    <a:pt x="8856" y="8338"/>
                  </a:cubicBezTo>
                  <a:cubicBezTo>
                    <a:pt x="8740" y="8343"/>
                    <a:pt x="8622" y="8345"/>
                    <a:pt x="8504" y="8345"/>
                  </a:cubicBezTo>
                  <a:cubicBezTo>
                    <a:pt x="8180" y="8345"/>
                    <a:pt x="7850" y="8329"/>
                    <a:pt x="7520" y="8305"/>
                  </a:cubicBezTo>
                  <a:cubicBezTo>
                    <a:pt x="7102" y="8271"/>
                    <a:pt x="6667" y="8171"/>
                    <a:pt x="6266" y="8037"/>
                  </a:cubicBezTo>
                  <a:cubicBezTo>
                    <a:pt x="5498" y="7770"/>
                    <a:pt x="4796" y="7336"/>
                    <a:pt x="4195" y="6784"/>
                  </a:cubicBezTo>
                  <a:cubicBezTo>
                    <a:pt x="3025" y="5715"/>
                    <a:pt x="2273" y="4495"/>
                    <a:pt x="1688" y="3459"/>
                  </a:cubicBezTo>
                  <a:cubicBezTo>
                    <a:pt x="1120" y="2423"/>
                    <a:pt x="719" y="1538"/>
                    <a:pt x="452" y="936"/>
                  </a:cubicBezTo>
                  <a:cubicBezTo>
                    <a:pt x="318" y="635"/>
                    <a:pt x="201" y="402"/>
                    <a:pt x="134" y="234"/>
                  </a:cubicBezTo>
                  <a:cubicBezTo>
                    <a:pt x="101" y="151"/>
                    <a:pt x="51" y="6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0"/>
            <p:cNvSpPr/>
            <p:nvPr/>
          </p:nvSpPr>
          <p:spPr>
            <a:xfrm>
              <a:off x="842180" y="2179704"/>
              <a:ext cx="611399" cy="807460"/>
            </a:xfrm>
            <a:custGeom>
              <a:avLst/>
              <a:gdLst/>
              <a:ahLst/>
              <a:cxnLst/>
              <a:rect l="l" t="t" r="r" b="b"/>
              <a:pathLst>
                <a:path w="19066" h="25180" extrusionOk="0">
                  <a:moveTo>
                    <a:pt x="5548" y="0"/>
                  </a:moveTo>
                  <a:cubicBezTo>
                    <a:pt x="5548" y="0"/>
                    <a:pt x="17" y="552"/>
                    <a:pt x="1" y="6968"/>
                  </a:cubicBezTo>
                  <a:cubicBezTo>
                    <a:pt x="1" y="9975"/>
                    <a:pt x="3326" y="15806"/>
                    <a:pt x="3894" y="17243"/>
                  </a:cubicBezTo>
                  <a:cubicBezTo>
                    <a:pt x="3326" y="19048"/>
                    <a:pt x="1655" y="21872"/>
                    <a:pt x="1287" y="24027"/>
                  </a:cubicBezTo>
                  <a:lnTo>
                    <a:pt x="17043" y="25180"/>
                  </a:lnTo>
                  <a:lnTo>
                    <a:pt x="17394" y="15723"/>
                  </a:lnTo>
                  <a:lnTo>
                    <a:pt x="18096" y="11128"/>
                  </a:lnTo>
                  <a:lnTo>
                    <a:pt x="19065" y="8137"/>
                  </a:lnTo>
                  <a:cubicBezTo>
                    <a:pt x="17489" y="1127"/>
                    <a:pt x="14797" y="711"/>
                    <a:pt x="14181" y="711"/>
                  </a:cubicBezTo>
                  <a:cubicBezTo>
                    <a:pt x="14098" y="711"/>
                    <a:pt x="14053" y="719"/>
                    <a:pt x="14053" y="719"/>
                  </a:cubicBezTo>
                  <a:lnTo>
                    <a:pt x="5548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0"/>
            <p:cNvSpPr/>
            <p:nvPr/>
          </p:nvSpPr>
          <p:spPr>
            <a:xfrm>
              <a:off x="1357088" y="2401514"/>
              <a:ext cx="71286" cy="282386"/>
            </a:xfrm>
            <a:custGeom>
              <a:avLst/>
              <a:gdLst/>
              <a:ahLst/>
              <a:cxnLst/>
              <a:rect l="l" t="t" r="r" b="b"/>
              <a:pathLst>
                <a:path w="2223" h="8806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34"/>
                    <a:pt x="418" y="385"/>
                    <a:pt x="986" y="1036"/>
                  </a:cubicBezTo>
                  <a:cubicBezTo>
                    <a:pt x="1321" y="1404"/>
                    <a:pt x="1588" y="1838"/>
                    <a:pt x="1789" y="2290"/>
                  </a:cubicBezTo>
                  <a:cubicBezTo>
                    <a:pt x="2006" y="2874"/>
                    <a:pt x="2073" y="3493"/>
                    <a:pt x="1972" y="4094"/>
                  </a:cubicBezTo>
                  <a:cubicBezTo>
                    <a:pt x="1889" y="4696"/>
                    <a:pt x="1738" y="5314"/>
                    <a:pt x="1571" y="5899"/>
                  </a:cubicBezTo>
                  <a:cubicBezTo>
                    <a:pt x="1421" y="6383"/>
                    <a:pt x="1321" y="6884"/>
                    <a:pt x="1237" y="7402"/>
                  </a:cubicBezTo>
                  <a:cubicBezTo>
                    <a:pt x="1204" y="7737"/>
                    <a:pt x="1204" y="8087"/>
                    <a:pt x="1237" y="8438"/>
                  </a:cubicBezTo>
                  <a:cubicBezTo>
                    <a:pt x="1254" y="8555"/>
                    <a:pt x="1287" y="8689"/>
                    <a:pt x="1337" y="8806"/>
                  </a:cubicBezTo>
                  <a:cubicBezTo>
                    <a:pt x="1337" y="8672"/>
                    <a:pt x="1321" y="8555"/>
                    <a:pt x="1304" y="8422"/>
                  </a:cubicBezTo>
                  <a:cubicBezTo>
                    <a:pt x="1287" y="8087"/>
                    <a:pt x="1304" y="7753"/>
                    <a:pt x="1354" y="7419"/>
                  </a:cubicBezTo>
                  <a:cubicBezTo>
                    <a:pt x="1438" y="6918"/>
                    <a:pt x="1555" y="6417"/>
                    <a:pt x="1705" y="5932"/>
                  </a:cubicBezTo>
                  <a:cubicBezTo>
                    <a:pt x="1889" y="5347"/>
                    <a:pt x="2039" y="4729"/>
                    <a:pt x="2139" y="4111"/>
                  </a:cubicBezTo>
                  <a:cubicBezTo>
                    <a:pt x="2223" y="3476"/>
                    <a:pt x="2156" y="2841"/>
                    <a:pt x="1922" y="2239"/>
                  </a:cubicBezTo>
                  <a:cubicBezTo>
                    <a:pt x="1705" y="1772"/>
                    <a:pt x="1421" y="1337"/>
                    <a:pt x="1070" y="953"/>
                  </a:cubicBezTo>
                  <a:cubicBezTo>
                    <a:pt x="836" y="702"/>
                    <a:pt x="585" y="468"/>
                    <a:pt x="318" y="234"/>
                  </a:cubicBezTo>
                  <a:cubicBezTo>
                    <a:pt x="235" y="151"/>
                    <a:pt x="134" y="67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0"/>
            <p:cNvSpPr/>
            <p:nvPr/>
          </p:nvSpPr>
          <p:spPr>
            <a:xfrm>
              <a:off x="1270827" y="2275072"/>
              <a:ext cx="65931" cy="67566"/>
            </a:xfrm>
            <a:custGeom>
              <a:avLst/>
              <a:gdLst/>
              <a:ahLst/>
              <a:cxnLst/>
              <a:rect l="l" t="t" r="r" b="b"/>
              <a:pathLst>
                <a:path w="2056" h="2107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18" y="368"/>
                    <a:pt x="34" y="669"/>
                    <a:pt x="17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6" y="2079"/>
                    <a:pt x="898" y="2107"/>
                    <a:pt x="1039" y="2107"/>
                  </a:cubicBezTo>
                  <a:cubicBezTo>
                    <a:pt x="1310" y="2107"/>
                    <a:pt x="1574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56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01"/>
                  </a:cubicBezTo>
                  <a:cubicBezTo>
                    <a:pt x="1722" y="535"/>
                    <a:pt x="1822" y="702"/>
                    <a:pt x="1889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5" y="1870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8"/>
                  </a:cubicBezTo>
                  <a:cubicBezTo>
                    <a:pt x="368" y="1721"/>
                    <a:pt x="151" y="1387"/>
                    <a:pt x="168" y="1020"/>
                  </a:cubicBezTo>
                  <a:cubicBezTo>
                    <a:pt x="168" y="719"/>
                    <a:pt x="318" y="435"/>
                    <a:pt x="569" y="268"/>
                  </a:cubicBezTo>
                  <a:cubicBezTo>
                    <a:pt x="736" y="151"/>
                    <a:pt x="920" y="84"/>
                    <a:pt x="1120" y="67"/>
                  </a:cubicBezTo>
                  <a:cubicBezTo>
                    <a:pt x="1204" y="67"/>
                    <a:pt x="1287" y="50"/>
                    <a:pt x="1354" y="50"/>
                  </a:cubicBezTo>
                  <a:cubicBezTo>
                    <a:pt x="1287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0"/>
            <p:cNvSpPr/>
            <p:nvPr/>
          </p:nvSpPr>
          <p:spPr>
            <a:xfrm>
              <a:off x="1114914" y="2384358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20" y="1"/>
                  </a:moveTo>
                  <a:cubicBezTo>
                    <a:pt x="886" y="1"/>
                    <a:pt x="669" y="51"/>
                    <a:pt x="485" y="185"/>
                  </a:cubicBezTo>
                  <a:cubicBezTo>
                    <a:pt x="201" y="368"/>
                    <a:pt x="17" y="669"/>
                    <a:pt x="17" y="1020"/>
                  </a:cubicBezTo>
                  <a:cubicBezTo>
                    <a:pt x="0" y="1438"/>
                    <a:pt x="234" y="1839"/>
                    <a:pt x="602" y="2023"/>
                  </a:cubicBezTo>
                  <a:cubicBezTo>
                    <a:pt x="739" y="2080"/>
                    <a:pt x="881" y="2107"/>
                    <a:pt x="1022" y="2107"/>
                  </a:cubicBezTo>
                  <a:cubicBezTo>
                    <a:pt x="1293" y="2107"/>
                    <a:pt x="1557" y="2004"/>
                    <a:pt x="1755" y="1805"/>
                  </a:cubicBezTo>
                  <a:cubicBezTo>
                    <a:pt x="1888" y="1672"/>
                    <a:pt x="1972" y="1505"/>
                    <a:pt x="2005" y="1338"/>
                  </a:cubicBezTo>
                  <a:cubicBezTo>
                    <a:pt x="2039" y="1170"/>
                    <a:pt x="2022" y="1020"/>
                    <a:pt x="1972" y="870"/>
                  </a:cubicBezTo>
                  <a:cubicBezTo>
                    <a:pt x="1905" y="652"/>
                    <a:pt x="1772" y="469"/>
                    <a:pt x="1571" y="352"/>
                  </a:cubicBezTo>
                  <a:cubicBezTo>
                    <a:pt x="1504" y="302"/>
                    <a:pt x="1437" y="285"/>
                    <a:pt x="1354" y="285"/>
                  </a:cubicBezTo>
                  <a:cubicBezTo>
                    <a:pt x="1337" y="285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5" y="1187"/>
                    <a:pt x="1872" y="1488"/>
                    <a:pt x="1655" y="1705"/>
                  </a:cubicBezTo>
                  <a:cubicBezTo>
                    <a:pt x="1489" y="1871"/>
                    <a:pt x="1257" y="1956"/>
                    <a:pt x="1022" y="1956"/>
                  </a:cubicBezTo>
                  <a:cubicBezTo>
                    <a:pt x="902" y="1956"/>
                    <a:pt x="782" y="1934"/>
                    <a:pt x="669" y="1889"/>
                  </a:cubicBezTo>
                  <a:cubicBezTo>
                    <a:pt x="351" y="1722"/>
                    <a:pt x="151" y="1388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19" y="84"/>
                    <a:pt x="1120" y="51"/>
                  </a:cubicBezTo>
                  <a:cubicBezTo>
                    <a:pt x="1142" y="57"/>
                    <a:pt x="1166" y="58"/>
                    <a:pt x="1192" y="58"/>
                  </a:cubicBezTo>
                  <a:cubicBezTo>
                    <a:pt x="1242" y="58"/>
                    <a:pt x="1298" y="51"/>
                    <a:pt x="1354" y="51"/>
                  </a:cubicBezTo>
                  <a:cubicBezTo>
                    <a:pt x="1270" y="18"/>
                    <a:pt x="1203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1277272" y="2490470"/>
              <a:ext cx="65386" cy="67983"/>
            </a:xfrm>
            <a:custGeom>
              <a:avLst/>
              <a:gdLst/>
              <a:ahLst/>
              <a:cxnLst/>
              <a:rect l="l" t="t" r="r" b="b"/>
              <a:pathLst>
                <a:path w="2039" h="2120" extrusionOk="0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54"/>
                    <a:pt x="234" y="1838"/>
                    <a:pt x="618" y="2039"/>
                  </a:cubicBezTo>
                  <a:cubicBezTo>
                    <a:pt x="749" y="2093"/>
                    <a:pt x="885" y="2119"/>
                    <a:pt x="1019" y="2119"/>
                  </a:cubicBezTo>
                  <a:cubicBezTo>
                    <a:pt x="1297" y="2119"/>
                    <a:pt x="1568" y="2007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6"/>
                    <a:pt x="2039" y="1019"/>
                    <a:pt x="1988" y="869"/>
                  </a:cubicBezTo>
                  <a:cubicBezTo>
                    <a:pt x="1922" y="668"/>
                    <a:pt x="1771" y="485"/>
                    <a:pt x="1587" y="368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4" y="535"/>
                    <a:pt x="1821" y="719"/>
                    <a:pt x="1888" y="902"/>
                  </a:cubicBezTo>
                  <a:cubicBezTo>
                    <a:pt x="1972" y="1186"/>
                    <a:pt x="1888" y="1504"/>
                    <a:pt x="1671" y="1704"/>
                  </a:cubicBezTo>
                  <a:cubicBezTo>
                    <a:pt x="1494" y="1870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8"/>
                  </a:cubicBezTo>
                  <a:cubicBezTo>
                    <a:pt x="351" y="1721"/>
                    <a:pt x="150" y="1387"/>
                    <a:pt x="167" y="1019"/>
                  </a:cubicBezTo>
                  <a:cubicBezTo>
                    <a:pt x="167" y="719"/>
                    <a:pt x="318" y="451"/>
                    <a:pt x="568" y="284"/>
                  </a:cubicBezTo>
                  <a:cubicBezTo>
                    <a:pt x="719" y="150"/>
                    <a:pt x="919" y="84"/>
                    <a:pt x="1120" y="67"/>
                  </a:cubicBezTo>
                  <a:cubicBezTo>
                    <a:pt x="1203" y="67"/>
                    <a:pt x="1287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0"/>
            <p:cNvSpPr/>
            <p:nvPr/>
          </p:nvSpPr>
          <p:spPr>
            <a:xfrm>
              <a:off x="1431036" y="2585293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20" y="1"/>
                  </a:moveTo>
                  <a:cubicBezTo>
                    <a:pt x="903" y="1"/>
                    <a:pt x="686" y="67"/>
                    <a:pt x="502" y="184"/>
                  </a:cubicBezTo>
                  <a:cubicBezTo>
                    <a:pt x="201" y="368"/>
                    <a:pt x="34" y="669"/>
                    <a:pt x="17" y="1020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7" y="285"/>
                    <a:pt x="1354" y="285"/>
                  </a:cubicBezTo>
                  <a:cubicBezTo>
                    <a:pt x="1354" y="285"/>
                    <a:pt x="1437" y="318"/>
                    <a:pt x="1554" y="402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4" y="1871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51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0"/>
            <p:cNvSpPr/>
            <p:nvPr/>
          </p:nvSpPr>
          <p:spPr>
            <a:xfrm>
              <a:off x="955250" y="2851582"/>
              <a:ext cx="65386" cy="67983"/>
            </a:xfrm>
            <a:custGeom>
              <a:avLst/>
              <a:gdLst/>
              <a:ahLst/>
              <a:cxnLst/>
              <a:rect l="l" t="t" r="r" b="b"/>
              <a:pathLst>
                <a:path w="2039" h="2120" extrusionOk="0">
                  <a:moveTo>
                    <a:pt x="1120" y="1"/>
                  </a:moveTo>
                  <a:cubicBezTo>
                    <a:pt x="903" y="1"/>
                    <a:pt x="685" y="67"/>
                    <a:pt x="502" y="184"/>
                  </a:cubicBezTo>
                  <a:cubicBezTo>
                    <a:pt x="201" y="368"/>
                    <a:pt x="17" y="686"/>
                    <a:pt x="17" y="1020"/>
                  </a:cubicBezTo>
                  <a:cubicBezTo>
                    <a:pt x="0" y="1454"/>
                    <a:pt x="234" y="1839"/>
                    <a:pt x="618" y="2039"/>
                  </a:cubicBezTo>
                  <a:cubicBezTo>
                    <a:pt x="744" y="2094"/>
                    <a:pt x="876" y="2120"/>
                    <a:pt x="1008" y="2120"/>
                  </a:cubicBezTo>
                  <a:cubicBezTo>
                    <a:pt x="1283" y="2120"/>
                    <a:pt x="1557" y="2008"/>
                    <a:pt x="1771" y="1805"/>
                  </a:cubicBezTo>
                  <a:cubicBezTo>
                    <a:pt x="1888" y="1688"/>
                    <a:pt x="1989" y="1521"/>
                    <a:pt x="2022" y="1337"/>
                  </a:cubicBezTo>
                  <a:cubicBezTo>
                    <a:pt x="2039" y="1187"/>
                    <a:pt x="2022" y="1020"/>
                    <a:pt x="1972" y="870"/>
                  </a:cubicBezTo>
                  <a:cubicBezTo>
                    <a:pt x="1905" y="669"/>
                    <a:pt x="1771" y="485"/>
                    <a:pt x="1571" y="368"/>
                  </a:cubicBezTo>
                  <a:cubicBezTo>
                    <a:pt x="1521" y="318"/>
                    <a:pt x="1437" y="285"/>
                    <a:pt x="1354" y="285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5" y="535"/>
                    <a:pt x="1821" y="719"/>
                    <a:pt x="1872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4"/>
                    <a:pt x="1035" y="1964"/>
                  </a:cubicBezTo>
                  <a:cubicBezTo>
                    <a:pt x="917" y="1964"/>
                    <a:pt x="798" y="1940"/>
                    <a:pt x="685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85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0"/>
            <p:cNvSpPr/>
            <p:nvPr/>
          </p:nvSpPr>
          <p:spPr>
            <a:xfrm>
              <a:off x="1631426" y="2641027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21"/>
                    <a:pt x="2022" y="1337"/>
                  </a:cubicBezTo>
                  <a:cubicBezTo>
                    <a:pt x="2039" y="1170"/>
                    <a:pt x="2022" y="1019"/>
                    <a:pt x="1972" y="869"/>
                  </a:cubicBezTo>
                  <a:cubicBezTo>
                    <a:pt x="1905" y="652"/>
                    <a:pt x="1772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72" y="902"/>
                  </a:cubicBezTo>
                  <a:cubicBezTo>
                    <a:pt x="1972" y="1187"/>
                    <a:pt x="1889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9" y="1933"/>
                    <a:pt x="686" y="1888"/>
                  </a:cubicBezTo>
                  <a:cubicBezTo>
                    <a:pt x="351" y="1721"/>
                    <a:pt x="151" y="1387"/>
                    <a:pt x="151" y="1019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0"/>
            <p:cNvSpPr/>
            <p:nvPr/>
          </p:nvSpPr>
          <p:spPr>
            <a:xfrm>
              <a:off x="1199573" y="2602449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3" y="0"/>
                    <a:pt x="685" y="67"/>
                    <a:pt x="502" y="184"/>
                  </a:cubicBezTo>
                  <a:cubicBezTo>
                    <a:pt x="201" y="368"/>
                    <a:pt x="34" y="669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5" y="2079"/>
                    <a:pt x="898" y="2107"/>
                    <a:pt x="1038" y="2107"/>
                  </a:cubicBezTo>
                  <a:cubicBezTo>
                    <a:pt x="1310" y="2107"/>
                    <a:pt x="1573" y="2003"/>
                    <a:pt x="1771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19"/>
                    <a:pt x="1989" y="869"/>
                  </a:cubicBezTo>
                  <a:cubicBezTo>
                    <a:pt x="1922" y="652"/>
                    <a:pt x="1771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88" y="902"/>
                  </a:cubicBezTo>
                  <a:cubicBezTo>
                    <a:pt x="1972" y="1187"/>
                    <a:pt x="1888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8" y="1933"/>
                    <a:pt x="685" y="1888"/>
                  </a:cubicBezTo>
                  <a:cubicBezTo>
                    <a:pt x="351" y="1721"/>
                    <a:pt x="151" y="1387"/>
                    <a:pt x="167" y="1019"/>
                  </a:cubicBezTo>
                  <a:cubicBezTo>
                    <a:pt x="167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87" y="50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0"/>
            <p:cNvSpPr/>
            <p:nvPr/>
          </p:nvSpPr>
          <p:spPr>
            <a:xfrm>
              <a:off x="1279389" y="2890704"/>
              <a:ext cx="65418" cy="67983"/>
            </a:xfrm>
            <a:custGeom>
              <a:avLst/>
              <a:gdLst/>
              <a:ahLst/>
              <a:cxnLst/>
              <a:rect l="l" t="t" r="r" b="b"/>
              <a:pathLst>
                <a:path w="2040" h="2120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8" y="1020"/>
                  </a:cubicBezTo>
                  <a:cubicBezTo>
                    <a:pt x="1" y="1454"/>
                    <a:pt x="235" y="1838"/>
                    <a:pt x="619" y="2039"/>
                  </a:cubicBezTo>
                  <a:cubicBezTo>
                    <a:pt x="744" y="2093"/>
                    <a:pt x="878" y="2119"/>
                    <a:pt x="1013" y="2119"/>
                  </a:cubicBezTo>
                  <a:cubicBezTo>
                    <a:pt x="1291" y="2119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7"/>
                  </a:cubicBezTo>
                  <a:cubicBezTo>
                    <a:pt x="2039" y="1187"/>
                    <a:pt x="2039" y="1020"/>
                    <a:pt x="1973" y="869"/>
                  </a:cubicBezTo>
                  <a:cubicBezTo>
                    <a:pt x="1906" y="669"/>
                    <a:pt x="1772" y="485"/>
                    <a:pt x="1588" y="368"/>
                  </a:cubicBezTo>
                  <a:cubicBezTo>
                    <a:pt x="1521" y="318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18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3" y="1187"/>
                    <a:pt x="1889" y="1504"/>
                    <a:pt x="1672" y="1705"/>
                  </a:cubicBezTo>
                  <a:cubicBezTo>
                    <a:pt x="1495" y="1871"/>
                    <a:pt x="1266" y="1963"/>
                    <a:pt x="1035" y="1963"/>
                  </a:cubicBezTo>
                  <a:cubicBezTo>
                    <a:pt x="917" y="1963"/>
                    <a:pt x="799" y="1939"/>
                    <a:pt x="686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68" y="719"/>
                    <a:pt x="318" y="452"/>
                    <a:pt x="552" y="284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204" y="67"/>
                    <a:pt x="1271" y="67"/>
                    <a:pt x="1354" y="51"/>
                  </a:cubicBezTo>
                  <a:cubicBezTo>
                    <a:pt x="1288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0"/>
            <p:cNvSpPr/>
            <p:nvPr/>
          </p:nvSpPr>
          <p:spPr>
            <a:xfrm>
              <a:off x="1797535" y="2579938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17" y="685"/>
                    <a:pt x="17" y="1020"/>
                  </a:cubicBezTo>
                  <a:cubicBezTo>
                    <a:pt x="0" y="1437"/>
                    <a:pt x="234" y="1838"/>
                    <a:pt x="618" y="2022"/>
                  </a:cubicBezTo>
                  <a:cubicBezTo>
                    <a:pt x="749" y="2079"/>
                    <a:pt x="888" y="2107"/>
                    <a:pt x="1027" y="2107"/>
                  </a:cubicBezTo>
                  <a:cubicBezTo>
                    <a:pt x="1295" y="2107"/>
                    <a:pt x="1562" y="2003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7"/>
                    <a:pt x="2022" y="1020"/>
                    <a:pt x="1972" y="869"/>
                  </a:cubicBezTo>
                  <a:cubicBezTo>
                    <a:pt x="1905" y="652"/>
                    <a:pt x="1771" y="485"/>
                    <a:pt x="1571" y="351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4" y="535"/>
                    <a:pt x="1821" y="702"/>
                    <a:pt x="1871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9"/>
                  </a:cubicBezTo>
                  <a:cubicBezTo>
                    <a:pt x="351" y="1721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0"/>
            <p:cNvSpPr/>
            <p:nvPr/>
          </p:nvSpPr>
          <p:spPr>
            <a:xfrm>
              <a:off x="1175458" y="1831964"/>
              <a:ext cx="242751" cy="305956"/>
            </a:xfrm>
            <a:custGeom>
              <a:avLst/>
              <a:gdLst/>
              <a:ahLst/>
              <a:cxnLst/>
              <a:rect l="l" t="t" r="r" b="b"/>
              <a:pathLst>
                <a:path w="7570" h="9541" extrusionOk="0">
                  <a:moveTo>
                    <a:pt x="4295" y="0"/>
                  </a:moveTo>
                  <a:lnTo>
                    <a:pt x="0" y="9541"/>
                  </a:lnTo>
                  <a:lnTo>
                    <a:pt x="0" y="9541"/>
                  </a:lnTo>
                  <a:lnTo>
                    <a:pt x="6634" y="9274"/>
                  </a:lnTo>
                  <a:cubicBezTo>
                    <a:pt x="6658" y="9275"/>
                    <a:pt x="6682" y="9276"/>
                    <a:pt x="6705" y="9276"/>
                  </a:cubicBezTo>
                  <a:cubicBezTo>
                    <a:pt x="6915" y="9276"/>
                    <a:pt x="7122" y="9212"/>
                    <a:pt x="7302" y="9106"/>
                  </a:cubicBezTo>
                  <a:cubicBezTo>
                    <a:pt x="7536" y="8906"/>
                    <a:pt x="7553" y="8555"/>
                    <a:pt x="7553" y="8254"/>
                  </a:cubicBezTo>
                  <a:cubicBezTo>
                    <a:pt x="7569" y="7235"/>
                    <a:pt x="7519" y="6082"/>
                    <a:pt x="6751" y="5431"/>
                  </a:cubicBezTo>
                  <a:cubicBezTo>
                    <a:pt x="6383" y="5130"/>
                    <a:pt x="5915" y="4979"/>
                    <a:pt x="5598" y="4645"/>
                  </a:cubicBezTo>
                  <a:cubicBezTo>
                    <a:pt x="5214" y="4228"/>
                    <a:pt x="5130" y="3609"/>
                    <a:pt x="5147" y="3041"/>
                  </a:cubicBezTo>
                  <a:cubicBezTo>
                    <a:pt x="5180" y="2473"/>
                    <a:pt x="5297" y="1905"/>
                    <a:pt x="5230" y="1337"/>
                  </a:cubicBezTo>
                  <a:cubicBezTo>
                    <a:pt x="5147" y="769"/>
                    <a:pt x="4846" y="184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0"/>
            <p:cNvSpPr/>
            <p:nvPr/>
          </p:nvSpPr>
          <p:spPr>
            <a:xfrm>
              <a:off x="1045264" y="1753719"/>
              <a:ext cx="272221" cy="547713"/>
            </a:xfrm>
            <a:custGeom>
              <a:avLst/>
              <a:gdLst/>
              <a:ahLst/>
              <a:cxnLst/>
              <a:rect l="l" t="t" r="r" b="b"/>
              <a:pathLst>
                <a:path w="8489" h="17080" extrusionOk="0">
                  <a:moveTo>
                    <a:pt x="4378" y="1"/>
                  </a:moveTo>
                  <a:lnTo>
                    <a:pt x="0" y="3326"/>
                  </a:lnTo>
                  <a:lnTo>
                    <a:pt x="468" y="14354"/>
                  </a:lnTo>
                  <a:cubicBezTo>
                    <a:pt x="533" y="15883"/>
                    <a:pt x="1787" y="17080"/>
                    <a:pt x="3303" y="17080"/>
                  </a:cubicBezTo>
                  <a:cubicBezTo>
                    <a:pt x="3343" y="17080"/>
                    <a:pt x="3384" y="17079"/>
                    <a:pt x="3426" y="17077"/>
                  </a:cubicBezTo>
                  <a:cubicBezTo>
                    <a:pt x="4996" y="17010"/>
                    <a:pt x="6199" y="15690"/>
                    <a:pt x="6149" y="14136"/>
                  </a:cubicBezTo>
                  <a:cubicBezTo>
                    <a:pt x="6099" y="12800"/>
                    <a:pt x="6049" y="11530"/>
                    <a:pt x="6049" y="11530"/>
                  </a:cubicBezTo>
                  <a:cubicBezTo>
                    <a:pt x="6049" y="11530"/>
                    <a:pt x="8221" y="11296"/>
                    <a:pt x="8355" y="9124"/>
                  </a:cubicBezTo>
                  <a:cubicBezTo>
                    <a:pt x="8488" y="6952"/>
                    <a:pt x="8355" y="1956"/>
                    <a:pt x="8355" y="1956"/>
                  </a:cubicBezTo>
                  <a:lnTo>
                    <a:pt x="4378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0"/>
            <p:cNvSpPr/>
            <p:nvPr/>
          </p:nvSpPr>
          <p:spPr>
            <a:xfrm>
              <a:off x="1278876" y="1924126"/>
              <a:ext cx="20908" cy="18054"/>
            </a:xfrm>
            <a:custGeom>
              <a:avLst/>
              <a:gdLst/>
              <a:ahLst/>
              <a:cxnLst/>
              <a:rect l="l" t="t" r="r" b="b"/>
              <a:pathLst>
                <a:path w="652" h="563" extrusionOk="0">
                  <a:moveTo>
                    <a:pt x="368" y="0"/>
                  </a:moveTo>
                  <a:cubicBezTo>
                    <a:pt x="117" y="0"/>
                    <a:pt x="0" y="301"/>
                    <a:pt x="167" y="485"/>
                  </a:cubicBezTo>
                  <a:cubicBezTo>
                    <a:pt x="226" y="538"/>
                    <a:pt x="296" y="563"/>
                    <a:pt x="363" y="563"/>
                  </a:cubicBezTo>
                  <a:cubicBezTo>
                    <a:pt x="506" y="563"/>
                    <a:pt x="641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0"/>
            <p:cNvSpPr/>
            <p:nvPr/>
          </p:nvSpPr>
          <p:spPr>
            <a:xfrm>
              <a:off x="1272430" y="1912549"/>
              <a:ext cx="36461" cy="11192"/>
            </a:xfrm>
            <a:custGeom>
              <a:avLst/>
              <a:gdLst/>
              <a:ahLst/>
              <a:cxnLst/>
              <a:rect l="l" t="t" r="r" b="b"/>
              <a:pathLst>
                <a:path w="1137" h="349" extrusionOk="0">
                  <a:moveTo>
                    <a:pt x="544" y="1"/>
                  </a:moveTo>
                  <a:cubicBezTo>
                    <a:pt x="401" y="1"/>
                    <a:pt x="257" y="43"/>
                    <a:pt x="134" y="127"/>
                  </a:cubicBezTo>
                  <a:cubicBezTo>
                    <a:pt x="34" y="194"/>
                    <a:pt x="1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2" y="283"/>
                    <a:pt x="275" y="176"/>
                    <a:pt x="522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5" y="193"/>
                    <a:pt x="1036" y="349"/>
                    <a:pt x="1105" y="349"/>
                  </a:cubicBezTo>
                  <a:cubicBezTo>
                    <a:pt x="1111" y="349"/>
                    <a:pt x="1116" y="347"/>
                    <a:pt x="1120" y="345"/>
                  </a:cubicBezTo>
                  <a:cubicBezTo>
                    <a:pt x="1137" y="328"/>
                    <a:pt x="1104" y="261"/>
                    <a:pt x="1020" y="177"/>
                  </a:cubicBezTo>
                  <a:cubicBezTo>
                    <a:pt x="884" y="60"/>
                    <a:pt x="714" y="1"/>
                    <a:pt x="5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0"/>
            <p:cNvSpPr/>
            <p:nvPr/>
          </p:nvSpPr>
          <p:spPr>
            <a:xfrm>
              <a:off x="1175458" y="1924126"/>
              <a:ext cx="20940" cy="18054"/>
            </a:xfrm>
            <a:custGeom>
              <a:avLst/>
              <a:gdLst/>
              <a:ahLst/>
              <a:cxnLst/>
              <a:rect l="l" t="t" r="r" b="b"/>
              <a:pathLst>
                <a:path w="653" h="563" extrusionOk="0">
                  <a:moveTo>
                    <a:pt x="368" y="0"/>
                  </a:moveTo>
                  <a:cubicBezTo>
                    <a:pt x="117" y="0"/>
                    <a:pt x="0" y="301"/>
                    <a:pt x="184" y="485"/>
                  </a:cubicBezTo>
                  <a:cubicBezTo>
                    <a:pt x="238" y="538"/>
                    <a:pt x="306" y="563"/>
                    <a:pt x="372" y="563"/>
                  </a:cubicBezTo>
                  <a:cubicBezTo>
                    <a:pt x="514" y="563"/>
                    <a:pt x="652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0"/>
            <p:cNvSpPr/>
            <p:nvPr/>
          </p:nvSpPr>
          <p:spPr>
            <a:xfrm>
              <a:off x="1166351" y="1912549"/>
              <a:ext cx="35916" cy="11192"/>
            </a:xfrm>
            <a:custGeom>
              <a:avLst/>
              <a:gdLst/>
              <a:ahLst/>
              <a:cxnLst/>
              <a:rect l="l" t="t" r="r" b="b"/>
              <a:pathLst>
                <a:path w="1120" h="349" extrusionOk="0">
                  <a:moveTo>
                    <a:pt x="537" y="1"/>
                  </a:moveTo>
                  <a:cubicBezTo>
                    <a:pt x="397" y="1"/>
                    <a:pt x="257" y="43"/>
                    <a:pt x="134" y="127"/>
                  </a:cubicBezTo>
                  <a:cubicBezTo>
                    <a:pt x="34" y="194"/>
                    <a:pt x="0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1" y="283"/>
                    <a:pt x="275" y="176"/>
                    <a:pt x="521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4" y="193"/>
                    <a:pt x="1036" y="349"/>
                    <a:pt x="1091" y="349"/>
                  </a:cubicBezTo>
                  <a:cubicBezTo>
                    <a:pt x="1097" y="349"/>
                    <a:pt x="1100" y="347"/>
                    <a:pt x="1103" y="345"/>
                  </a:cubicBezTo>
                  <a:cubicBezTo>
                    <a:pt x="1120" y="328"/>
                    <a:pt x="1086" y="261"/>
                    <a:pt x="1003" y="177"/>
                  </a:cubicBezTo>
                  <a:cubicBezTo>
                    <a:pt x="867" y="60"/>
                    <a:pt x="702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0"/>
            <p:cNvSpPr/>
            <p:nvPr/>
          </p:nvSpPr>
          <p:spPr>
            <a:xfrm>
              <a:off x="1147046" y="2091807"/>
              <a:ext cx="92739" cy="49480"/>
            </a:xfrm>
            <a:custGeom>
              <a:avLst/>
              <a:gdLst/>
              <a:ahLst/>
              <a:cxnLst/>
              <a:rect l="l" t="t" r="r" b="b"/>
              <a:pathLst>
                <a:path w="2892" h="1543" extrusionOk="0">
                  <a:moveTo>
                    <a:pt x="1" y="1"/>
                  </a:moveTo>
                  <a:cubicBezTo>
                    <a:pt x="1" y="1"/>
                    <a:pt x="677" y="1543"/>
                    <a:pt x="2702" y="1543"/>
                  </a:cubicBezTo>
                  <a:cubicBezTo>
                    <a:pt x="2764" y="1543"/>
                    <a:pt x="2827" y="1541"/>
                    <a:pt x="2892" y="1538"/>
                  </a:cubicBezTo>
                  <a:lnTo>
                    <a:pt x="2875" y="987"/>
                  </a:lnTo>
                  <a:cubicBezTo>
                    <a:pt x="1839" y="937"/>
                    <a:pt x="836" y="602"/>
                    <a:pt x="1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0"/>
            <p:cNvSpPr/>
            <p:nvPr/>
          </p:nvSpPr>
          <p:spPr>
            <a:xfrm>
              <a:off x="1234943" y="1920887"/>
              <a:ext cx="26263" cy="84530"/>
            </a:xfrm>
            <a:custGeom>
              <a:avLst/>
              <a:gdLst/>
              <a:ahLst/>
              <a:cxnLst/>
              <a:rect l="l" t="t" r="r" b="b"/>
              <a:pathLst>
                <a:path w="819" h="2636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168"/>
                    <a:pt x="50" y="318"/>
                    <a:pt x="100" y="469"/>
                  </a:cubicBezTo>
                  <a:cubicBezTo>
                    <a:pt x="184" y="770"/>
                    <a:pt x="318" y="1171"/>
                    <a:pt x="451" y="1605"/>
                  </a:cubicBezTo>
                  <a:cubicBezTo>
                    <a:pt x="535" y="1822"/>
                    <a:pt x="602" y="2039"/>
                    <a:pt x="668" y="2223"/>
                  </a:cubicBezTo>
                  <a:cubicBezTo>
                    <a:pt x="702" y="2307"/>
                    <a:pt x="719" y="2390"/>
                    <a:pt x="702" y="2474"/>
                  </a:cubicBezTo>
                  <a:cubicBezTo>
                    <a:pt x="685" y="2524"/>
                    <a:pt x="618" y="2541"/>
                    <a:pt x="535" y="2541"/>
                  </a:cubicBezTo>
                  <a:cubicBezTo>
                    <a:pt x="368" y="2541"/>
                    <a:pt x="201" y="2557"/>
                    <a:pt x="50" y="2607"/>
                  </a:cubicBezTo>
                  <a:cubicBezTo>
                    <a:pt x="148" y="2627"/>
                    <a:pt x="240" y="2635"/>
                    <a:pt x="333" y="2635"/>
                  </a:cubicBezTo>
                  <a:cubicBezTo>
                    <a:pt x="399" y="2635"/>
                    <a:pt x="466" y="2631"/>
                    <a:pt x="535" y="2624"/>
                  </a:cubicBezTo>
                  <a:lnTo>
                    <a:pt x="668" y="2624"/>
                  </a:lnTo>
                  <a:cubicBezTo>
                    <a:pt x="719" y="2607"/>
                    <a:pt x="769" y="2557"/>
                    <a:pt x="802" y="2507"/>
                  </a:cubicBezTo>
                  <a:cubicBezTo>
                    <a:pt x="819" y="2407"/>
                    <a:pt x="819" y="2290"/>
                    <a:pt x="769" y="2190"/>
                  </a:cubicBezTo>
                  <a:cubicBezTo>
                    <a:pt x="702" y="2006"/>
                    <a:pt x="635" y="1789"/>
                    <a:pt x="568" y="1572"/>
                  </a:cubicBezTo>
                  <a:cubicBezTo>
                    <a:pt x="435" y="1137"/>
                    <a:pt x="301" y="736"/>
                    <a:pt x="184" y="452"/>
                  </a:cubicBezTo>
                  <a:cubicBezTo>
                    <a:pt x="151" y="285"/>
                    <a:pt x="84" y="13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0"/>
            <p:cNvSpPr/>
            <p:nvPr/>
          </p:nvSpPr>
          <p:spPr>
            <a:xfrm>
              <a:off x="1216184" y="2012536"/>
              <a:ext cx="23602" cy="21710"/>
            </a:xfrm>
            <a:custGeom>
              <a:avLst/>
              <a:gdLst/>
              <a:ahLst/>
              <a:cxnLst/>
              <a:rect l="l" t="t" r="r" b="b"/>
              <a:pathLst>
                <a:path w="736" h="677" extrusionOk="0">
                  <a:moveTo>
                    <a:pt x="418" y="0"/>
                  </a:moveTo>
                  <a:lnTo>
                    <a:pt x="418" y="0"/>
                  </a:lnTo>
                  <a:cubicBezTo>
                    <a:pt x="301" y="34"/>
                    <a:pt x="201" y="100"/>
                    <a:pt x="117" y="184"/>
                  </a:cubicBezTo>
                  <a:cubicBezTo>
                    <a:pt x="34" y="267"/>
                    <a:pt x="0" y="384"/>
                    <a:pt x="34" y="501"/>
                  </a:cubicBezTo>
                  <a:cubicBezTo>
                    <a:pt x="103" y="612"/>
                    <a:pt x="218" y="677"/>
                    <a:pt x="341" y="677"/>
                  </a:cubicBezTo>
                  <a:cubicBezTo>
                    <a:pt x="366" y="677"/>
                    <a:pt x="392" y="674"/>
                    <a:pt x="418" y="668"/>
                  </a:cubicBezTo>
                  <a:cubicBezTo>
                    <a:pt x="535" y="635"/>
                    <a:pt x="635" y="568"/>
                    <a:pt x="685" y="451"/>
                  </a:cubicBezTo>
                  <a:cubicBezTo>
                    <a:pt x="736" y="351"/>
                    <a:pt x="736" y="217"/>
                    <a:pt x="652" y="117"/>
                  </a:cubicBezTo>
                  <a:cubicBezTo>
                    <a:pt x="600" y="65"/>
                    <a:pt x="528" y="39"/>
                    <a:pt x="457" y="39"/>
                  </a:cubicBezTo>
                  <a:cubicBezTo>
                    <a:pt x="414" y="39"/>
                    <a:pt x="372" y="48"/>
                    <a:pt x="335" y="67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0"/>
            <p:cNvSpPr/>
            <p:nvPr/>
          </p:nvSpPr>
          <p:spPr>
            <a:xfrm>
              <a:off x="1214580" y="2011958"/>
              <a:ext cx="27354" cy="16419"/>
            </a:xfrm>
            <a:custGeom>
              <a:avLst/>
              <a:gdLst/>
              <a:ahLst/>
              <a:cxnLst/>
              <a:rect l="l" t="t" r="r" b="b"/>
              <a:pathLst>
                <a:path w="853" h="512" extrusionOk="0">
                  <a:moveTo>
                    <a:pt x="41" y="0"/>
                  </a:moveTo>
                  <a:cubicBezTo>
                    <a:pt x="38" y="0"/>
                    <a:pt x="36" y="1"/>
                    <a:pt x="34" y="1"/>
                  </a:cubicBezTo>
                  <a:cubicBezTo>
                    <a:pt x="0" y="1"/>
                    <a:pt x="67" y="269"/>
                    <a:pt x="334" y="419"/>
                  </a:cubicBezTo>
                  <a:cubicBezTo>
                    <a:pt x="457" y="488"/>
                    <a:pt x="577" y="512"/>
                    <a:pt x="670" y="512"/>
                  </a:cubicBezTo>
                  <a:cubicBezTo>
                    <a:pt x="779" y="512"/>
                    <a:pt x="852" y="480"/>
                    <a:pt x="852" y="453"/>
                  </a:cubicBezTo>
                  <a:cubicBezTo>
                    <a:pt x="836" y="419"/>
                    <a:pt x="635" y="402"/>
                    <a:pt x="418" y="285"/>
                  </a:cubicBezTo>
                  <a:cubicBezTo>
                    <a:pt x="211" y="158"/>
                    <a:pt x="95" y="0"/>
                    <a:pt x="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0"/>
            <p:cNvSpPr/>
            <p:nvPr/>
          </p:nvSpPr>
          <p:spPr>
            <a:xfrm>
              <a:off x="1084386" y="1734895"/>
              <a:ext cx="249710" cy="174030"/>
            </a:xfrm>
            <a:custGeom>
              <a:avLst/>
              <a:gdLst/>
              <a:ahLst/>
              <a:cxnLst/>
              <a:rect l="l" t="t" r="r" b="b"/>
              <a:pathLst>
                <a:path w="7787" h="5427" extrusionOk="0">
                  <a:moveTo>
                    <a:pt x="3835" y="0"/>
                  </a:moveTo>
                  <a:cubicBezTo>
                    <a:pt x="3527" y="0"/>
                    <a:pt x="3219" y="40"/>
                    <a:pt x="2924" y="120"/>
                  </a:cubicBezTo>
                  <a:cubicBezTo>
                    <a:pt x="1688" y="471"/>
                    <a:pt x="735" y="1457"/>
                    <a:pt x="418" y="2710"/>
                  </a:cubicBezTo>
                  <a:lnTo>
                    <a:pt x="568" y="2576"/>
                  </a:lnTo>
                  <a:lnTo>
                    <a:pt x="568" y="2576"/>
                  </a:lnTo>
                  <a:cubicBezTo>
                    <a:pt x="551" y="3044"/>
                    <a:pt x="284" y="3462"/>
                    <a:pt x="150" y="3913"/>
                  </a:cubicBezTo>
                  <a:cubicBezTo>
                    <a:pt x="0" y="4364"/>
                    <a:pt x="17" y="4932"/>
                    <a:pt x="434" y="5199"/>
                  </a:cubicBezTo>
                  <a:cubicBezTo>
                    <a:pt x="551" y="5283"/>
                    <a:pt x="668" y="5333"/>
                    <a:pt x="802" y="5350"/>
                  </a:cubicBezTo>
                  <a:cubicBezTo>
                    <a:pt x="992" y="5405"/>
                    <a:pt x="1190" y="5427"/>
                    <a:pt x="1390" y="5427"/>
                  </a:cubicBezTo>
                  <a:cubicBezTo>
                    <a:pt x="1735" y="5427"/>
                    <a:pt x="2091" y="5363"/>
                    <a:pt x="2439" y="5300"/>
                  </a:cubicBezTo>
                  <a:lnTo>
                    <a:pt x="2506" y="4063"/>
                  </a:lnTo>
                  <a:cubicBezTo>
                    <a:pt x="2590" y="4448"/>
                    <a:pt x="2790" y="4798"/>
                    <a:pt x="3108" y="5032"/>
                  </a:cubicBezTo>
                  <a:cubicBezTo>
                    <a:pt x="3325" y="5206"/>
                    <a:pt x="3584" y="5295"/>
                    <a:pt x="3849" y="5295"/>
                  </a:cubicBezTo>
                  <a:cubicBezTo>
                    <a:pt x="3992" y="5295"/>
                    <a:pt x="4137" y="5269"/>
                    <a:pt x="4277" y="5216"/>
                  </a:cubicBezTo>
                  <a:cubicBezTo>
                    <a:pt x="4600" y="5069"/>
                    <a:pt x="4820" y="4716"/>
                    <a:pt x="4744" y="4395"/>
                  </a:cubicBezTo>
                  <a:lnTo>
                    <a:pt x="4744" y="4395"/>
                  </a:lnTo>
                  <a:cubicBezTo>
                    <a:pt x="4929" y="4791"/>
                    <a:pt x="5397" y="5060"/>
                    <a:pt x="5865" y="5166"/>
                  </a:cubicBezTo>
                  <a:cubicBezTo>
                    <a:pt x="6098" y="5196"/>
                    <a:pt x="6334" y="5213"/>
                    <a:pt x="6572" y="5213"/>
                  </a:cubicBezTo>
                  <a:cubicBezTo>
                    <a:pt x="6863" y="5213"/>
                    <a:pt x="7158" y="5188"/>
                    <a:pt x="7452" y="5133"/>
                  </a:cubicBezTo>
                  <a:cubicBezTo>
                    <a:pt x="7185" y="4715"/>
                    <a:pt x="7369" y="4214"/>
                    <a:pt x="7519" y="3763"/>
                  </a:cubicBezTo>
                  <a:cubicBezTo>
                    <a:pt x="7669" y="3311"/>
                    <a:pt x="7786" y="2760"/>
                    <a:pt x="7452" y="2409"/>
                  </a:cubicBezTo>
                  <a:cubicBezTo>
                    <a:pt x="7318" y="2292"/>
                    <a:pt x="7201" y="2192"/>
                    <a:pt x="7068" y="2108"/>
                  </a:cubicBezTo>
                  <a:cubicBezTo>
                    <a:pt x="6784" y="1858"/>
                    <a:pt x="6650" y="1524"/>
                    <a:pt x="6450" y="1240"/>
                  </a:cubicBezTo>
                  <a:cubicBezTo>
                    <a:pt x="5896" y="441"/>
                    <a:pt x="4866" y="0"/>
                    <a:pt x="38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0"/>
            <p:cNvSpPr/>
            <p:nvPr/>
          </p:nvSpPr>
          <p:spPr>
            <a:xfrm>
              <a:off x="904872" y="1753751"/>
              <a:ext cx="254552" cy="409887"/>
            </a:xfrm>
            <a:custGeom>
              <a:avLst/>
              <a:gdLst/>
              <a:ahLst/>
              <a:cxnLst/>
              <a:rect l="l" t="t" r="r" b="b"/>
              <a:pathLst>
                <a:path w="7938" h="12782" extrusionOk="0">
                  <a:moveTo>
                    <a:pt x="6153" y="0"/>
                  </a:moveTo>
                  <a:cubicBezTo>
                    <a:pt x="5878" y="0"/>
                    <a:pt x="5604" y="20"/>
                    <a:pt x="5331" y="67"/>
                  </a:cubicBezTo>
                  <a:cubicBezTo>
                    <a:pt x="4479" y="234"/>
                    <a:pt x="3626" y="752"/>
                    <a:pt x="3309" y="1554"/>
                  </a:cubicBezTo>
                  <a:cubicBezTo>
                    <a:pt x="2958" y="2473"/>
                    <a:pt x="3309" y="3592"/>
                    <a:pt x="2791" y="4444"/>
                  </a:cubicBezTo>
                  <a:cubicBezTo>
                    <a:pt x="2457" y="5012"/>
                    <a:pt x="1788" y="5297"/>
                    <a:pt x="1287" y="5748"/>
                  </a:cubicBezTo>
                  <a:cubicBezTo>
                    <a:pt x="435" y="6483"/>
                    <a:pt x="51" y="7669"/>
                    <a:pt x="17" y="8805"/>
                  </a:cubicBezTo>
                  <a:cubicBezTo>
                    <a:pt x="1" y="9925"/>
                    <a:pt x="435" y="11679"/>
                    <a:pt x="736" y="12782"/>
                  </a:cubicBezTo>
                  <a:cubicBezTo>
                    <a:pt x="2791" y="12598"/>
                    <a:pt x="4896" y="12732"/>
                    <a:pt x="6951" y="12548"/>
                  </a:cubicBezTo>
                  <a:cubicBezTo>
                    <a:pt x="6484" y="12331"/>
                    <a:pt x="6250" y="10977"/>
                    <a:pt x="6333" y="10459"/>
                  </a:cubicBezTo>
                  <a:cubicBezTo>
                    <a:pt x="6417" y="9958"/>
                    <a:pt x="6701" y="9507"/>
                    <a:pt x="6918" y="9056"/>
                  </a:cubicBezTo>
                  <a:cubicBezTo>
                    <a:pt x="7135" y="8588"/>
                    <a:pt x="7302" y="8053"/>
                    <a:pt x="7135" y="7569"/>
                  </a:cubicBezTo>
                  <a:cubicBezTo>
                    <a:pt x="6968" y="7051"/>
                    <a:pt x="6450" y="6683"/>
                    <a:pt x="6266" y="6165"/>
                  </a:cubicBezTo>
                  <a:cubicBezTo>
                    <a:pt x="6066" y="5614"/>
                    <a:pt x="6266" y="4996"/>
                    <a:pt x="6450" y="4444"/>
                  </a:cubicBezTo>
                  <a:cubicBezTo>
                    <a:pt x="6951" y="3024"/>
                    <a:pt x="7453" y="1604"/>
                    <a:pt x="7937" y="184"/>
                  </a:cubicBezTo>
                  <a:cubicBezTo>
                    <a:pt x="7353" y="92"/>
                    <a:pt x="6752" y="0"/>
                    <a:pt x="6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0"/>
            <p:cNvSpPr/>
            <p:nvPr/>
          </p:nvSpPr>
          <p:spPr>
            <a:xfrm>
              <a:off x="932739" y="1746151"/>
              <a:ext cx="213281" cy="190545"/>
            </a:xfrm>
            <a:custGeom>
              <a:avLst/>
              <a:gdLst/>
              <a:ahLst/>
              <a:cxnLst/>
              <a:rect l="l" t="t" r="r" b="b"/>
              <a:pathLst>
                <a:path w="6651" h="5942" extrusionOk="0">
                  <a:moveTo>
                    <a:pt x="5026" y="1"/>
                  </a:moveTo>
                  <a:cubicBezTo>
                    <a:pt x="4988" y="1"/>
                    <a:pt x="4950" y="2"/>
                    <a:pt x="4913" y="3"/>
                  </a:cubicBezTo>
                  <a:cubicBezTo>
                    <a:pt x="4595" y="3"/>
                    <a:pt x="4295" y="53"/>
                    <a:pt x="3994" y="120"/>
                  </a:cubicBezTo>
                  <a:cubicBezTo>
                    <a:pt x="3626" y="203"/>
                    <a:pt x="3292" y="337"/>
                    <a:pt x="2991" y="521"/>
                  </a:cubicBezTo>
                  <a:cubicBezTo>
                    <a:pt x="2640" y="738"/>
                    <a:pt x="2373" y="1056"/>
                    <a:pt x="2223" y="1440"/>
                  </a:cubicBezTo>
                  <a:cubicBezTo>
                    <a:pt x="2072" y="1841"/>
                    <a:pt x="2006" y="2275"/>
                    <a:pt x="2022" y="2693"/>
                  </a:cubicBezTo>
                  <a:cubicBezTo>
                    <a:pt x="2022" y="3144"/>
                    <a:pt x="2072" y="3562"/>
                    <a:pt x="2072" y="3963"/>
                  </a:cubicBezTo>
                  <a:cubicBezTo>
                    <a:pt x="2106" y="4347"/>
                    <a:pt x="2039" y="4715"/>
                    <a:pt x="1905" y="5082"/>
                  </a:cubicBezTo>
                  <a:cubicBezTo>
                    <a:pt x="1772" y="5383"/>
                    <a:pt x="1521" y="5634"/>
                    <a:pt x="1204" y="5767"/>
                  </a:cubicBezTo>
                  <a:cubicBezTo>
                    <a:pt x="1113" y="5801"/>
                    <a:pt x="1016" y="5818"/>
                    <a:pt x="919" y="5818"/>
                  </a:cubicBezTo>
                  <a:cubicBezTo>
                    <a:pt x="730" y="5818"/>
                    <a:pt x="539" y="5755"/>
                    <a:pt x="385" y="5634"/>
                  </a:cubicBezTo>
                  <a:cubicBezTo>
                    <a:pt x="201" y="5500"/>
                    <a:pt x="101" y="5249"/>
                    <a:pt x="151" y="5016"/>
                  </a:cubicBezTo>
                  <a:cubicBezTo>
                    <a:pt x="184" y="4832"/>
                    <a:pt x="318" y="4681"/>
                    <a:pt x="502" y="4648"/>
                  </a:cubicBezTo>
                  <a:cubicBezTo>
                    <a:pt x="529" y="4644"/>
                    <a:pt x="557" y="4642"/>
                    <a:pt x="584" y="4642"/>
                  </a:cubicBezTo>
                  <a:cubicBezTo>
                    <a:pt x="673" y="4642"/>
                    <a:pt x="759" y="4664"/>
                    <a:pt x="836" y="4715"/>
                  </a:cubicBezTo>
                  <a:cubicBezTo>
                    <a:pt x="903" y="4765"/>
                    <a:pt x="919" y="4798"/>
                    <a:pt x="936" y="4798"/>
                  </a:cubicBezTo>
                  <a:cubicBezTo>
                    <a:pt x="936" y="4798"/>
                    <a:pt x="919" y="4748"/>
                    <a:pt x="853" y="4698"/>
                  </a:cubicBezTo>
                  <a:cubicBezTo>
                    <a:pt x="774" y="4632"/>
                    <a:pt x="674" y="4587"/>
                    <a:pt x="579" y="4587"/>
                  </a:cubicBezTo>
                  <a:cubicBezTo>
                    <a:pt x="553" y="4587"/>
                    <a:pt x="527" y="4591"/>
                    <a:pt x="502" y="4598"/>
                  </a:cubicBezTo>
                  <a:cubicBezTo>
                    <a:pt x="285" y="4631"/>
                    <a:pt x="117" y="4782"/>
                    <a:pt x="67" y="4999"/>
                  </a:cubicBezTo>
                  <a:cubicBezTo>
                    <a:pt x="1" y="5266"/>
                    <a:pt x="101" y="5550"/>
                    <a:pt x="318" y="5717"/>
                  </a:cubicBezTo>
                  <a:cubicBezTo>
                    <a:pt x="498" y="5863"/>
                    <a:pt x="715" y="5941"/>
                    <a:pt x="935" y="5941"/>
                  </a:cubicBezTo>
                  <a:cubicBezTo>
                    <a:pt x="1042" y="5941"/>
                    <a:pt x="1150" y="5923"/>
                    <a:pt x="1254" y="5884"/>
                  </a:cubicBezTo>
                  <a:cubicBezTo>
                    <a:pt x="1605" y="5751"/>
                    <a:pt x="1872" y="5483"/>
                    <a:pt x="2022" y="5132"/>
                  </a:cubicBezTo>
                  <a:cubicBezTo>
                    <a:pt x="2173" y="4765"/>
                    <a:pt x="2239" y="4364"/>
                    <a:pt x="2223" y="3963"/>
                  </a:cubicBezTo>
                  <a:cubicBezTo>
                    <a:pt x="2223" y="3545"/>
                    <a:pt x="2173" y="3127"/>
                    <a:pt x="2173" y="2693"/>
                  </a:cubicBezTo>
                  <a:cubicBezTo>
                    <a:pt x="2156" y="2292"/>
                    <a:pt x="2223" y="1874"/>
                    <a:pt x="2356" y="1490"/>
                  </a:cubicBezTo>
                  <a:cubicBezTo>
                    <a:pt x="2490" y="1139"/>
                    <a:pt x="2741" y="838"/>
                    <a:pt x="3058" y="638"/>
                  </a:cubicBezTo>
                  <a:cubicBezTo>
                    <a:pt x="3359" y="454"/>
                    <a:pt x="3676" y="320"/>
                    <a:pt x="4011" y="237"/>
                  </a:cubicBezTo>
                  <a:cubicBezTo>
                    <a:pt x="4311" y="170"/>
                    <a:pt x="4612" y="120"/>
                    <a:pt x="4913" y="103"/>
                  </a:cubicBezTo>
                  <a:cubicBezTo>
                    <a:pt x="4958" y="102"/>
                    <a:pt x="5003" y="101"/>
                    <a:pt x="5048" y="101"/>
                  </a:cubicBezTo>
                  <a:cubicBezTo>
                    <a:pt x="5451" y="101"/>
                    <a:pt x="5840" y="168"/>
                    <a:pt x="6216" y="304"/>
                  </a:cubicBezTo>
                  <a:cubicBezTo>
                    <a:pt x="6482" y="413"/>
                    <a:pt x="6631" y="523"/>
                    <a:pt x="6649" y="523"/>
                  </a:cubicBezTo>
                  <a:cubicBezTo>
                    <a:pt x="6650" y="523"/>
                    <a:pt x="6651" y="522"/>
                    <a:pt x="6651" y="521"/>
                  </a:cubicBezTo>
                  <a:cubicBezTo>
                    <a:pt x="6651" y="521"/>
                    <a:pt x="6617" y="488"/>
                    <a:pt x="6550" y="437"/>
                  </a:cubicBezTo>
                  <a:cubicBezTo>
                    <a:pt x="6450" y="371"/>
                    <a:pt x="6350" y="304"/>
                    <a:pt x="6233" y="254"/>
                  </a:cubicBezTo>
                  <a:cubicBezTo>
                    <a:pt x="5850" y="85"/>
                    <a:pt x="5439" y="1"/>
                    <a:pt x="50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0"/>
            <p:cNvSpPr/>
            <p:nvPr/>
          </p:nvSpPr>
          <p:spPr>
            <a:xfrm>
              <a:off x="1316363" y="1831964"/>
              <a:ext cx="98640" cy="183137"/>
            </a:xfrm>
            <a:custGeom>
              <a:avLst/>
              <a:gdLst/>
              <a:ahLst/>
              <a:cxnLst/>
              <a:rect l="l" t="t" r="r" b="b"/>
              <a:pathLst>
                <a:path w="3076" h="5711" extrusionOk="0">
                  <a:moveTo>
                    <a:pt x="1" y="0"/>
                  </a:moveTo>
                  <a:lnTo>
                    <a:pt x="1" y="0"/>
                  </a:lnTo>
                  <a:cubicBezTo>
                    <a:pt x="84" y="67"/>
                    <a:pt x="168" y="134"/>
                    <a:pt x="268" y="184"/>
                  </a:cubicBezTo>
                  <a:cubicBezTo>
                    <a:pt x="519" y="351"/>
                    <a:pt x="753" y="535"/>
                    <a:pt x="970" y="736"/>
                  </a:cubicBezTo>
                  <a:cubicBezTo>
                    <a:pt x="1287" y="1020"/>
                    <a:pt x="1488" y="1404"/>
                    <a:pt x="1555" y="1822"/>
                  </a:cubicBezTo>
                  <a:cubicBezTo>
                    <a:pt x="1622" y="2306"/>
                    <a:pt x="1488" y="2841"/>
                    <a:pt x="1388" y="3409"/>
                  </a:cubicBezTo>
                  <a:cubicBezTo>
                    <a:pt x="1271" y="3960"/>
                    <a:pt x="1221" y="4562"/>
                    <a:pt x="1471" y="5030"/>
                  </a:cubicBezTo>
                  <a:cubicBezTo>
                    <a:pt x="1588" y="5247"/>
                    <a:pt x="1755" y="5447"/>
                    <a:pt x="1972" y="5581"/>
                  </a:cubicBezTo>
                  <a:cubicBezTo>
                    <a:pt x="2112" y="5670"/>
                    <a:pt x="2270" y="5710"/>
                    <a:pt x="2433" y="5710"/>
                  </a:cubicBezTo>
                  <a:cubicBezTo>
                    <a:pt x="2485" y="5710"/>
                    <a:pt x="2538" y="5706"/>
                    <a:pt x="2591" y="5698"/>
                  </a:cubicBezTo>
                  <a:cubicBezTo>
                    <a:pt x="2774" y="5681"/>
                    <a:pt x="2942" y="5564"/>
                    <a:pt x="3025" y="5397"/>
                  </a:cubicBezTo>
                  <a:cubicBezTo>
                    <a:pt x="3075" y="5264"/>
                    <a:pt x="3059" y="5113"/>
                    <a:pt x="2958" y="4996"/>
                  </a:cubicBezTo>
                  <a:cubicBezTo>
                    <a:pt x="2908" y="4929"/>
                    <a:pt x="2825" y="4896"/>
                    <a:pt x="2724" y="4879"/>
                  </a:cubicBezTo>
                  <a:cubicBezTo>
                    <a:pt x="2674" y="4896"/>
                    <a:pt x="2641" y="4913"/>
                    <a:pt x="2641" y="4913"/>
                  </a:cubicBezTo>
                  <a:cubicBezTo>
                    <a:pt x="2656" y="4910"/>
                    <a:pt x="2671" y="4909"/>
                    <a:pt x="2685" y="4909"/>
                  </a:cubicBezTo>
                  <a:cubicBezTo>
                    <a:pt x="2783" y="4909"/>
                    <a:pt x="2864" y="4957"/>
                    <a:pt x="2908" y="5030"/>
                  </a:cubicBezTo>
                  <a:cubicBezTo>
                    <a:pt x="2975" y="5130"/>
                    <a:pt x="2992" y="5247"/>
                    <a:pt x="2942" y="5364"/>
                  </a:cubicBezTo>
                  <a:cubicBezTo>
                    <a:pt x="2875" y="5497"/>
                    <a:pt x="2724" y="5581"/>
                    <a:pt x="2574" y="5598"/>
                  </a:cubicBezTo>
                  <a:cubicBezTo>
                    <a:pt x="2544" y="5602"/>
                    <a:pt x="2514" y="5604"/>
                    <a:pt x="2484" y="5604"/>
                  </a:cubicBezTo>
                  <a:cubicBezTo>
                    <a:pt x="2154" y="5604"/>
                    <a:pt x="1788" y="5360"/>
                    <a:pt x="1605" y="4963"/>
                  </a:cubicBezTo>
                  <a:cubicBezTo>
                    <a:pt x="1388" y="4545"/>
                    <a:pt x="1421" y="3994"/>
                    <a:pt x="1538" y="3426"/>
                  </a:cubicBezTo>
                  <a:cubicBezTo>
                    <a:pt x="1638" y="2874"/>
                    <a:pt x="1772" y="2323"/>
                    <a:pt x="1688" y="1805"/>
                  </a:cubicBezTo>
                  <a:cubicBezTo>
                    <a:pt x="1622" y="1354"/>
                    <a:pt x="1388" y="953"/>
                    <a:pt x="1037" y="652"/>
                  </a:cubicBezTo>
                  <a:cubicBezTo>
                    <a:pt x="803" y="451"/>
                    <a:pt x="569" y="284"/>
                    <a:pt x="302" y="134"/>
                  </a:cubicBezTo>
                  <a:cubicBezTo>
                    <a:pt x="218" y="84"/>
                    <a:pt x="118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0"/>
            <p:cNvSpPr/>
            <p:nvPr/>
          </p:nvSpPr>
          <p:spPr>
            <a:xfrm>
              <a:off x="1207076" y="2377945"/>
              <a:ext cx="705132" cy="427588"/>
            </a:xfrm>
            <a:custGeom>
              <a:avLst/>
              <a:gdLst/>
              <a:ahLst/>
              <a:cxnLst/>
              <a:rect l="l" t="t" r="r" b="b"/>
              <a:pathLst>
                <a:path w="21989" h="13334" extrusionOk="0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0"/>
            <p:cNvSpPr/>
            <p:nvPr/>
          </p:nvSpPr>
          <p:spPr>
            <a:xfrm>
              <a:off x="1207076" y="2377945"/>
              <a:ext cx="705132" cy="427588"/>
            </a:xfrm>
            <a:custGeom>
              <a:avLst/>
              <a:gdLst/>
              <a:ahLst/>
              <a:cxnLst/>
              <a:rect l="l" t="t" r="r" b="b"/>
              <a:pathLst>
                <a:path w="21989" h="13334" extrusionOk="0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0"/>
            <p:cNvSpPr/>
            <p:nvPr/>
          </p:nvSpPr>
          <p:spPr>
            <a:xfrm>
              <a:off x="1401021" y="2447595"/>
              <a:ext cx="719082" cy="357937"/>
            </a:xfrm>
            <a:custGeom>
              <a:avLst/>
              <a:gdLst/>
              <a:ahLst/>
              <a:cxnLst/>
              <a:rect l="l" t="t" r="r" b="b"/>
              <a:pathLst>
                <a:path w="22424" h="11162" extrusionOk="0">
                  <a:moveTo>
                    <a:pt x="6784" y="0"/>
                  </a:moveTo>
                  <a:cubicBezTo>
                    <a:pt x="6651" y="0"/>
                    <a:pt x="6517" y="67"/>
                    <a:pt x="6434" y="184"/>
                  </a:cubicBezTo>
                  <a:lnTo>
                    <a:pt x="1" y="11162"/>
                  </a:lnTo>
                  <a:lnTo>
                    <a:pt x="15941" y="11162"/>
                  </a:lnTo>
                  <a:lnTo>
                    <a:pt x="22290" y="485"/>
                  </a:lnTo>
                  <a:cubicBezTo>
                    <a:pt x="22424" y="268"/>
                    <a:pt x="22240" y="0"/>
                    <a:pt x="2195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0"/>
            <p:cNvSpPr/>
            <p:nvPr/>
          </p:nvSpPr>
          <p:spPr>
            <a:xfrm>
              <a:off x="1537660" y="2605688"/>
              <a:ext cx="217033" cy="201448"/>
            </a:xfrm>
            <a:custGeom>
              <a:avLst/>
              <a:gdLst/>
              <a:ahLst/>
              <a:cxnLst/>
              <a:rect l="l" t="t" r="r" b="b"/>
              <a:pathLst>
                <a:path w="6768" h="6282" extrusionOk="0">
                  <a:moveTo>
                    <a:pt x="1201" y="0"/>
                  </a:moveTo>
                  <a:cubicBezTo>
                    <a:pt x="1036" y="0"/>
                    <a:pt x="880" y="140"/>
                    <a:pt x="903" y="334"/>
                  </a:cubicBezTo>
                  <a:cubicBezTo>
                    <a:pt x="869" y="668"/>
                    <a:pt x="802" y="1002"/>
                    <a:pt x="686" y="1303"/>
                  </a:cubicBezTo>
                  <a:cubicBezTo>
                    <a:pt x="602" y="1570"/>
                    <a:pt x="468" y="1804"/>
                    <a:pt x="318" y="2021"/>
                  </a:cubicBezTo>
                  <a:cubicBezTo>
                    <a:pt x="204" y="2152"/>
                    <a:pt x="106" y="2282"/>
                    <a:pt x="8" y="2397"/>
                  </a:cubicBezTo>
                  <a:lnTo>
                    <a:pt x="8" y="2397"/>
                  </a:lnTo>
                  <a:lnTo>
                    <a:pt x="0" y="2372"/>
                  </a:lnTo>
                  <a:lnTo>
                    <a:pt x="0" y="2405"/>
                  </a:lnTo>
                  <a:cubicBezTo>
                    <a:pt x="3" y="2403"/>
                    <a:pt x="5" y="2400"/>
                    <a:pt x="8" y="2397"/>
                  </a:cubicBezTo>
                  <a:lnTo>
                    <a:pt x="8" y="2397"/>
                  </a:lnTo>
                  <a:lnTo>
                    <a:pt x="1153" y="6282"/>
                  </a:lnTo>
                  <a:cubicBezTo>
                    <a:pt x="2407" y="6015"/>
                    <a:pt x="3977" y="5664"/>
                    <a:pt x="4746" y="5396"/>
                  </a:cubicBezTo>
                  <a:cubicBezTo>
                    <a:pt x="6133" y="4895"/>
                    <a:pt x="6082" y="4778"/>
                    <a:pt x="5999" y="4628"/>
                  </a:cubicBezTo>
                  <a:cubicBezTo>
                    <a:pt x="5963" y="4563"/>
                    <a:pt x="5878" y="4537"/>
                    <a:pt x="5763" y="4537"/>
                  </a:cubicBezTo>
                  <a:cubicBezTo>
                    <a:pt x="5278" y="4537"/>
                    <a:pt x="4243" y="5003"/>
                    <a:pt x="3933" y="5003"/>
                  </a:cubicBezTo>
                  <a:cubicBezTo>
                    <a:pt x="3842" y="5003"/>
                    <a:pt x="3813" y="4963"/>
                    <a:pt x="3877" y="4862"/>
                  </a:cubicBezTo>
                  <a:cubicBezTo>
                    <a:pt x="4211" y="4344"/>
                    <a:pt x="6767" y="3742"/>
                    <a:pt x="6517" y="3324"/>
                  </a:cubicBezTo>
                  <a:cubicBezTo>
                    <a:pt x="6459" y="3232"/>
                    <a:pt x="6342" y="3194"/>
                    <a:pt x="6187" y="3194"/>
                  </a:cubicBezTo>
                  <a:cubicBezTo>
                    <a:pt x="5444" y="3194"/>
                    <a:pt x="3826" y="4077"/>
                    <a:pt x="3660" y="4160"/>
                  </a:cubicBezTo>
                  <a:cubicBezTo>
                    <a:pt x="3631" y="4174"/>
                    <a:pt x="3604" y="4180"/>
                    <a:pt x="3579" y="4180"/>
                  </a:cubicBezTo>
                  <a:cubicBezTo>
                    <a:pt x="3424" y="4180"/>
                    <a:pt x="3337" y="3950"/>
                    <a:pt x="3509" y="3893"/>
                  </a:cubicBezTo>
                  <a:cubicBezTo>
                    <a:pt x="3777" y="3776"/>
                    <a:pt x="6600" y="2573"/>
                    <a:pt x="6266" y="2038"/>
                  </a:cubicBezTo>
                  <a:cubicBezTo>
                    <a:pt x="6220" y="1959"/>
                    <a:pt x="6147" y="1930"/>
                    <a:pt x="6067" y="1930"/>
                  </a:cubicBezTo>
                  <a:cubicBezTo>
                    <a:pt x="5859" y="1930"/>
                    <a:pt x="5598" y="2121"/>
                    <a:pt x="5598" y="2121"/>
                  </a:cubicBezTo>
                  <a:cubicBezTo>
                    <a:pt x="5598" y="2121"/>
                    <a:pt x="3466" y="3222"/>
                    <a:pt x="2981" y="3222"/>
                  </a:cubicBezTo>
                  <a:cubicBezTo>
                    <a:pt x="2935" y="3222"/>
                    <a:pt x="2904" y="3213"/>
                    <a:pt x="2891" y="3191"/>
                  </a:cubicBezTo>
                  <a:cubicBezTo>
                    <a:pt x="2741" y="2923"/>
                    <a:pt x="4228" y="2088"/>
                    <a:pt x="4746" y="1854"/>
                  </a:cubicBezTo>
                  <a:cubicBezTo>
                    <a:pt x="5247" y="1603"/>
                    <a:pt x="5347" y="1269"/>
                    <a:pt x="5046" y="1136"/>
                  </a:cubicBezTo>
                  <a:cubicBezTo>
                    <a:pt x="5034" y="1129"/>
                    <a:pt x="5015" y="1126"/>
                    <a:pt x="4991" y="1126"/>
                  </a:cubicBezTo>
                  <a:cubicBezTo>
                    <a:pt x="4644" y="1126"/>
                    <a:pt x="3210" y="1770"/>
                    <a:pt x="2741" y="2004"/>
                  </a:cubicBezTo>
                  <a:cubicBezTo>
                    <a:pt x="2422" y="2164"/>
                    <a:pt x="1744" y="2513"/>
                    <a:pt x="1397" y="2513"/>
                  </a:cubicBezTo>
                  <a:cubicBezTo>
                    <a:pt x="1198" y="2513"/>
                    <a:pt x="1108" y="2399"/>
                    <a:pt x="1254" y="2071"/>
                  </a:cubicBezTo>
                  <a:cubicBezTo>
                    <a:pt x="1638" y="1152"/>
                    <a:pt x="1605" y="317"/>
                    <a:pt x="1421" y="100"/>
                  </a:cubicBezTo>
                  <a:cubicBezTo>
                    <a:pt x="1357" y="31"/>
                    <a:pt x="1278" y="0"/>
                    <a:pt x="120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0"/>
            <p:cNvSpPr/>
            <p:nvPr/>
          </p:nvSpPr>
          <p:spPr>
            <a:xfrm>
              <a:off x="760216" y="2179383"/>
              <a:ext cx="818747" cy="741369"/>
            </a:xfrm>
            <a:custGeom>
              <a:avLst/>
              <a:gdLst/>
              <a:ahLst/>
              <a:cxnLst/>
              <a:rect l="l" t="t" r="r" b="b"/>
              <a:pathLst>
                <a:path w="25532" h="23119" extrusionOk="0">
                  <a:moveTo>
                    <a:pt x="7810" y="1"/>
                  </a:moveTo>
                  <a:cubicBezTo>
                    <a:pt x="1" y="1"/>
                    <a:pt x="2189" y="9551"/>
                    <a:pt x="2189" y="9551"/>
                  </a:cubicBezTo>
                  <a:cubicBezTo>
                    <a:pt x="2557" y="11806"/>
                    <a:pt x="4244" y="15733"/>
                    <a:pt x="5731" y="19158"/>
                  </a:cubicBezTo>
                  <a:cubicBezTo>
                    <a:pt x="7218" y="22583"/>
                    <a:pt x="8438" y="23068"/>
                    <a:pt x="12665" y="23118"/>
                  </a:cubicBezTo>
                  <a:cubicBezTo>
                    <a:pt x="12702" y="23118"/>
                    <a:pt x="12740" y="23119"/>
                    <a:pt x="12777" y="23119"/>
                  </a:cubicBezTo>
                  <a:cubicBezTo>
                    <a:pt x="17329" y="23119"/>
                    <a:pt x="25531" y="20127"/>
                    <a:pt x="25531" y="20127"/>
                  </a:cubicBezTo>
                  <a:lnTo>
                    <a:pt x="23944" y="14697"/>
                  </a:lnTo>
                  <a:cubicBezTo>
                    <a:pt x="23944" y="14697"/>
                    <a:pt x="14918" y="16534"/>
                    <a:pt x="12976" y="16534"/>
                  </a:cubicBezTo>
                  <a:cubicBezTo>
                    <a:pt x="12830" y="16534"/>
                    <a:pt x="12725" y="16524"/>
                    <a:pt x="12665" y="16501"/>
                  </a:cubicBezTo>
                  <a:cubicBezTo>
                    <a:pt x="11813" y="16184"/>
                    <a:pt x="10928" y="13544"/>
                    <a:pt x="10259" y="11740"/>
                  </a:cubicBezTo>
                  <a:cubicBezTo>
                    <a:pt x="10176" y="11539"/>
                    <a:pt x="9173" y="8214"/>
                    <a:pt x="9173" y="8214"/>
                  </a:cubicBezTo>
                  <a:lnTo>
                    <a:pt x="8923" y="60"/>
                  </a:lnTo>
                  <a:cubicBezTo>
                    <a:pt x="8531" y="20"/>
                    <a:pt x="8160" y="1"/>
                    <a:pt x="7810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0"/>
            <p:cNvSpPr/>
            <p:nvPr/>
          </p:nvSpPr>
          <p:spPr>
            <a:xfrm>
              <a:off x="886113" y="2270230"/>
              <a:ext cx="696570" cy="658250"/>
            </a:xfrm>
            <a:custGeom>
              <a:avLst/>
              <a:gdLst/>
              <a:ahLst/>
              <a:cxnLst/>
              <a:rect l="l" t="t" r="r" b="b"/>
              <a:pathLst>
                <a:path w="21722" h="20527" extrusionOk="0">
                  <a:moveTo>
                    <a:pt x="4078" y="1"/>
                  </a:moveTo>
                  <a:cubicBezTo>
                    <a:pt x="4078" y="34"/>
                    <a:pt x="4078" y="51"/>
                    <a:pt x="4094" y="68"/>
                  </a:cubicBezTo>
                  <a:cubicBezTo>
                    <a:pt x="4094" y="51"/>
                    <a:pt x="4078" y="34"/>
                    <a:pt x="4078" y="1"/>
                  </a:cubicBezTo>
                  <a:close/>
                  <a:moveTo>
                    <a:pt x="4094" y="68"/>
                  </a:moveTo>
                  <a:cubicBezTo>
                    <a:pt x="4111" y="118"/>
                    <a:pt x="4128" y="185"/>
                    <a:pt x="4161" y="252"/>
                  </a:cubicBezTo>
                  <a:cubicBezTo>
                    <a:pt x="4211" y="435"/>
                    <a:pt x="4312" y="669"/>
                    <a:pt x="4412" y="987"/>
                  </a:cubicBezTo>
                  <a:cubicBezTo>
                    <a:pt x="4646" y="1622"/>
                    <a:pt x="4963" y="2557"/>
                    <a:pt x="5364" y="3760"/>
                  </a:cubicBezTo>
                  <a:cubicBezTo>
                    <a:pt x="5749" y="4963"/>
                    <a:pt x="6216" y="6434"/>
                    <a:pt x="6751" y="8105"/>
                  </a:cubicBezTo>
                  <a:cubicBezTo>
                    <a:pt x="7303" y="9775"/>
                    <a:pt x="7904" y="11663"/>
                    <a:pt x="8689" y="13685"/>
                  </a:cubicBezTo>
                  <a:lnTo>
                    <a:pt x="8689" y="13735"/>
                  </a:lnTo>
                  <a:lnTo>
                    <a:pt x="8739" y="13735"/>
                  </a:lnTo>
                  <a:cubicBezTo>
                    <a:pt x="8810" y="13736"/>
                    <a:pt x="8880" y="13736"/>
                    <a:pt x="8950" y="13736"/>
                  </a:cubicBezTo>
                  <a:cubicBezTo>
                    <a:pt x="10701" y="13736"/>
                    <a:pt x="12450" y="13537"/>
                    <a:pt x="14153" y="13167"/>
                  </a:cubicBezTo>
                  <a:cubicBezTo>
                    <a:pt x="16004" y="12787"/>
                    <a:pt x="17938" y="12292"/>
                    <a:pt x="19969" y="11942"/>
                  </a:cubicBezTo>
                  <a:lnTo>
                    <a:pt x="19969" y="11942"/>
                  </a:lnTo>
                  <a:cubicBezTo>
                    <a:pt x="20247" y="12891"/>
                    <a:pt x="20525" y="13857"/>
                    <a:pt x="20820" y="14838"/>
                  </a:cubicBezTo>
                  <a:cubicBezTo>
                    <a:pt x="21063" y="15664"/>
                    <a:pt x="21306" y="16475"/>
                    <a:pt x="21518" y="17254"/>
                  </a:cubicBezTo>
                  <a:lnTo>
                    <a:pt x="21518" y="17254"/>
                  </a:lnTo>
                  <a:cubicBezTo>
                    <a:pt x="19869" y="17877"/>
                    <a:pt x="18172" y="18403"/>
                    <a:pt x="16459" y="18831"/>
                  </a:cubicBezTo>
                  <a:cubicBezTo>
                    <a:pt x="14788" y="19283"/>
                    <a:pt x="13184" y="19717"/>
                    <a:pt x="11630" y="20018"/>
                  </a:cubicBezTo>
                  <a:cubicBezTo>
                    <a:pt x="10522" y="20234"/>
                    <a:pt x="9423" y="20399"/>
                    <a:pt x="8382" y="20399"/>
                  </a:cubicBezTo>
                  <a:cubicBezTo>
                    <a:pt x="7979" y="20399"/>
                    <a:pt x="7585" y="20374"/>
                    <a:pt x="7202" y="20318"/>
                  </a:cubicBezTo>
                  <a:cubicBezTo>
                    <a:pt x="6868" y="20268"/>
                    <a:pt x="6534" y="20202"/>
                    <a:pt x="6216" y="20085"/>
                  </a:cubicBezTo>
                  <a:cubicBezTo>
                    <a:pt x="6049" y="20034"/>
                    <a:pt x="5899" y="19968"/>
                    <a:pt x="5749" y="19901"/>
                  </a:cubicBezTo>
                  <a:cubicBezTo>
                    <a:pt x="5598" y="19834"/>
                    <a:pt x="5465" y="19767"/>
                    <a:pt x="5314" y="19667"/>
                  </a:cubicBezTo>
                  <a:cubicBezTo>
                    <a:pt x="4780" y="19366"/>
                    <a:pt x="4295" y="18982"/>
                    <a:pt x="3861" y="18547"/>
                  </a:cubicBezTo>
                  <a:cubicBezTo>
                    <a:pt x="3125" y="17795"/>
                    <a:pt x="2474" y="16943"/>
                    <a:pt x="1956" y="16008"/>
                  </a:cubicBezTo>
                  <a:cubicBezTo>
                    <a:pt x="1471" y="15206"/>
                    <a:pt x="1120" y="14487"/>
                    <a:pt x="836" y="13886"/>
                  </a:cubicBezTo>
                  <a:cubicBezTo>
                    <a:pt x="552" y="13301"/>
                    <a:pt x="352" y="12833"/>
                    <a:pt x="218" y="12516"/>
                  </a:cubicBezTo>
                  <a:cubicBezTo>
                    <a:pt x="151" y="12365"/>
                    <a:pt x="84" y="12232"/>
                    <a:pt x="51" y="12148"/>
                  </a:cubicBezTo>
                  <a:cubicBezTo>
                    <a:pt x="18" y="12064"/>
                    <a:pt x="1" y="12031"/>
                    <a:pt x="1" y="12031"/>
                  </a:cubicBezTo>
                  <a:lnTo>
                    <a:pt x="1" y="12031"/>
                  </a:lnTo>
                  <a:cubicBezTo>
                    <a:pt x="1" y="12031"/>
                    <a:pt x="1" y="12081"/>
                    <a:pt x="34" y="12165"/>
                  </a:cubicBezTo>
                  <a:cubicBezTo>
                    <a:pt x="68" y="12248"/>
                    <a:pt x="118" y="12365"/>
                    <a:pt x="185" y="12516"/>
                  </a:cubicBezTo>
                  <a:cubicBezTo>
                    <a:pt x="318" y="12850"/>
                    <a:pt x="519" y="13318"/>
                    <a:pt x="786" y="13919"/>
                  </a:cubicBezTo>
                  <a:cubicBezTo>
                    <a:pt x="1053" y="14504"/>
                    <a:pt x="1404" y="15239"/>
                    <a:pt x="1872" y="16058"/>
                  </a:cubicBezTo>
                  <a:cubicBezTo>
                    <a:pt x="2407" y="16993"/>
                    <a:pt x="3042" y="17846"/>
                    <a:pt x="3777" y="18631"/>
                  </a:cubicBezTo>
                  <a:cubicBezTo>
                    <a:pt x="4228" y="19065"/>
                    <a:pt x="4713" y="19466"/>
                    <a:pt x="5264" y="19767"/>
                  </a:cubicBezTo>
                  <a:cubicBezTo>
                    <a:pt x="5398" y="19867"/>
                    <a:pt x="5548" y="19934"/>
                    <a:pt x="5698" y="20001"/>
                  </a:cubicBezTo>
                  <a:cubicBezTo>
                    <a:pt x="5849" y="20085"/>
                    <a:pt x="6016" y="20151"/>
                    <a:pt x="6166" y="20202"/>
                  </a:cubicBezTo>
                  <a:cubicBezTo>
                    <a:pt x="6500" y="20318"/>
                    <a:pt x="6835" y="20385"/>
                    <a:pt x="7186" y="20435"/>
                  </a:cubicBezTo>
                  <a:cubicBezTo>
                    <a:pt x="7596" y="20499"/>
                    <a:pt x="8017" y="20527"/>
                    <a:pt x="8445" y="20527"/>
                  </a:cubicBezTo>
                  <a:cubicBezTo>
                    <a:pt x="9481" y="20527"/>
                    <a:pt x="10564" y="20364"/>
                    <a:pt x="11663" y="20151"/>
                  </a:cubicBezTo>
                  <a:cubicBezTo>
                    <a:pt x="13217" y="19851"/>
                    <a:pt x="14821" y="19416"/>
                    <a:pt x="16509" y="18982"/>
                  </a:cubicBezTo>
                  <a:cubicBezTo>
                    <a:pt x="18247" y="18531"/>
                    <a:pt x="19968" y="17996"/>
                    <a:pt x="21655" y="17378"/>
                  </a:cubicBezTo>
                  <a:lnTo>
                    <a:pt x="21722" y="17344"/>
                  </a:lnTo>
                  <a:lnTo>
                    <a:pt x="21689" y="17278"/>
                  </a:lnTo>
                  <a:cubicBezTo>
                    <a:pt x="21455" y="16492"/>
                    <a:pt x="21221" y="15640"/>
                    <a:pt x="20970" y="14788"/>
                  </a:cubicBezTo>
                  <a:cubicBezTo>
                    <a:pt x="20669" y="13785"/>
                    <a:pt x="20385" y="12800"/>
                    <a:pt x="20085" y="11831"/>
                  </a:cubicBezTo>
                  <a:lnTo>
                    <a:pt x="20068" y="11764"/>
                  </a:lnTo>
                  <a:lnTo>
                    <a:pt x="20001" y="11780"/>
                  </a:lnTo>
                  <a:cubicBezTo>
                    <a:pt x="17946" y="12131"/>
                    <a:pt x="15991" y="12633"/>
                    <a:pt x="14120" y="13017"/>
                  </a:cubicBezTo>
                  <a:cubicBezTo>
                    <a:pt x="12366" y="13414"/>
                    <a:pt x="10580" y="13598"/>
                    <a:pt x="8793" y="13602"/>
                  </a:cubicBezTo>
                  <a:lnTo>
                    <a:pt x="8793" y="13602"/>
                  </a:lnTo>
                  <a:cubicBezTo>
                    <a:pt x="8014" y="11609"/>
                    <a:pt x="7416" y="9733"/>
                    <a:pt x="6868" y="8071"/>
                  </a:cubicBezTo>
                  <a:cubicBezTo>
                    <a:pt x="6317" y="6384"/>
                    <a:pt x="5849" y="4930"/>
                    <a:pt x="5448" y="3727"/>
                  </a:cubicBezTo>
                  <a:cubicBezTo>
                    <a:pt x="5030" y="2541"/>
                    <a:pt x="4696" y="1605"/>
                    <a:pt x="4462" y="970"/>
                  </a:cubicBezTo>
                  <a:cubicBezTo>
                    <a:pt x="4345" y="653"/>
                    <a:pt x="4245" y="419"/>
                    <a:pt x="4178" y="252"/>
                  </a:cubicBezTo>
                  <a:lnTo>
                    <a:pt x="4094" y="6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0"/>
            <p:cNvSpPr/>
            <p:nvPr/>
          </p:nvSpPr>
          <p:spPr>
            <a:xfrm>
              <a:off x="847536" y="2430247"/>
              <a:ext cx="65418" cy="67662"/>
            </a:xfrm>
            <a:custGeom>
              <a:avLst/>
              <a:gdLst/>
              <a:ahLst/>
              <a:cxnLst/>
              <a:rect l="l" t="t" r="r" b="b"/>
              <a:pathLst>
                <a:path w="2040" h="2110" extrusionOk="0">
                  <a:moveTo>
                    <a:pt x="1185" y="0"/>
                  </a:moveTo>
                  <a:cubicBezTo>
                    <a:pt x="1164" y="0"/>
                    <a:pt x="1143" y="2"/>
                    <a:pt x="1120" y="7"/>
                  </a:cubicBezTo>
                  <a:cubicBezTo>
                    <a:pt x="1098" y="5"/>
                    <a:pt x="1076" y="4"/>
                    <a:pt x="1053" y="4"/>
                  </a:cubicBezTo>
                  <a:cubicBezTo>
                    <a:pt x="856" y="4"/>
                    <a:pt x="650" y="69"/>
                    <a:pt x="485" y="174"/>
                  </a:cubicBezTo>
                  <a:cubicBezTo>
                    <a:pt x="201" y="358"/>
                    <a:pt x="18" y="675"/>
                    <a:pt x="18" y="1009"/>
                  </a:cubicBezTo>
                  <a:cubicBezTo>
                    <a:pt x="1" y="1444"/>
                    <a:pt x="235" y="1828"/>
                    <a:pt x="619" y="2028"/>
                  </a:cubicBezTo>
                  <a:cubicBezTo>
                    <a:pt x="746" y="2084"/>
                    <a:pt x="880" y="2110"/>
                    <a:pt x="1013" y="2110"/>
                  </a:cubicBezTo>
                  <a:cubicBezTo>
                    <a:pt x="1284" y="2110"/>
                    <a:pt x="1554" y="2002"/>
                    <a:pt x="1755" y="1811"/>
                  </a:cubicBezTo>
                  <a:cubicBezTo>
                    <a:pt x="1889" y="1678"/>
                    <a:pt x="1989" y="1511"/>
                    <a:pt x="2006" y="1327"/>
                  </a:cubicBezTo>
                  <a:cubicBezTo>
                    <a:pt x="2039" y="1176"/>
                    <a:pt x="2023" y="1009"/>
                    <a:pt x="1972" y="876"/>
                  </a:cubicBezTo>
                  <a:cubicBezTo>
                    <a:pt x="1906" y="658"/>
                    <a:pt x="1772" y="475"/>
                    <a:pt x="1571" y="358"/>
                  </a:cubicBezTo>
                  <a:cubicBezTo>
                    <a:pt x="1505" y="308"/>
                    <a:pt x="1438" y="274"/>
                    <a:pt x="1354" y="274"/>
                  </a:cubicBezTo>
                  <a:cubicBezTo>
                    <a:pt x="1354" y="291"/>
                    <a:pt x="1421" y="324"/>
                    <a:pt x="1538" y="408"/>
                  </a:cubicBezTo>
                  <a:cubicBezTo>
                    <a:pt x="1705" y="525"/>
                    <a:pt x="1822" y="709"/>
                    <a:pt x="1872" y="892"/>
                  </a:cubicBezTo>
                  <a:cubicBezTo>
                    <a:pt x="1956" y="1193"/>
                    <a:pt x="1889" y="1494"/>
                    <a:pt x="1672" y="1694"/>
                  </a:cubicBezTo>
                  <a:cubicBezTo>
                    <a:pt x="1495" y="1860"/>
                    <a:pt x="1266" y="1953"/>
                    <a:pt x="1030" y="1953"/>
                  </a:cubicBezTo>
                  <a:cubicBezTo>
                    <a:pt x="910" y="1953"/>
                    <a:pt x="788" y="1929"/>
                    <a:pt x="669" y="1878"/>
                  </a:cubicBezTo>
                  <a:cubicBezTo>
                    <a:pt x="352" y="1711"/>
                    <a:pt x="151" y="1377"/>
                    <a:pt x="151" y="1009"/>
                  </a:cubicBezTo>
                  <a:cubicBezTo>
                    <a:pt x="151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cubicBezTo>
                    <a:pt x="1204" y="57"/>
                    <a:pt x="1271" y="57"/>
                    <a:pt x="1354" y="40"/>
                  </a:cubicBezTo>
                  <a:cubicBezTo>
                    <a:pt x="1293" y="16"/>
                    <a:pt x="1241" y="0"/>
                    <a:pt x="11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0"/>
            <p:cNvSpPr/>
            <p:nvPr/>
          </p:nvSpPr>
          <p:spPr>
            <a:xfrm>
              <a:off x="1444953" y="2739057"/>
              <a:ext cx="65418" cy="67598"/>
            </a:xfrm>
            <a:custGeom>
              <a:avLst/>
              <a:gdLst/>
              <a:ahLst/>
              <a:cxnLst/>
              <a:rect l="l" t="t" r="r" b="b"/>
              <a:pathLst>
                <a:path w="2040" h="2108" extrusionOk="0">
                  <a:moveTo>
                    <a:pt x="1104" y="1"/>
                  </a:moveTo>
                  <a:cubicBezTo>
                    <a:pt x="886" y="1"/>
                    <a:pt x="669" y="68"/>
                    <a:pt x="485" y="185"/>
                  </a:cubicBezTo>
                  <a:cubicBezTo>
                    <a:pt x="201" y="368"/>
                    <a:pt x="18" y="686"/>
                    <a:pt x="1" y="1020"/>
                  </a:cubicBezTo>
                  <a:cubicBezTo>
                    <a:pt x="1" y="1438"/>
                    <a:pt x="235" y="1839"/>
                    <a:pt x="602" y="2023"/>
                  </a:cubicBezTo>
                  <a:cubicBezTo>
                    <a:pt x="739" y="2080"/>
                    <a:pt x="882" y="2107"/>
                    <a:pt x="1022" y="2107"/>
                  </a:cubicBezTo>
                  <a:cubicBezTo>
                    <a:pt x="1294" y="2107"/>
                    <a:pt x="1557" y="2004"/>
                    <a:pt x="1755" y="1805"/>
                  </a:cubicBezTo>
                  <a:cubicBezTo>
                    <a:pt x="1889" y="1688"/>
                    <a:pt x="1973" y="1521"/>
                    <a:pt x="2006" y="1338"/>
                  </a:cubicBezTo>
                  <a:cubicBezTo>
                    <a:pt x="2039" y="1187"/>
                    <a:pt x="2023" y="1020"/>
                    <a:pt x="1973" y="870"/>
                  </a:cubicBezTo>
                  <a:cubicBezTo>
                    <a:pt x="1906" y="653"/>
                    <a:pt x="1755" y="485"/>
                    <a:pt x="1572" y="352"/>
                  </a:cubicBezTo>
                  <a:cubicBezTo>
                    <a:pt x="1505" y="318"/>
                    <a:pt x="1421" y="285"/>
                    <a:pt x="1338" y="285"/>
                  </a:cubicBezTo>
                  <a:cubicBezTo>
                    <a:pt x="1338" y="302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6" y="1187"/>
                    <a:pt x="1872" y="1505"/>
                    <a:pt x="1655" y="1705"/>
                  </a:cubicBezTo>
                  <a:cubicBezTo>
                    <a:pt x="1478" y="1871"/>
                    <a:pt x="1250" y="1956"/>
                    <a:pt x="1019" y="1956"/>
                  </a:cubicBezTo>
                  <a:cubicBezTo>
                    <a:pt x="901" y="1956"/>
                    <a:pt x="782" y="1934"/>
                    <a:pt x="669" y="1889"/>
                  </a:cubicBezTo>
                  <a:cubicBezTo>
                    <a:pt x="352" y="1722"/>
                    <a:pt x="135" y="1388"/>
                    <a:pt x="151" y="1020"/>
                  </a:cubicBezTo>
                  <a:cubicBezTo>
                    <a:pt x="151" y="719"/>
                    <a:pt x="302" y="452"/>
                    <a:pt x="552" y="268"/>
                  </a:cubicBezTo>
                  <a:cubicBezTo>
                    <a:pt x="719" y="151"/>
                    <a:pt x="903" y="84"/>
                    <a:pt x="1120" y="68"/>
                  </a:cubicBezTo>
                  <a:cubicBezTo>
                    <a:pt x="1187" y="68"/>
                    <a:pt x="1271" y="68"/>
                    <a:pt x="1338" y="51"/>
                  </a:cubicBezTo>
                  <a:cubicBezTo>
                    <a:pt x="1271" y="18"/>
                    <a:pt x="1187" y="1"/>
                    <a:pt x="11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0"/>
            <p:cNvSpPr/>
            <p:nvPr/>
          </p:nvSpPr>
          <p:spPr>
            <a:xfrm>
              <a:off x="1231704" y="2717091"/>
              <a:ext cx="65418" cy="67983"/>
            </a:xfrm>
            <a:custGeom>
              <a:avLst/>
              <a:gdLst/>
              <a:ahLst/>
              <a:cxnLst/>
              <a:rect l="l" t="t" r="r" b="b"/>
              <a:pathLst>
                <a:path w="2040" h="2120" extrusionOk="0">
                  <a:moveTo>
                    <a:pt x="1120" y="1"/>
                  </a:moveTo>
                  <a:cubicBezTo>
                    <a:pt x="903" y="1"/>
                    <a:pt x="686" y="68"/>
                    <a:pt x="502" y="185"/>
                  </a:cubicBezTo>
                  <a:cubicBezTo>
                    <a:pt x="201" y="368"/>
                    <a:pt x="34" y="686"/>
                    <a:pt x="18" y="1020"/>
                  </a:cubicBezTo>
                  <a:cubicBezTo>
                    <a:pt x="1" y="1454"/>
                    <a:pt x="235" y="1839"/>
                    <a:pt x="619" y="2039"/>
                  </a:cubicBezTo>
                  <a:cubicBezTo>
                    <a:pt x="750" y="2094"/>
                    <a:pt x="886" y="2120"/>
                    <a:pt x="1020" y="2120"/>
                  </a:cubicBezTo>
                  <a:cubicBezTo>
                    <a:pt x="1298" y="2120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8"/>
                  </a:cubicBezTo>
                  <a:cubicBezTo>
                    <a:pt x="2039" y="1187"/>
                    <a:pt x="2039" y="1020"/>
                    <a:pt x="1989" y="870"/>
                  </a:cubicBezTo>
                  <a:cubicBezTo>
                    <a:pt x="1922" y="669"/>
                    <a:pt x="1772" y="485"/>
                    <a:pt x="1588" y="368"/>
                  </a:cubicBezTo>
                  <a:cubicBezTo>
                    <a:pt x="1521" y="318"/>
                    <a:pt x="1438" y="285"/>
                    <a:pt x="1354" y="285"/>
                  </a:cubicBezTo>
                  <a:cubicBezTo>
                    <a:pt x="1354" y="302"/>
                    <a:pt x="1438" y="318"/>
                    <a:pt x="1555" y="419"/>
                  </a:cubicBezTo>
                  <a:cubicBezTo>
                    <a:pt x="1705" y="535"/>
                    <a:pt x="1822" y="703"/>
                    <a:pt x="1872" y="903"/>
                  </a:cubicBezTo>
                  <a:cubicBezTo>
                    <a:pt x="1972" y="1187"/>
                    <a:pt x="1889" y="1505"/>
                    <a:pt x="1672" y="1705"/>
                  </a:cubicBezTo>
                  <a:cubicBezTo>
                    <a:pt x="1495" y="1871"/>
                    <a:pt x="1266" y="1964"/>
                    <a:pt x="1035" y="1964"/>
                  </a:cubicBezTo>
                  <a:cubicBezTo>
                    <a:pt x="917" y="1964"/>
                    <a:pt x="799" y="1940"/>
                    <a:pt x="686" y="1889"/>
                  </a:cubicBezTo>
                  <a:cubicBezTo>
                    <a:pt x="352" y="1722"/>
                    <a:pt x="151" y="1388"/>
                    <a:pt x="151" y="1020"/>
                  </a:cubicBezTo>
                  <a:cubicBezTo>
                    <a:pt x="168" y="719"/>
                    <a:pt x="318" y="452"/>
                    <a:pt x="552" y="285"/>
                  </a:cubicBezTo>
                  <a:cubicBezTo>
                    <a:pt x="719" y="151"/>
                    <a:pt x="920" y="84"/>
                    <a:pt x="1120" y="68"/>
                  </a:cubicBezTo>
                  <a:cubicBezTo>
                    <a:pt x="1204" y="68"/>
                    <a:pt x="1287" y="68"/>
                    <a:pt x="1354" y="51"/>
                  </a:cubicBezTo>
                  <a:cubicBezTo>
                    <a:pt x="1287" y="18"/>
                    <a:pt x="1204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0"/>
            <p:cNvSpPr/>
            <p:nvPr/>
          </p:nvSpPr>
          <p:spPr>
            <a:xfrm>
              <a:off x="1036157" y="2787286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03" y="1"/>
                  </a:moveTo>
                  <a:cubicBezTo>
                    <a:pt x="886" y="1"/>
                    <a:pt x="669" y="67"/>
                    <a:pt x="485" y="184"/>
                  </a:cubicBezTo>
                  <a:cubicBezTo>
                    <a:pt x="201" y="368"/>
                    <a:pt x="17" y="686"/>
                    <a:pt x="0" y="1020"/>
                  </a:cubicBezTo>
                  <a:cubicBezTo>
                    <a:pt x="0" y="1438"/>
                    <a:pt x="234" y="1839"/>
                    <a:pt x="602" y="2022"/>
                  </a:cubicBezTo>
                  <a:cubicBezTo>
                    <a:pt x="739" y="2079"/>
                    <a:pt x="881" y="2107"/>
                    <a:pt x="1022" y="2107"/>
                  </a:cubicBezTo>
                  <a:cubicBezTo>
                    <a:pt x="1293" y="2107"/>
                    <a:pt x="1556" y="2003"/>
                    <a:pt x="1755" y="1805"/>
                  </a:cubicBezTo>
                  <a:cubicBezTo>
                    <a:pt x="1888" y="1671"/>
                    <a:pt x="1972" y="1521"/>
                    <a:pt x="2005" y="1337"/>
                  </a:cubicBezTo>
                  <a:cubicBezTo>
                    <a:pt x="2039" y="1170"/>
                    <a:pt x="2022" y="1020"/>
                    <a:pt x="1972" y="869"/>
                  </a:cubicBezTo>
                  <a:cubicBezTo>
                    <a:pt x="1905" y="652"/>
                    <a:pt x="1755" y="468"/>
                    <a:pt x="1571" y="352"/>
                  </a:cubicBezTo>
                  <a:cubicBezTo>
                    <a:pt x="1504" y="301"/>
                    <a:pt x="1420" y="285"/>
                    <a:pt x="1337" y="285"/>
                  </a:cubicBezTo>
                  <a:cubicBezTo>
                    <a:pt x="1337" y="301"/>
                    <a:pt x="1420" y="318"/>
                    <a:pt x="1537" y="402"/>
                  </a:cubicBezTo>
                  <a:cubicBezTo>
                    <a:pt x="1705" y="535"/>
                    <a:pt x="1805" y="702"/>
                    <a:pt x="1872" y="903"/>
                  </a:cubicBezTo>
                  <a:cubicBezTo>
                    <a:pt x="1955" y="1187"/>
                    <a:pt x="1872" y="1504"/>
                    <a:pt x="1654" y="1705"/>
                  </a:cubicBezTo>
                  <a:cubicBezTo>
                    <a:pt x="1477" y="1871"/>
                    <a:pt x="1249" y="1956"/>
                    <a:pt x="1018" y="1956"/>
                  </a:cubicBezTo>
                  <a:cubicBezTo>
                    <a:pt x="900" y="1956"/>
                    <a:pt x="782" y="1934"/>
                    <a:pt x="669" y="1889"/>
                  </a:cubicBezTo>
                  <a:cubicBezTo>
                    <a:pt x="351" y="1722"/>
                    <a:pt x="134" y="1387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03" y="84"/>
                    <a:pt x="1120" y="67"/>
                  </a:cubicBezTo>
                  <a:cubicBezTo>
                    <a:pt x="1187" y="67"/>
                    <a:pt x="1270" y="67"/>
                    <a:pt x="1337" y="51"/>
                  </a:cubicBezTo>
                  <a:cubicBezTo>
                    <a:pt x="1270" y="17"/>
                    <a:pt x="1187" y="1"/>
                    <a:pt x="11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0"/>
            <p:cNvSpPr/>
            <p:nvPr/>
          </p:nvSpPr>
          <p:spPr>
            <a:xfrm>
              <a:off x="1005596" y="2575449"/>
              <a:ext cx="65418" cy="67791"/>
            </a:xfrm>
            <a:custGeom>
              <a:avLst/>
              <a:gdLst/>
              <a:ahLst/>
              <a:cxnLst/>
              <a:rect l="l" t="t" r="r" b="b"/>
              <a:pathLst>
                <a:path w="2040" h="2114" extrusionOk="0">
                  <a:moveTo>
                    <a:pt x="1183" y="1"/>
                  </a:moveTo>
                  <a:cubicBezTo>
                    <a:pt x="1162" y="1"/>
                    <a:pt x="1141" y="3"/>
                    <a:pt x="1120" y="7"/>
                  </a:cubicBezTo>
                  <a:cubicBezTo>
                    <a:pt x="903" y="7"/>
                    <a:pt x="686" y="57"/>
                    <a:pt x="502" y="191"/>
                  </a:cubicBezTo>
                  <a:cubicBezTo>
                    <a:pt x="201" y="358"/>
                    <a:pt x="18" y="675"/>
                    <a:pt x="18" y="1026"/>
                  </a:cubicBezTo>
                  <a:cubicBezTo>
                    <a:pt x="1" y="1444"/>
                    <a:pt x="235" y="1845"/>
                    <a:pt x="619" y="2029"/>
                  </a:cubicBezTo>
                  <a:cubicBezTo>
                    <a:pt x="750" y="2085"/>
                    <a:pt x="891" y="2113"/>
                    <a:pt x="1032" y="2113"/>
                  </a:cubicBezTo>
                  <a:cubicBezTo>
                    <a:pt x="1303" y="2113"/>
                    <a:pt x="1574" y="2009"/>
                    <a:pt x="1772" y="1811"/>
                  </a:cubicBezTo>
                  <a:cubicBezTo>
                    <a:pt x="1906" y="1678"/>
                    <a:pt x="1989" y="1511"/>
                    <a:pt x="2023" y="1327"/>
                  </a:cubicBezTo>
                  <a:cubicBezTo>
                    <a:pt x="2039" y="1176"/>
                    <a:pt x="2023" y="1026"/>
                    <a:pt x="1972" y="876"/>
                  </a:cubicBezTo>
                  <a:cubicBezTo>
                    <a:pt x="1906" y="658"/>
                    <a:pt x="1772" y="475"/>
                    <a:pt x="1588" y="358"/>
                  </a:cubicBezTo>
                  <a:cubicBezTo>
                    <a:pt x="1521" y="308"/>
                    <a:pt x="1438" y="291"/>
                    <a:pt x="1354" y="274"/>
                  </a:cubicBezTo>
                  <a:lnTo>
                    <a:pt x="1354" y="274"/>
                  </a:lnTo>
                  <a:cubicBezTo>
                    <a:pt x="1354" y="291"/>
                    <a:pt x="1438" y="324"/>
                    <a:pt x="1555" y="408"/>
                  </a:cubicBezTo>
                  <a:cubicBezTo>
                    <a:pt x="1705" y="525"/>
                    <a:pt x="1822" y="709"/>
                    <a:pt x="1872" y="909"/>
                  </a:cubicBezTo>
                  <a:cubicBezTo>
                    <a:pt x="1972" y="1193"/>
                    <a:pt x="1889" y="1494"/>
                    <a:pt x="1672" y="1711"/>
                  </a:cubicBezTo>
                  <a:cubicBezTo>
                    <a:pt x="1495" y="1877"/>
                    <a:pt x="1267" y="1962"/>
                    <a:pt x="1036" y="1962"/>
                  </a:cubicBezTo>
                  <a:cubicBezTo>
                    <a:pt x="918" y="1962"/>
                    <a:pt x="799" y="1940"/>
                    <a:pt x="686" y="1895"/>
                  </a:cubicBezTo>
                  <a:cubicBezTo>
                    <a:pt x="352" y="1728"/>
                    <a:pt x="151" y="1394"/>
                    <a:pt x="151" y="1026"/>
                  </a:cubicBezTo>
                  <a:cubicBezTo>
                    <a:pt x="168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lnTo>
                    <a:pt x="1354" y="57"/>
                  </a:lnTo>
                  <a:cubicBezTo>
                    <a:pt x="1304" y="19"/>
                    <a:pt x="1245" y="1"/>
                    <a:pt x="1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0"/>
            <p:cNvSpPr/>
            <p:nvPr/>
          </p:nvSpPr>
          <p:spPr>
            <a:xfrm>
              <a:off x="911831" y="2258461"/>
              <a:ext cx="65418" cy="67566"/>
            </a:xfrm>
            <a:custGeom>
              <a:avLst/>
              <a:gdLst/>
              <a:ahLst/>
              <a:cxnLst/>
              <a:rect l="l" t="t" r="r" b="b"/>
              <a:pathLst>
                <a:path w="2040" h="2107" extrusionOk="0">
                  <a:moveTo>
                    <a:pt x="1120" y="0"/>
                  </a:moveTo>
                  <a:cubicBezTo>
                    <a:pt x="886" y="0"/>
                    <a:pt x="669" y="67"/>
                    <a:pt x="485" y="184"/>
                  </a:cubicBezTo>
                  <a:cubicBezTo>
                    <a:pt x="201" y="368"/>
                    <a:pt x="18" y="685"/>
                    <a:pt x="18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0" y="2079"/>
                    <a:pt x="889" y="2107"/>
                    <a:pt x="1027" y="2107"/>
                  </a:cubicBezTo>
                  <a:cubicBezTo>
                    <a:pt x="1294" y="2107"/>
                    <a:pt x="1557" y="2003"/>
                    <a:pt x="1755" y="1805"/>
                  </a:cubicBezTo>
                  <a:cubicBezTo>
                    <a:pt x="1889" y="1688"/>
                    <a:pt x="1989" y="1521"/>
                    <a:pt x="2006" y="1337"/>
                  </a:cubicBezTo>
                  <a:cubicBezTo>
                    <a:pt x="2039" y="1187"/>
                    <a:pt x="2023" y="1020"/>
                    <a:pt x="1972" y="869"/>
                  </a:cubicBezTo>
                  <a:cubicBezTo>
                    <a:pt x="1906" y="652"/>
                    <a:pt x="1772" y="468"/>
                    <a:pt x="1571" y="351"/>
                  </a:cubicBezTo>
                  <a:cubicBezTo>
                    <a:pt x="1505" y="318"/>
                    <a:pt x="1438" y="284"/>
                    <a:pt x="1354" y="284"/>
                  </a:cubicBezTo>
                  <a:cubicBezTo>
                    <a:pt x="1354" y="301"/>
                    <a:pt x="1421" y="318"/>
                    <a:pt x="1538" y="401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56" y="1187"/>
                    <a:pt x="1872" y="1504"/>
                    <a:pt x="1672" y="1705"/>
                  </a:cubicBezTo>
                  <a:cubicBezTo>
                    <a:pt x="1495" y="1870"/>
                    <a:pt x="1267" y="1956"/>
                    <a:pt x="1031" y="1956"/>
                  </a:cubicBezTo>
                  <a:cubicBezTo>
                    <a:pt x="910" y="1956"/>
                    <a:pt x="788" y="1934"/>
                    <a:pt x="669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51" y="719"/>
                    <a:pt x="302" y="435"/>
                    <a:pt x="552" y="268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187" y="67"/>
                    <a:pt x="1271" y="67"/>
                    <a:pt x="1354" y="50"/>
                  </a:cubicBezTo>
                  <a:cubicBezTo>
                    <a:pt x="1271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3" name="Google Shape;1813;p40"/>
          <p:cNvSpPr txBox="1">
            <a:spLocks noGrp="1"/>
          </p:cNvSpPr>
          <p:nvPr>
            <p:ph type="body" idx="1"/>
          </p:nvPr>
        </p:nvSpPr>
        <p:spPr>
          <a:xfrm>
            <a:off x="2016579" y="1115821"/>
            <a:ext cx="4178721" cy="845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buNone/>
            </a:pPr>
            <a:r>
              <a:rPr lang="pt-BR" sz="1400" dirty="0">
                <a:latin typeface="Segoe UI"/>
              </a:rPr>
              <a:t>Uma plataforma que aliará os interesses do cliente, comércios e serviços que não estão disponíveis na sua região.</a:t>
            </a:r>
            <a:endParaRPr lang="pt-BR" sz="2000" dirty="0">
              <a:latin typeface="Segoe UI"/>
            </a:endParaRPr>
          </a:p>
          <a:p>
            <a:pPr marL="158750" indent="0" algn="just">
              <a:buNone/>
            </a:pPr>
            <a:endParaRPr sz="2000" dirty="0"/>
          </a:p>
        </p:txBody>
      </p:sp>
      <p:grpSp>
        <p:nvGrpSpPr>
          <p:cNvPr id="220" name="Google Shape;9605;p70"/>
          <p:cNvGrpSpPr/>
          <p:nvPr/>
        </p:nvGrpSpPr>
        <p:grpSpPr>
          <a:xfrm>
            <a:off x="8250638" y="131241"/>
            <a:ext cx="632996" cy="587469"/>
            <a:chOff x="2456800" y="3682271"/>
            <a:chExt cx="395270" cy="371966"/>
          </a:xfrm>
        </p:grpSpPr>
        <p:sp>
          <p:nvSpPr>
            <p:cNvPr id="221" name="Google Shape;9606;p70"/>
            <p:cNvSpPr/>
            <p:nvPr/>
          </p:nvSpPr>
          <p:spPr>
            <a:xfrm>
              <a:off x="2480314" y="3682271"/>
              <a:ext cx="371756" cy="371966"/>
            </a:xfrm>
            <a:custGeom>
              <a:avLst/>
              <a:gdLst/>
              <a:ahLst/>
              <a:cxnLst/>
              <a:rect l="l" t="t" r="r" b="b"/>
              <a:pathLst>
                <a:path w="14150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9607;p70"/>
            <p:cNvSpPr/>
            <p:nvPr/>
          </p:nvSpPr>
          <p:spPr>
            <a:xfrm>
              <a:off x="2456800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9608;p70"/>
            <p:cNvSpPr/>
            <p:nvPr/>
          </p:nvSpPr>
          <p:spPr>
            <a:xfrm>
              <a:off x="2557318" y="3892267"/>
              <a:ext cx="217589" cy="96000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9609;p70"/>
            <p:cNvSpPr/>
            <p:nvPr/>
          </p:nvSpPr>
          <p:spPr>
            <a:xfrm>
              <a:off x="2557318" y="3892267"/>
              <a:ext cx="217746" cy="53359"/>
            </a:xfrm>
            <a:custGeom>
              <a:avLst/>
              <a:gdLst/>
              <a:ahLst/>
              <a:cxnLst/>
              <a:rect l="l" t="t" r="r" b="b"/>
              <a:pathLst>
                <a:path w="8288" h="2031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9610;p70"/>
            <p:cNvSpPr/>
            <p:nvPr/>
          </p:nvSpPr>
          <p:spPr>
            <a:xfrm>
              <a:off x="2588189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9611;p70"/>
            <p:cNvSpPr/>
            <p:nvPr/>
          </p:nvSpPr>
          <p:spPr>
            <a:xfrm>
              <a:off x="2600221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612;p70"/>
            <p:cNvSpPr/>
            <p:nvPr/>
          </p:nvSpPr>
          <p:spPr>
            <a:xfrm>
              <a:off x="2714113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613;p70"/>
            <p:cNvSpPr/>
            <p:nvPr/>
          </p:nvSpPr>
          <p:spPr>
            <a:xfrm>
              <a:off x="2726146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614;p70"/>
            <p:cNvSpPr/>
            <p:nvPr/>
          </p:nvSpPr>
          <p:spPr>
            <a:xfrm>
              <a:off x="2577259" y="3895131"/>
              <a:ext cx="177681" cy="33156"/>
            </a:xfrm>
            <a:custGeom>
              <a:avLst/>
              <a:gdLst/>
              <a:ahLst/>
              <a:cxnLst/>
              <a:rect l="l" t="t" r="r" b="b"/>
              <a:pathLst>
                <a:path w="6763" h="1262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2505989" y="2496478"/>
            <a:ext cx="4608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50" lvl="0" algn="just">
              <a:buClr>
                <a:srgbClr val="263238"/>
              </a:buClr>
              <a:buSzPts val="1100"/>
            </a:pPr>
            <a:r>
              <a:rPr lang="pt-BR" dirty="0">
                <a:solidFill>
                  <a:srgbClr val="263238"/>
                </a:solidFill>
                <a:latin typeface="Segoe UI"/>
                <a:sym typeface="Josefin Sans"/>
              </a:rPr>
              <a:t>A plataforma fará conexão entre empreendedores com interesse em comum.</a:t>
            </a:r>
          </a:p>
          <a:p>
            <a:pPr algn="just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9220" y="3685555"/>
            <a:ext cx="408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Haverá a oferta de empregos, podendo ser até mesmo de empresas criadas graças à plataforma. </a:t>
            </a:r>
          </a:p>
        </p:txBody>
      </p:sp>
      <p:pic>
        <p:nvPicPr>
          <p:cNvPr id="172" name="Picture 2" descr="C:\Users\karen\Pictures\kau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44" y="10671"/>
            <a:ext cx="1260000" cy="126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olucao Kaue">
            <a:hlinkClick r:id="" action="ppaction://media"/>
            <a:extLst>
              <a:ext uri="{FF2B5EF4-FFF2-40B4-BE49-F238E27FC236}">
                <a16:creationId xmlns:a16="http://schemas.microsoft.com/office/drawing/2014/main" id="{439AF2AA-38BE-4EE1-BE32-D13A4E65CE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500"/>
    </mc:Choice>
    <mc:Fallback xmlns="">
      <p:transition advTm="4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1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13" grpId="0" build="p"/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8" name="Google Shape;2568;p50"/>
          <p:cNvGrpSpPr/>
          <p:nvPr/>
        </p:nvGrpSpPr>
        <p:grpSpPr>
          <a:xfrm>
            <a:off x="2459963" y="1606073"/>
            <a:ext cx="4224074" cy="3226960"/>
            <a:chOff x="2133731" y="1649046"/>
            <a:chExt cx="4876539" cy="3016882"/>
          </a:xfrm>
        </p:grpSpPr>
        <p:sp>
          <p:nvSpPr>
            <p:cNvPr id="2569" name="Google Shape;2569;p50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3" name="Google Shape;2573;p50"/>
          <p:cNvSpPr txBox="1">
            <a:spLocks noGrp="1"/>
          </p:cNvSpPr>
          <p:nvPr>
            <p:ph type="title"/>
          </p:nvPr>
        </p:nvSpPr>
        <p:spPr>
          <a:xfrm>
            <a:off x="2087724" y="540000"/>
            <a:ext cx="4968552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PÁGINA INICIAL</a:t>
            </a:r>
            <a:endParaRPr dirty="0"/>
          </a:p>
        </p:txBody>
      </p:sp>
      <p:sp>
        <p:nvSpPr>
          <p:cNvPr id="2" name="AutoShape 2" descr="data:image/jpeg;base64,/9j/4AAQSkZJRgABAQEAYABgAAD/2wBDAAgGBgcGBQgHBwcJCQgKDBQNDAsLDBkSEw8UHRofHh0aHBwgJC4nICIsIxwcKDcpLDAxNDQ0Hyc5PTgyPC4zNDL/2wBDAQkJCQwLDBgNDRgyIRwhMjIyMjIyMjIyMjIyMjIyMjIyMjIyMjIyMjIyMjIyMjIyMjIyMjIyMjIyMjIyMjIyMjL/wAARCAJ+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TVNYvk1KZI5yiI21VAFU/wC2dR/5+n/IU3Vf+Qrc/wC/WUPM87v159K3SVjBtmv/AGzqP/P0/wCQo/tnUf8An6f8hWRJ5nm8Z9sUs+/cMZxjtTsguzW/tnUf+fp/yFH9s6j/AM/T/kKz0zsG7rjmnUr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nLrWohgftT/kKz6UdaLILs2dQ0bUZtQnljtXZGbKkd6rf2Fqn/AD5yfpXoSf6tfoKdWfOzTkR53/YWqf8APnJ+lH9hap/z5yfpXoMkiRLudgq5xk1H9st/+eo/I0+dhyI4L+wdU/583/Sj+wdU/wCfN/0rvftlv/z1H5Gj7Zb/APPUfkaOdi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1JHNHMD5bBsdcUc7HyI8+/sHVP+fN/0pRoWqZ/483/AEr0OilzsORDU/1a/QU6mp/q1+gp1QWQXPSH/rqtT1Bc9If+uq1PTAKKKKQBRRRQAUUUUAFFFFABRRRQAUUUUAFFFFABRRRQAUUUUAFFFFABRRRQAUUUUAFFFFABRRRQAUUUUAFFFFABRRRQAUUUUAFFFFABRRRQAUUUUAFFFFABRRRQAUUUUAFFFFABRRRQAUUUUAFFFFABRRRQAUUUUAFFFFABRRRQAUUUUAFFFFABRRRQAUUUUAFFFFABRRRQAUUUUAFFFFABRRRQAUUUUAFFFFABRRRQAUUUUAFFFFABUEX/AB9XH/Af5VPUEX/H1cf8B/lTAnooopANT/Vr9BTqan+rX6CnUAQXPSH/AK6rU9QXPSH/AK6rU9MAooopAFFFFABRRRQAUUUUAFFFFABRRRQAUUUUAFFFFABRRRQAUUUUAFFFFABRRRQAUUUUAFFFFABRRRQAUUUUAFFFFABRRRQAUjOqKWZgqjkknAFLXKfEwZ+GfiLr/wAeMh49hQB1QIIyDkUtZPheTzfCejvz81lF1/3BWlPNHb28k8zhIo1LuxPAA5JoAeCD0pa88+EpnvNK1nWmaUWeqanLPaRyMTtjzjIz6kZr0OgAooooAKKKKACiiigAooooAKKKKACiiigAooooAKKKKACiiigAooooAKKKKACiiigAooooAKKKKACiiigAooooAKKKKACiiigAooooAKKKKACiiigAooooAKKKKACiiigAooooAKgi/wCPq4/4D/Kp6gi/4+rj/gP8qYE9FFFIBqf6tfoKdTU/1a/QU6gCC56Q/wDXVanqC56Q/wDXVanpgFFFFIAooooAKKKKACiiigAooooAKKKKACiiigAooooAKKKKACiiigAooooAKKKKACiiigAooooAKKKKACiiigAooooAKKKKACuV+Jf/ACTTxH/14yfyrqq434rTCH4X+ICTjdbFBz6kCgDZ8Jgp4P0ZSORZRf8AoArivGep3HjXWv8AhA9BlIhyG1m9TlYYv+eYP95umK5S3+IOt6//AGZ4StlHhSKS3jiN9fAiSUBQMRcYyexzXr3hjwvpvhPSl0/TYiATvlmc5kmc9WY9zQBpafY22mafb2NnEIre3jEcaL0CgYFI2pWK3gs2vbYXRGRAZV3n/gOc1l+MvEUHhTwpqGrzMAYYiIlP8Uh4UfnXDeHPhnpet/D+3u9TiY6/qEX2ttS3Hz45H+ZSrdgOOOlAHqUtxDC0ayzRxtI21A7Abm9B6mpa+Zv+Ex1vxF4s8I22pQtjRdQW0upu0txuIyffav8AOvpd3SJGkkYKigszE4AA6mgBkdxDLJJHHLG7xHEiqwJQ9cEdqji1CymupLWK7t5LiP78SSqXX6jORXg2n+L5pYvGN1oUrfb9f1uOxsH7qCpG/wDBcn8q3/FPhHTvAGneG9Y0iNk1C11GGK6u9x33KyHD7z3yaAPY6rXGo2NpPHBc3lvDNJ9yOSVVZ/oCeabqeo22kaXc6jeSCO3tozJIx7ACvLfAvhTS/Hug3/ibxJZfa7vVriQwvKTut4QcIIz/AA4x1FAHrE9zBaxGW4mjhjBALyMFHPTk1LXy9431/XYNIm8CzmW4GiXnmzXjnJktwy+Vn3BYfkK+mbm7gsbCW7uZBHBDGZJHboFAyTQA251Kxs5I47q8t4HkOEWWVVLfQE81LNcQ20JmnljiiXq7sFUfia8o8D+GtK+IWn6r4p8Q2i30mp3UiWol/wCXeBTtUJ/dPuPSvPPG+t65p2k6h8PmM13DpV19oN25yxtBgorH2JHNAH060iJE0jMAiruLdgPWvMV+Kt693YX40JV8M3t+LCC8ab987HI3iP8Au5Br0K1jW70KCJ87JrZVbHoVr57srTxLD4it9E0+w/4SLRPCl+0kfkEJukbJVWY8ErntQB9GyXEMUscUk0aSSkiNWYAuR1wO9NvIxNZTxGZ4A8bKZUbDR5H3gexFeMSnxTqfxc8I3niW3gsUczNaWEMm8xBU5Zj3Jz+lekfEHVLbR/AWtXV1JsQ2rxLzyzsCqge+TQBtaTEkGlWsUd496qRAC5kcO0v+0SOufWrlcd8K/wDkl3h7/r1H8zV2DxbHeeO7jw1aWrTLaWwmuroN8sTk/KmPUjmgDpKKKKACiiigAooooAKKKKACiiigAooooAKKKKACiiigAooooAKKKKACiiigAooooAKKKKACiiigAooooAKKKKACiiigAqCL/j6uP+A/yqeoIv8Aj6uP+A/ypgT0UUUgGp/q1+gp1NT/AFa/QU6gCC56Q/8AXVanqC56Q/8AXVanpgFFFFIAooooAKKKKACiiigAooooAKKKKACiiigAooooAKKKKACiiigAooooAKKKKACiiigAooooAKKKKACiiigAooooAKKKKACvP/jOxPw3uoVPM9zbxfXMq16BXKePfDd74o0ezsbOSJPLv4biXzCQCiNk496AL2s+FtN8R+GxpGpQLJH5QVHx80bAcMp7EVg/DXWb2Wzv/DesSmTVtDm+zvIx5liP+rf8Rx+Fd3XnnjHwXr914kXXfCeowWF5dWxsr4zA4aPs4x/EO1AHHfEqS5+IEuuQWMjf2L4atnkldTxPdY+6PUKM128ni238NfCDT9aGHkOnwpbR55klKAKo/H+Rrd0Lwhp2g+E/+EfgUvA8TJPI33pWYfMze5zXEeF/hjrNtqenx+JNSgvNH0NmOl20YPzEnIeTI6jsOaAMLVfCsnhf4deHrq8IbU5ddt76+fv5kjcj8Bx9c12HxG1S51W6s/AujSEX2q83kqf8u9r/ABMfQnoK3vH3hufxV4QutMtJEjuyySwO5+UOrAjNVPA/g640D7Xqms3S33iDUGDXVyBwoHRE/wBkUAeU+APDsUHxy1HSoFK6bosstxFGf7xART+teh/GLL+G9Kth1uNYtkx6/Nn+laOgeDp9J+I3iTxG7xGDU0iWFVJ3LgfPn8RR8SfCmp+K9DtINIuora+tbxLiN5c4GMj8xnNAHN+N5pvH3iKTwdp0jDTNPQ3GrzoeGcDKQ59c8n/61W/hnrtlpHwUs9Tu5NkFhFL52eoKsePrniur8H+FLbwjogsonM9xKxlu7l/vTynqxrhI/hTq8msS6XdanCfBpv21AWiZ8yRic+W3+yDQBzOraXdN8IvEfi3VUK6n4guIZApHMUIlXy1/Lmus8UXlz8QNU/4QnRZ2OnWqhtZ1BDwSOkKnuSRzWN8Y/Fceowf8IZpVuZIluII7+5T7sBLDZGP9r/CvWfDnhzTvC+jQ6ZpkIjhjGWY8tI3dmPcmgDiPhTqdnovwgW6u5BFBp73AmLH7u12OPr0rljpFzqvwx8Z+NdRiK32uQmSCM9YrZCNg/EDP5Vty/CvWJ9cvNNfVIk8G3V9/aEtomfNdzyY+nC5r0rVNJh1HQLvSQqpDPbNAoA4UFcD8qAON1/xfJpHw80dNMAm1rVbeK30+JeSXZQN+PRetdH4M8MQ+E/DNtpiN5k/MlzMessrcsx/GuW+H/wAOtR0W8g1TxNexX19ZW4s7BI8lLeEcZGf4j616TQB514nJ/wCFz+C1zx9nujj/AIDWL4kjPxN8SX9lGS3h3w/FIZGX7tzebThc9wv+etdD8QvBut+I9S0fUNB1CKxu7TzYpJXzlY5Bglfeul8OeGrDwz4eh0axU+SikO7fekY/eZvcmgDgfDXi6Lwx8CNG1AqJbtoDb2kC9ZZi7KoA/U11Xw+8MS+G/D5e+Yy6xfubq/lPVpG5x9B0rmPBPwtv9I1S3n1++iu7PSnkGk2kedkYZid7ZH3ufwr1SgAooooAKKKKACiiigAooooAKKKKACiiigAooooAKKKKACiiigAooooAKKKKACiiigAooooAKKKKACiiigAooooAKKKKACoIv+Pq4/4D/Kp6gi/4+rj/AID/ACpgT0UUUgGp/q1+gp1NT/Vr9BTqAILnpD/11Wp6guekP/XVanpgFFFFIAooooAKKKKACiiigAooooAKKKKACiiigAooooAKKKKACiiigAooooAKKKKACiiigAooooAKKKKACiiigAooooAKKKKACiiigAooooAKKKKACiiigAooooAKw/GWtP4d8Hatq0YzJbW7Og/2ug/Uityqmqaba6xpdzp19H5trcxmORPUGgDxSHQ0iHgXwzG4mv8AUbsa3qkx5Zto3gsfTnAr3auS8J/DzRvCN1Nd2j3V1dyIIhPdy+Y6Rjoi+grraACiiigAooooAKKKKACiiigAooooAKKKKACiiigAooooAKKKKACiiigAooooAKKKKACiiigAooooAKKKKACiiigAooooAKKKKACiiigAooooAKKKKACoIv8Aj6uP+A/yqeoIv+Pq4/4D/KmBPRRRSAan+rX6CnU1P9Wv0FOoAguekP8A11Wp6r3ZCrEWIAEq5JqT7RB/z2j/AO+hTESUVH9og/57R/8AfQo+0Qf89o/++hSG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QRf8fVx/wH+VP+0Qf89o/++hUcDK9zcFWDDK8g57UxFiiiikMan+rX6CnU1P8AVr9BTqAEIDDBAI96b5Uf/PNfyqO6yUjUMRukAODjij7Kn9+X/v43+NMR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pwVV+6oH0FQ/ZU/vy/9/G/xpLcbJ503MVBGNzE44oAsUUUUhjU/1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wAfVx/wH+VT1BF/x9XH/Af5UwJ6KKKQDU/1a/QU6mp/q1+gp1AEFz0h/wCuq1PUFz0h/wCuq1PTAKKKKQBRRRQAUUUUAFFFFABRRRQAUUUUAFFFFABRRRQAUUUUAFFFFABRRRQAUUUUAFFFFABRRRQAU2SRYonkf7qKWP0FOqG6jM1nPEv3njZR+IoGrX1PMLDVfHHiyC81zR723tra3lZLayMYPnY7Emu2k8S2+iaLZXHieeGwupkw8a5cbx1xgE1wPgTxhpPhLwze6dq8rw31rcyH7OUO5+nTt19a1/E/jEyzaBFawWlpHqCGZbzVIMiAdMY7E/XuKZ7mIw0p1/ZeztBN2a0bSV99b99mdlpniPSNZsZb2wv4preHPmPyuzjPIOCK43xP8SrNbW1/4RvU7ea4N0scytET8h9NwH5iuW0cyXWn+PxbzwXDNAp32keyN/vZKr2GM1Q1S/0CbwX4WtrIwHUo5l84IuHXn5tx9ziixrRy2lCtqnJXXyvG+uny6HsOreMNA0G5W21PUUgnZQ2zYzHB7/KDirTeIdITRRrDX8I08jInzwf659utcF4l8RyP4u1DSvN0fTo7W2G65v7fzGnBAO1fbnpWHpEGm3nwhjt9R1NbBW1FvJmZSy7x0BHp1oscscug6UJyurtX66Ptp/mel2fjbw/qVtdS2GpRTG2iMsilWUhR3wQDis3wl4+tNd0O7v794LWS0JaZE3EJH2Y/Xmuf8O6rev4ruNEml0rV4pbBib2yhUFRjhWI689j6isjw5cWX/CqfEtkuxb+ESNMuzDBSRjJ9ODQaPAUlGUbPeNnfZO/kvy7Hptj4y8PanfrZWWqQzXDRmQKoONoGSc4wOKZZ+OPDWoaiNPtdXgkuWbaq4YBj6AkYP4GuY03RraP4Qm4sLGNb+bS3zLEg8xywyeep6Vx11daPd+BfC9jpZgbXFukBWJMSKcnOT9dtBNPAUKkpKPNo+Xppvq9Nv6ue7SSJDE8sjqkaAszMcAAdSa878T/ABKs1s7f/hG9Tt5rg3Sxyq0ZPyHrjIGfqK6jxrHNL4J1hIQTIbV8BepGOf0zXj+p3+gTeB/DFtZmA6lHOvnBFw68/NuPucUInLMJTq2qTTetrdNr3Z7Lq/ivQ9AeOPVNRjt5ZF3KmCzY9cKDgVo2V9a6lZx3dlOk9vIMpIhyDXk+sSz2nxU1RpdQ0+x862TyJNRg8xGTaMhecDkGuu+GtjDY+GpUttTg1C3e5d0khjKKvTK4PuP1oMcRg6dLDqom7uz8tfl09TJ1PXvF158QNQ0DQ7mxijt4klX7RFngqpPP1atDwh4q1O51XVtF8Q/ZlvNOXzGnh4Qr3z9MiuYvdEk174x6xaxandaey20b+bbNhj8icfTmtjV/BUPhzwJr5sZri7v7qHM9xMdzuoOSPyzQdlSGG9nCk7JyUemqbtdtnU6b408O6tf/AGGx1WGW5OdqYZd2PQkAH8KTVPGvh3Rr42V/qkUVwPvJtZtv1wDj8a8x0qKHVV8Mj/hI9HilgmQ20ENoyzBhjKMQf1PBNXNc+y2Gv+IdS0jxJpfnNzdWN7CG3sB91SfvfhRYh5dR9ryXe3nve2/L+nlc9Lv/ABNoumabDqF3qMMdrP8A6qQEt5n0AyTS6Z4l0bWLOa7sNQhlgg/1r8rs785xivPNWntNd0Twrf3ep2uh6oFMlukkWYSAcdOijgYzxVI6tqOp+E/GGnNHZ3JtlRvtunxBVn+YZzjqcDr9aLERy6Eodb3s+y963bX5P5Ho+meNPDmsX32Kw1WGa4PRMMu76ZAB/Cm6l448N6RfvZX2qRxXKY3psZtufUgECvNJrrSL4eBbfQzA2pRSR+eIUwygAbt34g1a8R+JH1C+8S2rzaNp0VruhKXNvvnusAjIPrwMemRRYtZbTdRKzt+K1t26+nzPXbe4hureO4t5FlhkUMjochgehFZHi/U7nR/CmoahZlVuII9yFlyM5HaqPw4Yt4A0nJJ/dkf+PGsDx3438P3fhfVtLt78S3p/ciJUbJbIzzjGKRx0cLJ4v2cVzJSs9Ol+p0mieJ7eTQ9Dl1W7jjvtTjXy12keY5xwMdOorUTXNMkvruyS7Q3Nmm+ePBzGvqa8u1hf7Ft/h1LqH7iO2ZTM7DhPuHn8Ks6FfW2o+OfGd1ZzLNA9kdsi9GwMcU7HTPAQlF1Ve2r8vitb7juLXxv4bvb23s7XVoZbi4OIkRWOf04/GqGjayZZtY1zUNctzpkEhijhiP7uFR3YkAlj6VlfCjS9PPg+2v8A7HAbwSyETlAXHOOvXpXDGOWX4W64YlZgmrhn29l9T7cig0hgqLqTpQb0ajd26vW3Y7y6+IMN94r0Cy0G/guLO7lZLoeWdw6Y64I710Gj6rLPrOtRXOrWc8FpJhYo4yjW45yHY8Hp+lef3l9oF74/8G/2G1sdgAl8hNuP7oPv1prRyyt8S0t1ZpC3AQZJG5s/pmixU8HTcFFLl0W9r6ztr8j0TTvGvhzVtQ+w2Oqwy3JJCphhux6EjB/CopvH3he3v2spdYhWdH2MNrYDdMbsY/Wuf8Far4ROlaBbIbJtXW3wirF+8DgfNzjgnnr1rivEPiKTXPDurSyzaNZr9pKLYC3/ANJYhh82719T7Ggzp5dTnWcOWSS019bX22/q57wrBlDKQVIyCO9LWfoRz4f00k5zaxf+gitCkePJcsmgooooJCiiigAooooAKKKKACiiigAooooAKKKKACiiigAooooAKKKKACiiigAooooAKKKKACiiigAqCL/j6uP+A/yqeoIv+Pq4/wCA/wAqYE9FFFIBqf6tfoKdTU/1a/QU6gCC56Q/9dVqeoLnpD/11Wp6YBRRRSAKKKKACiiigAooooAKKKKACiiigAooooAKKKKACiiigAooooAKKKKACiiigAooooAKKKKACiiigChcaHpN3dfabnTLOafj97JArNx05IqW90yw1KNY76yt7lEOVWaMOAfbNWqKC/aT012KttpthZtI1rZW8DSABzFEq7gOmcDmqyeHNDjzs0fTxlgxxbJyR0PStOigPaTXVlK60fTL24S4u9OtJ50xtklhVmGOmCRSjSNNFk1kNPtRasctAIV2E+u3GKuUUB7SdrXKdjpWnaYH+wWNta7/AL3kxKm764FKdK05jcE2FqTcjE5MK/vR/tcc/jVuigXPJu9yOGCK2hSGCJIokG1URQqqPQAdKqQaHpNtdm7t9Ms4rkknzUgUNk9eQM1fooBTkr2e4EAjBGQazF8OaGm7bo+njcQxxbJyR0PStOigIzlH4XYp3uk6dqWz7dYW11s+750Svt+mRViC3htYFgt4Y4YkGFSNQqgewFSUUA5Sa5W9CuthZpevepawLdONrziMB2HoW6noKsdRg0UUCbb3M+30LSLO6+1W2l2cNxz+9jgVW568gUXWg6PfXH2i70qynm/56SwKzfmRWhRQV7Wd73dyrd6ZYX8Kw3llb3ESfdSWJWC/QEcU60sLOwt/s9nawW8JOTHFGFXP0FWKKBc8rct9ChaaJpVhOZ7PTbS3mIwZIoVVvzAom0TSrm7N3PplnLcEYMrwKWPGOpHpV+igftJ3vd3Ire2gtIFgtoY4YUGFjjUKo+gFVW0PSXvPtj6ZZtdbt3nGBS+fXOM5q/RQJTkndMr3lhZ6jD5N7aw3MQO4JNGHGfXBqK30jTLQubbT7SEumxzHCq7l9DgcirtFAKckuVPQhtbS2soBBaW8UEIORHEgVR+AqOLTLCC3lt4rK2jhmJMkaRKFfPXIxzVqigOaXcz4NB0e1eN4NKsonibdGyW6gofUHHBqzDY2lvNNNBawxSznMrpGA0h9WI6/jU9FAOcnuyha6JpVlcm5tdNs4JznMkUCq3PXkCmP4f0WWaSaTSbF5Zc+Y7W6Etnrk45rSooH7Wd73Y1ESONY41VUUAKqjAAHYU6iiggKKKKACiiigAooooAKKKKACiiigAooooAKKKKACiiigAooooAKKKKACiiigAooooAKKKKACiiigAqCL/j6uP8AgP8AKp6gi/4+rj/gP8qYE9FFFIBqf6tfoKdTU/1a/QU6gCC56Q/9dVqeoLnpD/11Wp6YBRRRSAKKKKACiiigAooooAKKKKACiiigAooooAKKKKACiiigAooooAKKKKACiiigAooooAKKKKACiiigAornbLU9e1O0S9tLLT0tpcmITXDh9ueM4UjP41Y8zxN/z66T/wCBEn/xFBs6Ek7Nr70bVFYvmeJv+fXSf/AiT/4ijzPE3/PrpP8A4ESf/EUC9i+6+9G1RWL5nib/AJ9dJ/8AAiT/AOIo8zxN/wA+uk/+BEn/AMRQHsX3X3o2qKxfM8Tf8+uk/wDgRJ/8RR5nib/n10n/AMCJP/iKA9i+6+9G1RWL5nib/n10n/wIk/8AiKPM8Tf8+uk/+BEn/wARQHsX3X3o2qKxfM8Tf8+uk/8AgRJ/8RR5nib/AJ9dJ/8AAiT/AOIoD2L7r70bVFYvmeJv+fXSf/AiT/4ijzPE3/PrpP8A4ESf/EUB7F9196NqisXzPE3/AD66T/4ESf8AxFHmeJv+fXSf/AiT/wCIoD2L7r70bVFYvmeJv+fXSf8AwIk/+Io8zxN/z66T/wCBEn/xFAexfdfejaorF8zxN/z66T/4ESf/ABFHmeJv+fXSf/AiT/4igPYvuvvRtUVi+Z4m/wCfXSf/AAIk/wDiKPM8Tf8APrpP/gRJ/wDEUB7F9196NqisXzPE3/PrpP8A4ESf/EUeZ4m/59dJ/wDAiT/4igPYvuvvRtUVi+Z4m/59dJ/8CJP/AIijzPE3/PrpP/gRJ/8AEUB7F9196NqisXzPE3/PrpP/AIESf/EUeZ4m/wCfXSf/AAIk/wDiKA9i+6+9G1RWL5nib/n10n/wIk/+Io8zxN/z66T/AOBEn/xFAexfdfejaorF8zxN/wA+uk/+BEn/AMRR5nib/n10n/wIk/8AiKA9i+6+9G1RWL5nib/n10n/AMCJP/iKPM8Tf8+uk/8AgRJ/8RQHsX3X3o2qKxfM8Tf8+uk/+BEn/wARR5nib/n10n/wIk/+IoD2L7r70bVFYvmeJv8An10n/wACJP8A4ijzPE3/AD66T/4ESf8AxFAexfdfejaorF8zxN/z66T/AOBEn/xFHmeJv+fXSf8AwIk/+IoD2L7r70bVFYvmeJv+fXSf/AiT/wCIo8zxN/z66T/4ESf/ABFAexfdfejaorF8zxN/z66T/wCBEn/xFHmeJv8An10n/wACJP8A4igPYvuvvRtUVi+Z4m/59dJ/8CJP/iKPM8Tf8+uk/wDgRJ/8RQHsX3X3o2qKxfM8Tf8APrpP/gRJ/wDEUeZ4m/59dJ/8CJP/AIigPYvuvvRtUVi+Z4m/59dJ/wDAiT/4ijzPE3/PrpP/AIESf/EUB7F9196NqisXzPE3/PrpP/gRJ/8AEUeZ4m/59dJ/8CJP/iKA9i+6+9G1RWL5nib/AJ9dJ/8AAiT/AOIp1lqGo/2sNP1K2tkZ4Gnje3lZxhWVSDlRz8woB0ZWumvvNiiiigyCiiigAooooAKKKKACoIv+Pq4/4D/Kp6gi/wCPq4/4D/KmBPRRRSAan+rX6CnU1P8AVr9BTqAILnpD/wBdVqeoLnpD/wBdVqemAUUUUgCiiigAooooAKKKKACiiigDj/FWoanp/iLS5rGR2gggmnurYf8ALaMbQcf7QByPpSReJVtb/XLrzJLy3L2q2cMbA72kTgLngZJzmugn0wza/aal5oCwQSRGMr97cV5z+Fc/B4DjtU1SOC+aNbm6jurT5M/ZWTkDn7y5zx6HFVoTqWpfF0trpd9NdaTLHfWTRLLZiVW3CQ4Uq/Q559OlQy+L9Rhlu4G8N3Hn2cYnnUXMe0QnOGDd2+U/L7dalbwtd3NjffbdQSW/vJIWklSHairEwKqq5+vOe9X7jQ2nvtWuBOAL+zW2C7fuEb+evP3+ntS0HqVb/wAWJAYhZ2Zus2q3cmZki2xNnGN33mODx7da0ZtbtIfD51r53tRAJxtHzEEZAx61h3Pg2V/sclvcWZmitI7SU3VmsysqZwygn5Tyfat2+0iO/wBAl0l3KJJD5W+NQu33A6DntRoGpzkXiG+j8STTatZz6fb2+lNcvB5qyqQH+8Nv8WOMVr6V4gnvdQFlf6XLp80kXnwB5FcSR5wc4+6wyMj361Sj8LX93d3E+s6ol0J7BrFlhg8rCls7hyeat6VoV9Bqa3+qait5NDCbeDZD5YVCQSW5OWOB7cU9A1E1PxDeWmryadY6PJfSR24uGZZ1jAUsRjnvxx6+1RSeKppprGPStJlvjeWf2tT5yxhFyBhs9+fzH41X1HTdYuPF9zNp1yLRWsEjMskHmI3ztkDkfMB/OtPTfD66ZeWckUxaK1sPsYVl5b5gd2fw6e9LQNSrJ4saO8c/2ZMdNiuBay3vmL8suQPudSoJwT69qin8XzwXN4To0zWFldfZ7i6Ey/L935gvU/eGf606bwtcyXcsK6kF0ma6+1yW3lZcvuDEB88KWGemaz4/D+qajdazA94bbTbjUS8kT2+WkUBDlG7AkY6HpxT0FqbkWuXlxr9zp0Gku9vayrHNdGdQF3IGyF6nryKzrbxQI9I00WtnJPc3ayOkU90BtVGwS0jfUY471u2OnNZ3+pXJlDi8mWUKFxswirj3+7mufk8FuNO02OK4tXu7FZEDXNqJYnV23HKk8EcYINLQeoo8TXmoav4eOnQp9ivVn+0JLIAylMAjgHleeh5qzd6vPb+KLVLm2ljtXf7NEVuUO525DNGOccYBzx6VKfDs8cmiz291BHNp7OJAtsFSVHxvAVcbTwMGqC+DJl1SK5+12zRxX32sSNbZnbkko0megzgY7CnoLUtReI7q9OpBdIlSztGnikuftCglkH8I68+vb3qNfE8q2tjDp2lXF9M1lHdzIZ1BijI4yzfeY88d8dq0bTRGttN1O0M4Y3s00gbb9zzO3XnFZx8L39sto+m6olvcJZJZXDPBvWRFHDKM8MOfUc0tB6mzYam2pGCe3tibCe2EyXJcA7ifubevTnNXz0NZ2m6bLpa29pDOp0+3tlhSJk+cuD94t9O2K0T0NIaMXwr/AMijYf8AXH+prTsSWsYSSSSo5NZnhQZ8JaeB3h/qa1bWNobWONsblXBxTNa/8WXq/wAyaiiikZBRRRQAUUUUAFFFFABRRRQAUUUUAFFFFABRRRQAUUUUAFFFFABRRRQAUUUUAFFFFABRRRQAUUUUAFFFFABRRRQAUUUUAFFFFABRRRQAUUUUAFFFFABRRRQAUUUUAFFFFABWRL/yONp/2D5//RkVa9ZEv/I42n/YPn/9GRUGtLd+j/I16KKKDIKKKKACiiigAooooAKgi/4+rj/gP8qnqCL/AI+rj/gP8qYE9FFFIBqf6tfoKdTU/wBWv0FOoAguekP/AF1Wp6guekP/AF1Wp6YBRRRSAKKKKACiiigAooooAKKKKACiiigAooooAKKKKACiiigAooooAKKKKACiiigAooqv58rO4ihDKp2klsc0AWKKg8y5/wCfdf8Av5/9ajzLn/n3X/v5/wDWoAnoqDzLn/n3X/v5/wDWo8y5/wCfdf8Av5/9agDFttC1awgW1stbEdrHkRJJaK7KuehOeal/s7xB/wBB+L/wBX/4qtXzLn/n3X/v5/8AWo8y5/591/7+f/WpmzxE27u33L/Iyv7O8Qf9B+L/AMAV/wDiqP7O8Qf9B+L/AMAV/wDiq1fMuf8An3X/AL+f/Wo8y5/591/7+f8A1qBe3l2X3L/Iyv7O8Qf9B+L/AMAV/wDiqP7O8Qf9B+L/AMAV/wDiq1fMuf8An3X/AL+f/Wo8y5/591/7+f8A1qA9vLsvuX+Rlf2d4g/6D8X/AIAr/wDFUf2d4g/6D8X/AIAr/wDFVq+Zc/8APuv/AH8/+tR5lz/z7r/38/8ArUB7eXZfcv8AIyv7O8Qf9B+L/wAAV/8AiqP7O8Qf9B+L/wAAV/8Aiq1fMuf+fdf+/n/1qPMuf+fdf+/n/wBagPby7L7l/kZX9neIP+g/F/4Ar/8AFUf2d4g/6D8X/gCv/wAVWr5lz/z7r/38/wDrUeZc/wDPuv8A38/+tQHt5dl9y/yMr+zvEH/Qfi/8AV/+Ko/s7xB/0H4v/AFf/iq1fMuf+fdf+/n/ANajzLn/AJ91/wC/n/1qA9vLsvuX+Rlf2d4g/wCg/F/4Ar/8VR/Z3iD/AKD8X/gCv/xVavmXP/Puv/fz/wCtR5lz/wA+6/8Afz/61Ae3l2X3L/Iyv7O8Qf8AQfi/8AV/+Ko/s7xB/wBB+L/wBX/4qtXzLn/n3X/v5/8AWo8y5/591/7+f/WoD28uy+5f5GV/Z3iD/oPxf+AK/wDxVH9neIP+g/F/4Ar/APFVq+Zc/wDPuv8A38/+tR5lz/z7r/38/wDrUB7eXZfcv8jK/s7xB/0H4v8AwBX/AOKo/s7xB/0H4v8AwBX/AOKrV8y5/wCfdf8Av5/9ajzLn/n3X/v5/wDWoD28uy+5f5GV/Z3iD/oPxf8AgCv/AMVR/Z3iD/oPxf8AgCv/AMVWr5lz/wA+6/8Afz/61HmXP/Puv/fz/wCtQHt5dl9y/wAjK/s7xB/0H4v/AABX/wCKo/s7xB/0H4v/AABX/wCKrV8y5/591/7+f/Wo8y5/591/7+f/AFqA9vLsvuX+Rlf2d4g/6D8X/gCv/wAVR/Z3iD/oPxf+AK//ABVavmXP/Puv/fz/AOtR5lz/AM+6/wDfz/61Ae3l2X3L/Iyv7O8Qf9B+L/wBX/4qj+zvEH/Qfi/8AV/+KrV8y5/591/7+f8A1qPMuf8An3X/AL+f/WoD28uy+5f5GV/Z3iD/AKD8X/gCv/xVH9neIP8AoPxf+AK//FVq+Zc/8+6/9/P/AK1HmXP/AD7r/wB/P/rUB7eXZfcv8jK/s7xB/wBB+L/wBX/4qj+zvEH/AEH4v/AFf/iq1fMuf+fdf+/n/wBajzLn/n3X/v5/9agPby7L7l/kZX9neIP+g/F/4Ar/APFUf2d4g/6D8X/gCv8A8VWr5lz/AM+6/wDfz/61HmXP/Puv/fz/AOtQHt5dl9y/yMr+zvEH/Qfi/wDAFf8A4qj+zvEH/Qfi/wDAFf8A4qtXzLn/AJ91/wC/n/1qPMuf+fdf+/n/ANagPby7L7l/kZX9neIP+g/F/wCAK/8AxVH9neIP+g/F/wCAK/8AxVavmXP/AD7r/wB/P/rUeZc/8+6/9/P/AK1Ae3l2X3L/ACMr+zvEH/Qfi/8AAFf/AIqj+zvEH/Qfi/8AAFf/AIqtXzLn/n3X/v5/9alimdpDHJHsYDcMNnIoD28uy+5f5GT/AGd4g/6D8X/gCv8A8VR/Z3iD/oPxf+AK/wDxVblFIft5dl9y/wAjD/s7xB/0H4v/AABX/wCKo/s7xB/0H4v/AABX/wCKrcooD28uy+5f5GH/AGd4g/6D8X/gCv8A8VR/Z3iD/oPxf+AK/wDxVblFAe3l2X3L/Iw/7O8Qf9B+L/wBX/4qj+zvEH/Qfi/8AV/+KrcooD28uy+5f5GH/Z3iD/oPxf8AgCv/AMVR/Z3iD/oPxf8AgCv/AMVW5RQHt5dl9y/yMP8As7xB/wBB+L/wBX/4qpbDSryHUvt1/qP2uVYTDGFhEYVWIJ6E5PyiteigTrSatp9y/wAgooooMgooooAKKKKACiiigAqCL/j6uP8AgP8AKp6gi/4+rj/gP8qYE9FFFIBqf6tfoKdTU/1a/QU6gCC56Q/9dVqeoLnpD/11Wp6YBRRRSAKKKKACiiigAooooAKKKKACuQ07xTeS6nrVjeRxoYXmNhIBxIsYG5T/ALQJB+hrr64678L3l1o2qIhSHUPt0t3Yyg5wSAAD7MMgj3poTLcXi+ztNG0ubUWke7urVLiRLeFnKqQNzkDO1QT1q1qHizS9Pkhjdp52ng+0RC2haXfHkDI2/XNY1vo+u6Stjc2dpbXM7aXFY3ETzbBE6DhgcfMvJyOvArQ0fQLnStR0/LLJBbaV9kaQHGX3qenpwaegtSzp/i7R9UvorW0mlczKTDKYWWOXHJCsRgkdxUtr4m0y81AWcMkhZ2ZYpDEwjlZc7grdCRg/lWTYaDqEFh4XhkjQPp8zPcAOPlBRxx68sKraH4avrK+tILy1MkFlI0kdydQkKEnOCsPQH5sHt6UWQ7s1PEesXljqOk2NnHLm8lYPIkHm4VVzgDI6+vYZq4fEViurLp7rcRu7+UkrwsInfGdoboTijUrC4udc0a6iVTFayStKS2CAyEDHrzXPTaJr1zrFvJch5Vg1FZzMbwiMxAnAWLoCBjr+dLQNTZPjDSV1JrF3nV1uDbNIYG8tZOMKXxjnIxTrDxF9pvdYhms7iGPTpNvmmMkONoPGOSeeg7YqhLod++larbiNPMuNVW6jG8cxh42z7HCninyadrcU3iBLIRRG8KzWtz5nIbaqshGODhTg+9Ggal+38T6bPa3c8jy2otFDTpcxGNkU9GweoPbFRS+JLaXRru7Q3VmbcoHM9q25dxGCFOMg+xrGs/D+oySatJd6eskd3ZxwpBeXzTFiC2Qz8levGKQaFrlxoeq20iSRpOIRbWs96bgoVbLHeegIxgZPSnZBdnRX3iKx06+W2uVuFGVVpxAxiQt90FsYGavQXiXFxcwKkqtbsFYuhAYkA/Ke457VyPiHRde1K6vI0V5oZHja3YXhjjRAQSrRj7zZBOTn8K6+CS5e4uFmgWOJGAhcPkyDHJI7c5FICeoLb/lt/wBdWqeoLb/lt/11akMnooooAKKKKACiiigAooooAKKKKACiiigAooooAKKKKACiiigAooooAKKKKACiiigAooooAKKKKACiiigAooooAKKKKACiiigAooooAKKKKACiiigAooooAKg/5fj/ANch/M1PUH/L8f8ArkP5mgCeiiigAooooAKKKKACiiigAooooAKKKKACiiigAooooAKKKKACiiigAqCL/j6uP+A/yqeoIv8Aj6uP+A/ypgT0UUUgGp/q1+gp1NT/AFa/QU6gCC56Q/8AXVanqC56Q/8AXVanpgFFFFIAooooAKKKKACiiigAooooAKKKKACiiigAooooAKKKKACiiigAooooAKKKKACq/lTI7mJ02s27DKTg/nViq/mzSO4ijTarbcsxGT+VAC4uv78P/fB/xoxdf34f++D/AI0Zuv7kP/fZ/wAKM3X9yH/vs/4Ux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ljikEpkkZSxXaAowMUmbr+5D/AN9n/CljlkMrRyIoYLuBU5GKAJqKKKQwooooAKKKKACiiigAooooAKKKKACiiigAooooAKKKKACiiigAqCL/AI+rj/gP8qnqCL/j6uP+A/ypgT0UUUgGp/q1+gp1NT/Vr9BTqAILnpD/ANdVqeoLnpD/ANdVqemAUUUUgCiiigAooooAKKKKACiiigAooooAwvF+oT6X4ekube5Fs4ljQzEAhFZwCeeOhPWs3RdakfxCbGHWo9bs2tWmeWNUzAysAASnB3AnjrxWx4l0uXWNHNnEImJmidhL90qrgkHj0BqpHoE+naxeyaQLe1s7612uqKF8qdRhXVQMHIPP+6Kelha3LVp4hhurqS1ayvrecRNNGlxDsMyjgleevI4ODyKg07xQmpX9xYf2ZqVnPDB5zefCvAJwB8rHk84HfBrK0jw9q9lqkV/JFbCaKzliJN1JKZpTtIY7vugkdB096k0fTPEUWmX9tcx2lrfXUbu1/FcGRmmPAO0qMKBwPQAU9A1Lej66Q95Fqc91GYIfPH2y1ELGLnL/ACkg89uCO4q7pPiS01a5a3SC7tptnmxpdQmMyx/319R+vPSuftPCF7LNeG6SG2judOa0YpcyTtvJzuy3bvgVq6Vpmrvq8F/q/wBkjNpbtbwpbMW8zcRlzkcfdGB9eaHYFcqeIdZntfEEVjNq66NZG2Mq3TRqwlfOCu5uFwOcdTmtGXXY9K02xE8kuqXdwn7v7DDuafAyWABwBj3xTtZXXzKV0630y7tJFCtDdllIPc5AII9sVk2/hnU9HttMn09rSe8tPODwuTHERK24hMZ2hT046UaBqas3irT47G1uYI7q6e6LCG3ghJlJX7+VOMbcc5xUserRT6tYxK91H9otZJlheHbwCo+bPzBhnp9ayF8P6tYLYX9o9pPqELTtNFIWSN/OfewU8kYOMZHIq9LpWqXOq2l9JLbxTJYTQO8WSFkcqQVB6gbe9LQNSRPEUc8k9r9kvbS4EDywm5h2CUL1K/QkcHB56UuhatNd6XpJuIppZru28150j/dqQB949ic8D2NYuleGNTi1OC5u1hQpazQSyi6klaV22/PhuADg8CtjQLXVtN07TbC4itfLgiaOZ0kYn5cBCox3Gc56e9DsGpu1Bbf8tv8Arq1T1Bbf8tv+urUhk9FFFABRRRQAUUUUAFFFFABRRRQAUUUUAFFFFABRRRQAUUUUAFFFFABRRRQAUUUUAFFFFABRRRQAUUUUAFFFFABRRRQAUUUUAFFFFABRRRQAUUUUAFFFFABUH/L8f+uQ/manqD/l+P8A1yH8zQBPRRRQAUUUUAFFFFABRRRQAUUUUAFFFFABRRRQAUUUUAFFFFABRRRQAVBF/wAfVx/wH+VT1BF/x9XH/Af5UwJ6KKKQDU/1a/QU6mp/q1+gp1AEFz0h/wCuq1PUFz0h/wCuq1PTAKKKKQBRRRQAUUUUAFFFFABRRRQAUUUUAFFFFABRRRQAUUUUAFFFQyTMsojjj3sRuPOABQBNRUHmXH/PuP8Av4KPMuP+fcf9/BQBPRUHmXH/AD7j/v4KPMuP+fcf9/BQBPVfyJVdzFMFVjuIK55pfMuP+fcf9/BR5lx/z7j/AL+CmAeXc/8APwv/AH7/APr0eXc/8/C/9+//AK9HmXH/AD7j/v4KPMuP+fcf9/BQIPLuf+fhf+/f/wBejy7n/n4X/v3/APXo8y4/59x/38FHmXH/AD7j/v4KADy7n/n4X/v3/wDXo8u5/wCfhf8Av3/9ejzLj/n3H/fwUeZcf8+4/wC/goAPLuf+fhf+/f8A9ejy7n/n4X/v3/8AXo8y4/59x/38FOilMjOrpsdcZGc9aAG+Xc/8/C/9+/8A69Hl3P8Az8L/AN+//r1PRSG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hOASegGaAIfLuf+fhf+/f8A9ejy7n/n4X/v3/8AXpqzzuodbf5WGRlx0p3mXH/PuP8Av4KYg8u5/wCfhf8Av3/9ejy7n/n4X/v3/wDXo8y4/wCfcf8AfwUeZcf8+4/7+CgA8u5/5+F/79//AF6PLuf+fhf+/f8A9ejzLj/n3H/fwUeZcf8APuP+/goAPLuf+fhf+/f/ANejy7n/AJ+F/wC/f/16PMuP+fcf9/BR5lx/z7j/AL+CgA8u5/5+F/79/wD16PLuf+fhf+/f/wBejzLj/n3H/fwU6GZpGdHTY6YyM560AN8u5/5+F/79/wD16PLuf+fhf+/f/wBep6KQyDy7n/n4X/v3/wDXo8u5/wCfhf8Av3/9ep6KAIPLuf8An4X/AL9//XpYoXWQySSb2I2jC4wKmooAKKKKACiioZZmWRY4497EZ64wKAJqKg8y4/59x/38FHmXH/PuP+/goAnoqDzLj/n3H/fwUeZcf8+4/wC/goAnoqDzLj/n3H/fwUeZcf8APuP+/goAnoqDzLj/AJ9x/wB/BR5lx/z7j/v4KAJ6Kg8y4/59x/38FHmXH/PuP+/goAnoqDzLj/n3H/fwUeZcf8+4/wC/goAnoqDzLj/n3H/fwU1p50Us1uNqjJw46UAWaKQHcoI7jNLQAVBF/wAfVx/wH+VT1BF/x9XH/Af5UwJ6KKKQDU/1a/QU6mp/q1+gp1AEFz0h/wCuq1PUFz0h/wCuq1PTAKKKKQHBXHiPVI7XV9QGs6fH9huJUSxlhG6RU6Lu3Zye3HWukvfEtlpywm8juY98YlkKwMywqe7kDArnZfBO62v9QSwtBri6g93aTMAS4DAqrH0IyMHpmrPiTTNf1R7uOGKV7e4s9kMcd75KwyEHcJAPv5yMdRVaE6mrqXi7SdKu2tbl5jIsSzN5UDOFjJI3EgdBjmn6d4q0jVL02trcMXMfmxs8bKsyd2QkYYDviqiaPei/v5TGuybS47ZDuHLgNkfTkc1WXw9eyQ+HIZEVFs7OWC5YMCULRBBj15paD1NXTfFGlaretaWs0hkwTGzxMqzAdSjEYYD2qXVvEGn6NLBFdNKZZslY4YmkYKOrEAcKMjmsXSNJ1gXejxX9tbwW+joypNHLuNwSmwELj5Rjk571d1W01SDxFBq2m2sV3utWtZI3l8sp8wYPnHI9R1osrhrYi03xZAfDenahfM0k94GMcdtEzNIATyFHOAME1v2d7b6hZx3drKJYJF3I47iuITw1rFvpmiTCFpLqzhlint7e8MBO9g2Vcdhjof6V1ejae2naHHapEIJcMxXzWlCuxJ+8eTyaHYFcitvE1hdXb2sa3KzBGkjWSBk85V6lMj5sf1qlpXib+1dN0q8kSSye7nMXlPCT5hAY4B7Djr7YqhpGj62Nc0671GOUmCOZLiWS980O7AYZE6KpwfQjpin6domqQ2Gh2s9vGp069dnZZQQ8eGw4+u4cU7INTch8Q6fPb2E0byEX8hihXyzu3DO7I7Y2nOaqL4psLXSrG4uLiW4e7z5XlWzb3APJ2DJAHc1X0zw9dWviy6u5Sh02MvJZIDyskuDJx9Qf++zVOz0fWtJh0W5t7OG5ntreW2ngaYJgO4YMG6HGOR70tA1L2k+KVn8Nw6ncrLOZp5EjW1gZywV2A4HsO9XJ/FWkwaba3wmkljum2wJDEzyOR1G0DPHf0rCtdH8QWmhafbmM5W4me7t7S68pm3OShV/QZ5HGabp+h65pVnpVzHaRXF1aS3PmW7XHLJK2QQ56kYHXrzTshXZp6X4sgm0STUruTcjXkkFusURLyYYhQF6k4B/KtO316xuorWSAyyLcSmEYibMbgEkOMfLjHeuX/wCEc1k6TbzSQqL2DUZ7pre3ujFvR9wwsg6HB7+9bmi2l5plpEq6dsa5uWkuQ94ZWjBH3izD5jwBgUOw1c36g/5f/wDtl/Wp6g/5f/8Atl/WpGT0UUUAFFFFABRRRQAUUUUAFFFFABSEgAk9BzS0HkYoAztH1m11u2kntUuEWOQxkTwtG2R3AYcg9jVqL/j7n+i/1qLTtOTTYHijnuZg7l91xMZGGewJ7D0qWL/j7n+i/wBaYieiiikMK5mefW77xHqNjYajb2kdpDEyiS18zezhup3DA4rpq5S7TX9P8Uaheado8V7BdwwqrtdLFsKbs5BGcc00JljT/FSSeHrS/vLeY3EpaN4rWJpPnQkNjHbjPNOn8VQ/bdFjs4Jbq21PfiaNCdoUf49c9KzU0HWNO0nS7OBnnRGle8S2uTAzSO24EN12gluOCeOtLYaHq1hZ+HXNuks1jNMLiPz8kLJkbgx+9jIPqaegtTcfxHYR6qunyeejtJ5SytCwiMn9wPjGan1bWLPRbVZ7tn+dwkccaF3kY9lUck1y17ouv3mqxtOskqRajHOsv2zbF5KsCAIv7wHr+dbfiGxvpbnTdR06GO4nsZmc27vs8xWUqcN0BHXmlZDuytpniy3n07UNQupf9HivmtoAsTb24XC7epbJIxW1pup2uq2xntWYhWKOroVZGHVWB5B5rkX8Pa1caZPNLBHHeDVmvlghuSm9CgXaJByrdef8a6Hw5p8ljaTyT2z289xL5jq901wx4ABZj3wOg44FDsCuRSeJrCwtjNeXMjq97JaIUgOd4J+TAznpjPep4fEmn3GktqMJneNX8tolhbzVfpsKYyDWUuhX4mtGMSYj1ma7b5xxE27B+vI4pLnStZij1NrMEfaNRE5SKYRvLDsUEK38JyPbp1o0DU1ofEmnT2tvOjyAT3ItAjRkMkp/hYdjxTrjxFptpHfvNKyiydY5fkJJZgCqqB94nI6VzUHh3WIdOuJFgU3Ueqrfwwy3JcyKABtMh79eTTbqw1KG01LVNQW0spTqFveQrJNmMhAo2swHBPIzjFOyC7OgtvFulXVrc3EbThbaWOGZXhZWR3ICgg8/xDNT33iLTtO+3faZHX7DEk05CE4ViQCPXpXKWUd/4jtPEc0ItPOlubd4THIXiYxbW278c8rgkcc1Yu9H1zVY9cmuLCG3kvbaCOGIXAflWJOT070WQrs3R4osWsftaQ3zqZTEqLavvc4zkLjpjnNOm8UaVDpdvqAlkliuGKwpFEzSSMM5UKBnIwc+mKi8QW2qziy+w+a8CsftMMFx5Ej8fKQ/oD1GRmsBtO1PQNI0vU3thPcadcXJktvPLGRZnYDDkctyvX3pWQ7s29V8QCPT7S8sJZcS7nCfYpJCyjruAwUA7n9KnuvFOmWNlaTyTPP9qTfGLaFpCy8ZbaBkKM96o6pb+IL02chhZYzEwmt7W9MRSQnhi+AWUDjA7+tVLHSNb0WDSbu2s4bq5hsDZz27XG3adwYMGI5HHPenoGp00Gr2l1PbRW7PKtzCZ45UQmMqCB97oDz0+tXJP9U/+6ax9Cs77SbOx02SGOSJIXaa4R8BZC2doXqRyefatiT/AFT/AO6akYy3/wCPWL/cH8qh+3rgny2wRleR83OKmt/+PWL/AHB/KoPsAwQZDgDCcfd5z+NPQWpIt0GVcoQxfYVz0NMF8CP9U2SAVGR8wJxT47XY4dn3EFieMcmoxY4H+t5AAQ7egByPrRoGpILpSisVIJYgj0x1/lTBfAgfum3Nt2jI5z0/lT0tQv3n3fKR07k8moxYkAHzcuu3YdvQDp9etGgai/blIBEbYwCxyPlycU+K6EsuzYVyCVJPXBxTPsIAUCQ4wA/H3sHP4U+K18qXfvyACFGOmTk0aBqWKrx/8fs/+6v9asVXj/4/Z/8AdX+tIZYooooAKxNU1W+TVoNK0u3gkunhaeR7hyqRoDgdASST/Ktuua1gXmmeIotag0+e/ga0NrJFbYMiHfuVsEjI5IpoTK+peLrzRRo51PSxD9qmkjutkm8Qqv8Ay0BHVeQeegq1qfiWWxk1pY7eOQWFmlyhLH5y27g+3FQXFvf6vqehXF9pfkx4uRPCXEgRGTChz0yR2FYQ0HWLa28UWLwSTxfYUt7GUcmZAG2r/vDOPwFPQWp0cOtaraatp9nq1vZeXqG5YZLV2JVwu7DBh0IzyKtf8JBDDqerQXhjt7awEB85m6+Znr+OB+NQLottpCDVYrW+1G+gh2xpJctK6g43BN7YB/niqumNeCfWdcuNIulS7MCxWbBTMQgwWIzgctnGegpaD1OrqA/8fy/9cj/MVPUB/wCP5f8Arkf5ikMWefySoCF2bOADjoM1Gt6ruoCNtYgbs9yM1JPB520q+1lzg4z1GDUYsgrqVkIUEHGO4GBT0FqOe7CTbCh2hgpbPcjNMF9kAeU25tpUZHIPSnG03SBmkyMhmGOpAxmmLYkDPm/Mu0IdvQDpn1o0DUk+1DyEkCEl22hc96Z9uU4xG3QFuR8uTinfZCIlQS/cIZTt7+v60z7CBjEhxgB+OuDn8OaNA1Hpdq7EFCq4YhieuDg0n20ZX922Dtyc9M9KT7F94eYduCFGOgJyae9oHl3bsKSpZcdcdKNA1GC+BH+qbJAKjI+bJx+FBvwFz5TcAl+R8uDj8aBY4B/eHIACHHTBz+NIbH5ceactkP8AL1yc8elGgak80vlBcKWZjgAHFQrfK20iNtp25OehNSPaqQDHiNw27OM1GtiF2ASHYNuRjqR0o0DUt1Fcf8e0v+4f5VLUVx/x7S/7h/lSGPj/ANUn+6KdTY/9Un+6KdQAVBF/x9XH/Af5VPUEX/H1cf8AAf5UwJ6KKKQDU/1a/QU6mp/q1+gp1AEFz0h/66rU9QXPSH/rqtT0wCiiikAUUUUAFFFFABRRRQAUUUUAFFFFABRRRQAUUUUAFFFFABUMkUhmEsTKG27SGGRipqKAIMXX9+H/AL5P+NGLr+/D/wB8n/Gp6KAIMXX9+H/vk/40Yuv78P8A3yf8afJMsRUEMWboFGTTPtQ/55Tf9+zTEGLr+/D/AN8n/GjF1/fh/wC+T/jR9qH/ADym/wC/Zo+1D/nlN/37NABi6/vw/wDfJ/xoxdf34f8Avk/40fah/wA8pv8Av2aPtQ/55Tf9+zQAYuv78P8A3yf8aMXX9+H/AL5P+NH2of8APKb/AL9mj7UP+eU3/fs0AGLr+/D/AN8n/GjF1/fh/wC+T/jR9qH/ADym/wC/Zo+1D/nlN/37NABi6/vw/wDfJ/xp0Mbq7vIwLPjO0YAxTftQ/wCeU3/fs0fah/zym/79mgCeioPtQ/55Tf8Afs0fah/zym/79mkMnoqD7UP+eU3/AH7NH2of88pv+/ZoAnoqD7UP+eU3/fs0fah/zym/79mgCeioPtQ/55Tf9+zR9qH/ADym/wC/ZoAnoqD7UP8AnlN/37NH2of88pv+/ZoAnoqD7UP+eU3/AH7NH2of88pv+/ZoAnpGVXUq6hlIwQRkGoftQ/55Tf8Afs0fah/zym/79mgCWONIYxHEiog6KowBTqg+1D/nlN/37NH2of8APKb/AL9mgCeggHqM1B9qH/PKb/v2aPtQ/wCeU3/fs0AT0VB9qH/PKb/v2aPtQ/55Tf8Afs0AT0jDcpB7jFQ/ah/zym/79mj7UP8AnlN/37NADUjuY0VFeIqowCVOcfnTsXX9+H/vk/40fah/zym/79mj7UP+eU3/AH7NMQYuv78P/fJ/xoxdf34f++T/AI0fah/zym/79mnxTLKWADBl6hhg0AMxdf34f++T/jRi6/vw/wDfJ/xqeikMgxdf34f++T/jRi6/vw/98n/Gp6KAIMXX9+H/AL5P+NLDE6u8kjKWfH3RgDFTUUAFFFFABRRTTIinDOoPoTQA6imedF/z0T/voUedF/z0T/voUAPopnnRf89E/wC+hR50X/PRP++hQA+oZYpDKskTKGAKkMMgin+dF/z0T/voUedF/wA9E/76FAEeLr+/D/3yf8aMXX9+H/vk/wCNSedF/wA9E/76FHnRf89E/wC+hTAjxdf34f8Avk/40Yuv78P/AHyf8alV0f7rKfoadSAgxdf34f8Avk/40Yuv78P/AHyf8anooAgxdf34f++T/jRi6/vw/wDfJ/xqeigCDF1/fh/75P8AjRi6/vw/98n/ABqeigCDF1/fh/75P+NGLr+/D/3yf8anooAgxdf34f8Avk/40147mRGRniAYYOFP+NWaKAEUbVA9BiloooAKgi/4+rj/AID/ACqeoIv+Pq4/4D/KmBPRRRSAan+rX6CnU1P9Wv0FOoAguekP/XVanqC56Q/9dVqemAUUUUgCiiigAooooAKKKKACiiigAooooAKKKKAKOqata6PbxzXXmFZJBEixRl2Zj0AA5pNO1WHUzIIre8i8vGftFs8Wc+m4DPSsPx40yafpjW91DazDUYdk865RDzyRkcfjVnSrzVRps5a/07XLxZAQLVhCqofXlueDTtoK+p0VFchq0Nzq2u6JaXklzYLNBctNDa3JG7GzALDGeuaxdNF5b2ml6qdWv57ltVNiwmmyjQ72UKV6E4AO7rmiwXPSapSapbQlBL5kfmXAtk3xkbnIyMeo9+lcTe6rnxDBeWUlym7U1tHaW+GGGdrIIf7voeverEtyS++4nJSPxMEBkfhBt4HPQc/rRYLnd0VTsIraJrs29y05e4ZpQ02/y3wMqP7oHHHvVykMgP8Ax/J/1zb+YqeoD/x/J/1zb+YqegAooooAKKKKACiiigAooooAKKKKACiiigAooooAKKKKACiiigAooooAKKKKACiiigAooooAKKKKACiiigAooooAKKKKACoE/wCP6X/rmv8AM1PUCf8AH9L/ANc1/maAJ6KKKACs/U9astJ8lblpDLOSIoYYmkd8cnCqCcD1rQrl9RuILDx5Y3N7NHBbyWEkUcsrBV371JGTxnH8qaEy6/izSVsra6SWaZLmRoo0igdnLr95SoGQRg5BFEvinT4LBryeK9hjEqwhZLSRXZm6BVIyfwrnfFGpQ30ug3Wi6nZ2/wDp0qi7ljzEGEbBuuN3pnNN1ye9l8M2Il1XT9RvV1a3xLAu2MfN8oYBif1p2Fc6zTdesdUuJbaEzR3MSh2huIWifaejYYDI9xWnXMHRbqa7u9T16/giU2htk+yFohEhO5mLk5zwOe1dLGFESBW3KFGCTnI+tJjQ6qtvFG4kZo1ZjI3JGe9WqgtfuSf9dG/nSGO8mDOPKjz6bRR5VvjPlx4H+yKpyxObp8Id5cMrY/h2461EsRwp8phGuwOu3qRnPHenYVzR8mDj93Hz0+UUeTATgRx8f7IrOWFxtBibcQuzj7vzZ/DipbeOVZcom11Vg5YcE7uPrRYLlzyYM48uPPptFHlW+M+XFgdflFU5IpDct8h8wupDAcY288/Wo0iO1T5TBF2CQbepGc8d6LBc0fIhPSKP/vkUeRD/AM8o/wDvkUyzVktVDAjk4B7DPFT0hlYokd7DsRVyrZwMZ6VZqCT/AI/YP91v6VPQAUUUUAFFFFABRRRQAUUUUAFFFFABRRRQAVBF/wAfVx/wH+VT1BF/x9XH/Af5UwJ6KKKQDU/1a/QU6mp/q1+gp1AEFz0h/wCuq1PUFz0h/wCuq1PTAKKKKQBRRRQAUUUUAFFFFABRRRQAUUUUAFFFFAEF3ZWl/B5F5aw3MWc7Jow659cGo7LStO03f9gsLW18zG/yIVTdjpnA5q3RQAxoYmmSZokMqAhHKjcoPXB7ZwKjFlaCNYxawhFfzFXyxgPnO4D1z3qeigCqdMsGuWuWsbY3DEEymJdxI6HOM8U57CzkikiktIGjkfzHVowQzf3iO54HPtViigCOKCGAuYYo4/Mbe+xQNzep9T71JRRQBBKsizpKib8KVIzj0/w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hWQzySumzKhQM56Z/wAanooAKKKKACobqztr6AwXdvDcRE5KSoHU/gamooAqXGladd28dvc2FrNBH9yOSFWVfoCMCmQaNpdrGY7fTbOKMuJCscCqNw6NgDqPWr1FADJoYriF4Zo0kicYZHUEMPQg04AKoVQAAMADtS0UAFVIp44TIkhKt5jH7p6E1booAg+2Qf3z/wB8n/Cj7ZB/fP8A3yf8KnooAg+2Qf3z/wB8n/Cj7ZB/fP8A3yf8KnooAg+2Qf3z/wB8n/Cj7ZB/fP8A3yf8KnooAg+2Qf3z/wB8n/Cj7ZB/fP8A3yf8KnooAqiRZruIx5IVWycEYzirVFFABRRRQAUUUUAFFFFABRRRQAUUUUAFFFFABUEX/H1cf8B/lU9QRf8AH1cf8B/lTAnooopANT/Vr9BTqan+rX6CnUAQXPSH/rqtT1Bc9If+uq1PTAKKKKQBRRRQAUUUUAFFFFABRRSN90/SgBaK828KahpWoT2cNxc63JqjTOWYtceSWVmPX7mMD6VuxeMLlrlmk0d009b9rFrkTqTu3bVbZjO0nr6e9OwrnWUVxOv+JNQlt7pLLT5ls4b2K1a9WYBg4lUN8nXbzjOfwq9qHjKOxv7mP7Mj2lpIsVxKbhFcMQD8qHlgNwz09s4oswudRRXPDxDeSa7eWUOlbrSykRZ7szhQFZA+QuMkjPSq+l+NIr+7t0ltlgt7xXa1kFwrsQoLHeg5UlQSOvvg0WYXOpornLPxPcTWU2qXWlPbaSsLTxXJmVmZB6p1BPUdffFFh4jvri4NrdaO1rdTW7XNmhnVhMox8rEfdbkZHI560WC50dMlfy4XcDO1ScUlu8sltE88QimZAXjDbtjY5Ge+D3pLr/j0m/3D/KkMYEuSoP2heR/zz/8Ar0vl3P8Az8L/AN+//r1Mv3F+lL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TXW5SNn89TtGceX1/WrNRz/wDHvJ/uH+VMByNvjVsY3AGnUyH/AFEf+6P5U+kAUUUUAFFFUNa1H+yNGu9QEXnfZ4zJ5YbG7HbNAF+iuZHim6hjvxfaS1tPb2ZvYk89XEsY7Ej7pzxjmpjqf2G+mJWWUz2L3/zy8IECgRqMcD5s5p2Fc6CiuPi8XavM1nEvhtxNfwedaBrtMEAAtvP8PUY4Oc9qsP4xVtNsZYLMfa7xpEEE86xrGYzh9z9ODwMZzmizC6OoorlW8YyT2+mnTdMNzcXsk0XlGdVETxjkFuQRkdRTrvxXdW00+3SHlhsY0fUHWdcwkruIUfx4HXp7UWYXR1FFVree4muZw9uEtgEMMwkz5uRk8dsfrVmkMrs00lw8cbqioASSuc5//VS+Xc/8/C/9+/8A69Ef/H5P/ur/AFqemBB5dz/z8L/37/8Ar0eXc/8APwv/AH7/APr1PRSAg8u5/wCfhf8Av3/9ejy7n/n4X/v3/wDXqeigCDy7n/n4X/v3/wDXo8u5/wCfhf8Av3/9ep6KAIoHZ4zvxuVipI74OKlqC2+5J/10b+dT0AFFFFABRRRQAUUUUAFFFFABUEX/AB9XH/Af5VPUEX/H1cf8B/lTAnooopANT/Vr9BTqan+rX6CnUAQXPSH/AK6rU9QXPSH/AK6rU9MAooopAFFFFABRRRQAUUUUAFIRkEetLRQByuk+H/EOkiC2j161axikLeUbH5ihYsV3b+vOM4qwfC5/s2W0F39/Uft27y+n7wPt6+2M10VFO4rHKXnhG8nkuYYNYMOn3F2t40BgDNvDhmG7P3SR06+9ST+E2bWp722ubZIbmUTTJLZpK4YAA7XPQHHcH2rp6KLsLIzLXSFgvdWnkk8xNQdWKbcbQIwmM9+lZei+EjpEqxm5t5bOJGjiUWaLLtIxhpBycDuMZ7109FFwscnpfh/UPs19pF/eM+irG1rbxeUqu6EdS3tnA6dMmrNj4dv4Ln7Vd6t9puYLZrazfyAoiBx8zDPzNwM9Bx0ro6KLhYjt1lS2iSeQSzKgDyBdoZscnHbJ7Ul1/wAek3+4f5VLSModSrDKkYIpDBfuL9KWq4tcDAnmx/vUv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o5/+PeT/cP8qZ9mP/Peb/vqkNrkYM0xB6jd1oAlh/1Ef+6P5U+kACgADAAwKWgAooooAKo6zp51bR7qwEvlefGU37c7fwq9RQBjXnh9L27lllnIjl09rFlVecE53A1RtvDGoCWSS+1gXLGwksUAtwgUMRhuDyeOf6V09FO4rGPBoZhutIm+0Z/s+2aAjZ/rMhRnrx939ay5fBhNlapFdw/arWaaSN5rYSRkSNkqyE/TkEdK6yii7CxhQ+Hmjn0iZrlC1gZWYJAsYkLrjgLgLj8ag1LwvPd3t61tqRtrTUQq3sPkhi4A2/K38JI4PWukoouFitbwXEVxMXnVrYhBDEEwY8DBye+f0qzRRSGQR/8AH5P/ALq/1qeont1d94d0YjB2nGab9mP/AD3m/wC+qAJ6Kg+zH/nvN/31R9mP/Peb/vqgCeioPsx/57zf99UfZj/z3m/76oAnoqD7Mf8AnvN/31R9mP8Az3m/76oALb7kn/XRv51PTI41iTaufUknkmn0AFFFFABRRRQAUUUUAFFFFABUEX/H1cf8B/lU9QRf8fVx/wAB/lTAnooopANT/Vr9BTqan+rX6CnUAQXPSH/rqtT1Bc9If+uq1PTAKKKKQBRRRQAUUUUAFFFFABRRRQAUUUUAFFcxNc61qutala6ZfQWUVgEQb4PMMsjLu554UAgcc9at3viW20gQQagsr3flCS4FpC0iwr3dvRcg+/FOwrm5RWFqPi3TdOuEhZLqd3txcr9mgMgMRON3Hal07xZpWqX0VrbPN+/QvbyvCyxzgDJ2MRziizC6NyiufsPGOl6jdw28S3SeezJFLLbssbupOUDdM8Go9O8SBNDF5qBaSZ7uW3ijgiLPIQ7AKFHfA/SizC6OkorDm8V6ZDp8F6ftDJNP9mEawsZFlwTtZeoPFVY/HWjyMgK3ifvBFOz2zAWzk4CyHHyk5H50WYXR01FY174n06wvmtZjMfLKiaVIi0cBb7odh0zkf1xUN94w0vT9Qns51ut1uyCeRIGaOIOAQzMOAOaLMLm/RWImvk+JbzTHtZVt7e2Sf7VgbOd2cnPT5eOPWix8VadqMkqQpdBljaaISW7L56Dq0efvDke/IosFzbpCcAn0qO1nF1aw3CpIiyoHCSLtZcjOCOx9qe/3G+lIZAk1xIgdYU2sMjL84/Knb7n/AJ4x/wDfz/61Otv+PWH/AHB/KpaYEG+5/wCeMf8A38/+tRvuf+eMf/fz/wCtU9FICDfc/wDPGP8A7+f/AFqN9z/zxj/7+f8A1qnooAg33P8Azxj/AO/n/wBajfc/88Y/+/n/ANap6KAIN9z/AM8Y/wDv5/8AWo33P/PGP/v5/wDWqeigCDfc/wDPGP8A7+f/AFqdDKZN6uu10OCAcj1qWoIf+Pi4/wB4f+gigCeiiigAoorI13VbmwaytbGGKW9vZvLi84kIoALMzY54A6DrQBr0VgrqWqWluBqy2NtJ9qjhjlRmZJlb0HVW7c8VFrni/T9MdrSC6t5NQWWNDAzH+JgMZ9cHOOtOwrnR0Vm3PiDSbPUFsbi+ijuWIAVs4BPQE9AT2BPNUPEXi3T9DguYhdQNqMcW9Ld2POegJHQnsOposO50NFZl1r+l2FxDbXl9DDPKAQjHpnpk9FyemcZq5FeW813cWscoaa32+amD8u4ZH5ikBPQTgZopG+430oArpNcSIHSFdrDIy/OPyp2+5/54x/8Afz/61Otf+PSH/cH8qlpgQb7n/njH/wB/P/rUb7n/AJ4x/wDfz/61T0UgIN9z/wA8Y/8Av5/9ajfc/wDPGP8A7+f/AFqnooAg33P/ADxj/wC/n/1qN9z/AM8Y/wDv5/8AWqeigCDfc/8APGP/AL+f/Wo33P8Azxj/AO/n/wBap6KAIN9z/wA8Y/8Av5/9ajfc/wDPGP8A7+f/AFqnooAhildpGjkQKwG4YOQRU1QD/j/b/rkP5mp6ACiiigAornvG19Jp3hma5jupLULLEHmj+8qFwGI4PbNUNK13RLfTtR1a11zUNTt7VB5yzMTtz0wCq8mnYVzsKK5bVvEGq2/he+v49Ke1u4CmxZZUZGBYcgg88HpWhqWs3mnW6Tf2PPOqx+bcGOVMRAdQMkbj7CiwXNmiuZ1XxV5cbR6dYXV4xs/tMkkO0eSjA7TgnknGcD0qODxLPb6VpcSWN1qV7JYxXM/lFRtQgZYkkZJOcAdaLBc6qiqFlqY1AwS28DtZz2yzpckjHPRcdc45q/SGFVU86YM4n2DcQFCg9DirVQWn+pb/AH2/maADyZ/+fk/98CjyZ/8An5P/AHwKnooAg8mf/n5P/fApkgnhUP55YBgCpUc5OKtVDdf6j/gS/wDoQpiJqKKKQwooooAKKKKACiiigAooooAKKKKACoIv+Pq4/wCA/wAqnqCL/j6uP+A/ypgT0UUUgGp/q1+gp1NT/Vr9BTqAILnpD/11Wp6guekP/XVanpgFFFFIAooooAKKKKACiiigAooooAKKKKAOYurLXdN1m+utGgs7mPUChcXEpQwOq7d3AO4EY44PFMv9N12K5nms0s7p7+zjtrhpHMYjdd3zgc5X5zx14rqqKdxWOcsdBuLG/TaVeCPSUs1cnlnVienpzUOnaFfW1t4XSRY92nb/ALRh84zEyjHryRXU0UXCxwHhyz1fUtO0eKSG2TTrW6e6E4kJd9ruAm3HByeTmpZPDGq/2fEgijeWx1CWeJUumi+0Rybv4l5Rhu/T3ruQAowAAPQUtFwscpBoF2lvphFrFBJHqX2y4QXLynGxlyWblm5HtRfaBfz6Z4igRY/Mv7pZYMvwVAjHPp9011dFFwscVqHhi9l1i9ItUu7K/kSR919LCI8KqkMi8P8AdyP1q7faFezW3iWOJY/9PRFt8v1xGF59ORXUUUXCxzL6NftqdwuyI2d7pq2ssofDROofoP4gd/6VFp2ma2Lqylvbe0jGlWrwwCKYt9oYqoBPHyjC9OTzXV0UXCxFbNO9rE1zGsc5QGRFbcFbHIB709/uN9KdSEZBHrSGR23/AB6w/wC4P5VLVdIriNFRZU2qMDKc4/Ol23P/AD1j/wC+D/jTAnoqDbc/89Y/++D/AI0bbn/nrH/3wf8AGkBPRUG25/56x/8AfB/xo23P/PWP/vg/40AT0VBtuf8AnrH/AN8H/Gjbc/8APWP/AL4P+NAE9FQbbn/nrH/3wf8AGjbc/wDPWP8A74P+NAE9QQ/8fFx/vD/0EUbbn/nrH/3wf8adDGyb2dgzuckgYHpQBLRRRQAVgeI7S8NxpuqWVsbqSwlZ2t1YK0iMpU7SeMjg1v0UAclqB1jW9PtZJdJa1CajBIkLSBpBGpyzPjgfQE1mahYaqsV9pceiPP5uqC8W7V02eWZQ2eTncBxj2r0CincVjhfEttr1/Nf2i2948LPEbdYPKELRgqSXLfNuyDwMcYxUWuafqqR+IbCDRpLz+0pVnhuEddoG1QQcnORtOPWu/oouFjgtX0XUH1fUo2ttRms9TWNf9DkiVQAgUhy4JHTII/nXZWkjiaW2NvKiQKgWdyCJeOcd+OhzVuii4WCkb7jfSloIyMUhkVr/AMekP+4P5VLVZIriNAiyptUYGU5x+dO23P8Az1j/AO+D/jTAnoqDbc/89Y/++D/jRtuf+esf/fB/xpAT0VBtuf8AnrH/AN8H/Gjbc/8APWP/AL4P+NAE9FQbbn/nrH/3wf8AGjbc/wDPWP8A74P+NAE9FQbbn/nrH/3wf8aNtz/z1j/74P8AjQBPRUG25/56x/8AfB/xo23P/PWP/vg/40AA/wCP9v8ArkP5mp6hjicStJI4ZiNowMDFTUAFFFFAGR4l0u51jRXtLOWKK48xJEaZSVyrBuQPpVWCy8ST2t3BqU+kFZI9sflW7Mu7/bVjgjFdDRTuKxxsHg25Gj6tbPNZ20l8iKkVpEywRsnIbaT1PGcY4AqXWvC+oazIJZpbCRpLTyHSeJnSF+cvGM9Tnv6CutoouwsjkpfDOqw7TpuoW0TTWEdnc+dEW+4pAdOevJ4NSHw7qlpHZPpt9bR3EdjHZT+dEWVlX+JcHOeTwa6mii4WMzStOm0qC0sYpY2sLe1WIAqfMLj+LPTGO3rWnRRSGFQWn+pb/fb+ZqeoDaoWJDSLk5IVyBQBPRUH2Vf+ek3/AH8NH2Vf+ek3/fw0AT1Ddf6j/gS/+hCk+yr/AM9Jv+/hoFqmQS0jYOcM5IoAnooooAKKKKACiiigAooooAKKKKACiiigAqCL/j6uP+A/yqeoIv8Aj6uP+A/ypgT0UUUgGp/q1+gp1NT/AFa/QU6gCC56Q/8AXVanqC56Q/8AXVanpgFFFFIAooooAKKKKACiiigAooooAKKKKACiiigAooooAKKKKACiiigAooooAKKZMjSwPGkjRMykB1xlfcZ4rkdP+3xa3qwvfEN21npbRMQ8cQDqU3tuIX+WKdgOxornP+EojvLC88m3u7S4Fo9zb/aYtvmoB95f04ODyOKcviMW2m6aHt7q9vZ7RJ3jtYtzBdoy56ADPbqe1FhXOhork7vXrm91/QYNNMxsLyJrl5YggLqMYB38gDPOBmr1p4rsrvUEtlgu0hmcx2928WIZnGcqrfgcZAzjiiwXN6iudt/GFncXsUBs76OKW4e2W5eH90ZVYrtznvg4PTt1qf8A4Siz/tAW3kXXkmf7MLvyv3JlzjZnr14zjGeM0WYXNuioLW5NykjG3mh2SNGBKuC2DjcPY9qnpDIJGla48qNlQBdxJXOeaPLuf+e6f9+//r0D/j+b/rmP5mm3M7ROAvZGc++KYh3l3P8Az3T/AL9//Xo8u5/57p/37/8Ar1B9qn3iL93vJ+9g4xjPTNSQXDOGLAf6tXAHuOn6UAP8u5/57p/37/8Ar0eXc/8APdP+/f8A9eq63cxKqdm5wpBwcDOfekF7KUDgJ8oBYY6/NjiizC6LPl3P/PdP+/f/ANejy7n/AJ7p/wB+/wD69RR3bGQGQqI23Y46YOKHu3EuU2mMMq+5zRZhoS+Xc/8APdP+/f8A9ejy7n/nun/fv/69VxeTHYCEzIFKnB4ycfjSG9mC5wnyDLcHn5scUWYXRZ8u5/57p/37/wDr01mnhaMvIrqzBSAmOv41ZqC56Q/9dVoAnooopDCiiigAorntWub668Q2mjWV41kjW73M0yIrOQCFCjcCByck47VKdRudEsoLfUXk1K/ldlhW1hw8qjnJGcAgdTwKdhXNyiuebXTd3+htZu6QXUs0c0cibWBRTlSDyCGFWU8R2j2dvciKbZPe/YlGBkPvK5PPTKmiwXNiiue0zWLn+z9TuJ4p7t4NRngjjgjBYqHwo/D1NOk8W2cOmPeS2t4jR3KWstt5WZUkYgAYB56g8E9aLBc36KzrLVXvGgVtNvrfzUdiZowBHtIGGwepzkewrRpDCoriRo4Sy43ZAGfc4qWoLv8A1H/Al/mKADy7n/nun/fv/wCvR5dz/wA90/79/wD16fPJ5UDyDqoyKqtdSoxztKqQp45J25zTET+Xc/8APdP+/f8A9ejy7n/nun/fv/69QJdTHaW2/wABOB2bNPmuZEmYKF2IVByOTk0WAk8u5/57p/37/wDr0eXc/wDPdP8Av3/9eq4vZfRMuoK8Hj5sc0G8mwwATKBixwecGizC6LHl3P8Az3T/AL9//Xo8u5/57p/37/8Ar1CLxvOG/aIyzL05GBSyXbByY9pjUKTx1ycUWYXRL5dz/wA90/79/wD16PLuf+e6f9+//r1X+2y7d2E+YEqMdPmxzQbuYblATcm4k4ODjH+NFmF0WPLuf+e6f9+//r0+3kMsCuwAJ64p6ncoPqM1DZ/8eqfj/OkMnooooAKKKKACiiigAooooAKKKKACiiigAooooAKKKKACiiigAooooAKKKKACoIv+Pq4/4D/Kp6gi/wCPq4/4D/KmBPRRRSAan+rX6CnU1P8AVr9BTqAILnpD/wBdVqeoLnpD/wBdVqemAUUUUgCiiigAooooAKKKKACiiigAooooAKKKKACiiigAooooAKKKKACiiigArn5PD0l1N4iWeVVg1VERCh+ZQI9hJ/GugooA43SfCdzBFOl1bafFJ9ke2S4geV3bcMFsMcKDgZAz9ahufCmpTRabcPDYT3VvZizlhkmkWPAPDqy859QRXcUU7sVkc9a+HpLTU9ImiW2it7K1lheOLcBucg/KDnjg9TVOx8O6rDJp9jPNaHS9OnM8Lpu82T721WHQY3ckdcdq62ii4WOaj0C7XS7O2Lw74dUN4xycFPNZ8DjrhhVC18HS22sFmtrCezN01yJpXk81csW27AduQejfpXaUUXCxBam6Kyfa1hDeY2zyiSNmflznvjrU9FFIZAP+P5v+uY/mafJCsjKWHQEfUHqKSSASOHDujYxlTjIpv2Y/8/E3/fQ/wpiE+xw7NvzZznduOemOv0qSOFIy20cMAMegHamfZj/z8Tf99D/Cj7Mf+fib/vof4UAAs4QpUBucYO7kY6Yo+yQ/J8p+UYxnr359eaPsx/5+Jv8Avof4UfZj/wA/E3/fQ/woAclvHHIXUHJ9+BnrihreNpRIQd314OOlN+zH/n4m/wC+h/hR9mP/AD8Tf99D/CgAFnCFYAHnGDnpjpj0oNpCQo2n5eOvXnPPrzR9mP8Az8Tf99D/AAo+zH/n4m/76H+FAE9QXPSH/rqtH2Y/8/E3/fQ/woFsNys0sj7TkBjxmkMnooooAKKKKAMLWdM1FtTt9W0h7Y3cMTQNFdFgkiMQeq8ggj0rO1Tw7q2pW1hcXUtld39s8jNC2+KIq+PlDL8wxgYJzmuuop3FY5eHw9d2kejSWsVjFJaXDyTxIXCEOCGKk5JbnPPX2qsPDutRz29ostidNt9T+2q5LCVlLsxXGMZBbr39q7Gii4WOSl8PauLLUrWGa38ubUDdxr5jJ5yMdzRuQMr6ZGahs/Cd9BaTRn7LH5mqQ3oSN3YKibMjLck/Kf8A61dnRRcLEDG7+3RhFh+ybG8wknfvyMYHTGM5/Cp6KKQwqC7/ANR/wJf5ip6ZJGssZRs4PpQA51DoyMMhhg1CLWLeGIJIHc8HjGcetH2Y/wDPxN/30P8ACj7Mf+fib/vof4UwBbSJMY3cEHk56dB9BTmt43lEhB3DHfg46Zpv2Y/8/E3/AH0P8KPsx/5+Jv8Avof4UCD7HDhhg/N79Oc8enNBs4Sqgg8Zyc9c9c+tH2Y/8/E3/fQ/wo+zH/n4m/76H+FADhbxrN5oB3devAPrQ9vHJIHYHI9+D6Zpv2Y/8/E3/fQ/wo+zH/n4m/76H+FAB9kh+f5T8wxjPTvx6c0GzhKhSG4zk7uTnrmj7Mf+fib/AL6H+FH2Y/8APxN/30P8KAJxwMCoLP8A49U/H+dH2Y/8/E3/AH0P8KljRY4wi9B0pDHUUUUAFFFFABRRRQAUUUUAFFFFABRRRQAUUUUAFFFFABRRRQAUUUUAFFFFABUEX/H1cf8AAf5VPUEX/H1cf8B/lTAnooopANT/AF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x9XH/Af5VPUEX/AB9XH/Af5UwJ6KKKQDU/1a/QU6mp/q1+gp1AEFz0h/66rU9QXPSH/rqtT0wCiiikAUUUUAFFFFABRRRQAUUUUAFFFFABRRRQAUUUUAFFFFABRRRQAUUUUAFFFFABRRRQAUUVFPI0arsUFmYKMnigCWioM3fpD+Zozd+kP5mgCeioM3fpD+Zozd+kP5mgCeioM3fpD+Zozd+kP5mgCeioM3fpD+Zozd+kP5mgCeioM3fpD+Zozd+kP5mgCeioM3fpD+ZprS3EW1pFjKFgDtJzycUAWaKKKACiiigAooooAKKKKACiiigAooooAKKKKACiiigAooooAKKKiuHdEUJgMzBQSOmaAJaKg8u4/wCfhf8Av3/9ejy7j/n4X/v3/wDXoAnoqDy7j/n4X/v3/wDXo8u4/wCfhf8Av3/9egCeioPLuP8An4X/AL9//Xo8u4/5+F/79/8A16AJ6Kg8u4/5+F/79/8A16PLuP8An4X/AL9//XoAnoqDy7j/AJ+F/wC/f/16PLuP+fhf+/f/ANegCeioPLuP+fhf+/f/ANemSGeFQ7Sq6hgCuzHU49aALVFFFABRRRQAUUUUAFFFFABRRRQAUUUUAFFFFABRRRQAUUUUAFFFFABUEX/H1cf8B/lU9QRf8fVx/wAB/lTAnooopANT/Vr9BTqan+rX6CnUAQXPSH/rqtT1Bc9If+uq1PTAKKKKQBRRRQAUUUUAFFFFABRRRQAUUUUAFFFFABRRRQAUUUUAFFFFAHJeJdWls9bt7a51SXSdNa3aT7UkSsHkB+6WYEKAOfer/wDbkdhpWn/v5NYuboYha1Rcz4GS3B2gAdTnFS6umvmYHSjpssDLteG8Vxz3IZc5+hFYM/gmcadp/lmznurWWaV4XDRQt5p3Mq7eVAOMdarQWpsTeLLOO1s5orW8ne7leFIY4v3iyICWVgehG0iqV/4qLWOl3tpDdqH1D7LcWxhzLkK+Ux65A5HHvViy8PS2raOyR2kAtJ5Zp0g3bSXRhxuyScnkmmp4eu1mjcyQ4XWHvzyf9WVYAdOvNGgal208RRXulz3cNleGaCTypbPy/wB8r8cEZx3BznGOaLbxCl1bM8en3vnx3C289sUHmRE4+Y8424Ocgnis278OajJHqvkTwj7XepcCMuyiWMKAY2YcrnHUZp2h6HqmiJetClgrXV2knlh3KpHgBhk8luDjt9KWganU1Bc9Yf8ArqP5Gp6guesP/XUfyNIZPRRRQAUUUUAFFFFABRRRQAUUUUAFQXf+oH++v/oQqeoLv/UD/fX/ANCFAMnooooAKr39wbTTrq5UAtDC8gB74BNWKZLEk8LxSLuR1KsPUHrQBzPh/SbiWz03V31i/a5lQTXCvLujl3DO3YeFAzxjHSpLLxVJdXdqZdMeHTr2QxWl0ZVJdgCfmTqoO046++Kdpnh7UrCe3hfXZZNMtf8AUWywqjEAYCu/8QH0HvTbLwtPbXVokupGbTrGQy2tt5IDK2CBuf8AiA3HHA96rQWpDZeMLi4mtnn0d4LG4ums0uROrfvAxC/L12nHWs+G/vYofEGoagjyImoLbxrFeuNqh1AAG0BR82SR15BrZi8MGPTbK0+1g/ZtQF7u8v73zltuM8dcZp0/hozabqNn9qA+2Xou93l/c+ZW24zz93r70aC1HQ67fXPiC60630rfb2kqxzXRnAADLuyFxkkelZsfjLUJIrWceHpDb3crW9u63KEtKGYDIOMKQpOevtW/YaWbLUNSuvO3/bZVk27cbMKFx79Ko2/hswadpdp9qDfYbw3JbZ9/Jc7evH3+vtS0HqLaa/dXOl3kp03y7+zl8ma2e4UKDgHPmdNuCDnGfaqUnjKSLR3uv7N826ivo7J7eG4VgzPtwVfoRhh1x3qe+8LNdx3228VWuL1LtQ8W5MqoXY65+ZTjPaoYvB7paSQteRBpNRivj5VuEUbAvyBQf9nr796egam7aXV02nG41Cz+yzKGLQpIJOBnGCOuRWRpXio6hZT6hNaxw2KQG4WVLlJG2jsyjlWx25HvXROGaNlVijEEBgM4PrXLW3g0m7uJ9QuoZhJbyW2La1WAur4yXx95uOOgpaBqOsfGP2neJ7JYXa1e7gVblZN6KASG2/dbkccjnrTtN8T3V/JbxXmlPYi9tDcWr+er7gACwIH3T8wI/pRpvhWaytriCS8tXVrZreNorJI3wRgMzDkn6YFXE0ApJpDfaQf7PtHtj8n39yquevH3envT0DUxPCPiS9ew0W21KxmVL2EiG8eYM0jqCTuXqMgZB/lWsniOZNei067so4Undo4XS5WR8qM/Og+7kDI6++KSz8MG1tdBh+1hv7KLZPl483KlfXjr71TsPBklnqNjcG9hdLOZ5FItQJZQwI+d85J560aC1OlsZbma0WS8thbTktuiEgfABIHI9Rg/jS3P/LH/AK6rSWUd1DaKl5cLcTgtukWPYCMnHHsMD8KW5/5Y/wDXVakonooooAKKKKACiiigAooooAKKKKACoLz/AI9j/vL/AOhCp6gvP+PY/wC8v/oQoQE9FFFABRRRQAUUUUAFFFFABRRRQAUUUUAFFFFABRRRQAUUUUAFFFFABUEX/H1cf8B/lU9QRf8AH1cf8B/lTAnooopANT/Vr9BTqan+rX6CnUAQXPSH/rqtT1Bc9If+uq1PTAKKKKQBRRRQAUUUUAFFFFABRRRQAUUUUAFFFFABRRRQAUUUUAFFFFABRRRQAUUUUAFFFFABUc0XmqAGKsp3KR2NSUUAQeVcf8/P/jgo8q4/5+f/ABwVPRQBB5Vx/wA/P/jgo8q4/wCfn/xwVPRQBB5Vx/z8/wDjgo8q4/5+f/HBU9FAEHlXH/Pz/wCOCjyrj/n5/wDHBU9FAEHlXH/Pz/44KPKuP+fn/wAcFT0UAQeVcf8APz/44KQ28jkCScsoIOAoGcVYooAKKKKACiiigAooooAKKKKACiiigAooooAKKKKACiiigAooooAKZLEsqbWyMHIIPINPrP1zVY9D0S71OaNpI7aPeUXq3tQVGLlJRW7LP2Y/8/E3/fVH2Y/8/E3/AH1XlX/C8I/+gG//AH/H+FH/AAvCP/oBv/3/AB/hTsz0f7Hxv8n4r/M9V+zH/n4m/wC+qPsx/wCfib/vqvKv+F4R/wDQDf8A7/j/AAo/4XhH/wBAN/8Av+P8KLMP7Hxv8n4r/M9V+zH/AJ+Jv++qPsx/5+Jv++q8q/4XhH/0A3/7/j/Cj/heEf8A0A3/AO/4/wAKLMP7Hxv8n4r/ADPVfsx/5+Jv++qPsx/5+Jv++q8q/wCF4R/9AN/+/wCP8KP+F4R/9AN/+/4/wosw/sfG/wAn4r/M9V+zH/n4m/76o+zH/n4m/wC+q8q/4XhH/wBAN/8Av+P8KP8AheEf/QDf/v8Aj/CizD+x8b/J+K/zPVfsx/5+Jv8Avqj7KCRvllcA52s3FZfhTxHF4p0KPU4oHgDOyNGxzgj3rboPOqU5U5OElZoKKKKRIUUUUAFFFFABRRRQAUUUUAFFFFABRRRQAUUUUAFFFFABRRRQAVBF/wAfVx/wH+VT1BF/x9XH/Af5UwJ6KKKQDU/1a/QU6mp/q1+gp1AEFz0h/wCuq1PUFz0h/wCuq1PTAKKKKQBRRRQAUUUUAFFFFABRRRQAUUUUAFFFFABRRRQAUUUUAFFFFABRRRQAUUUUAFFFFABRRRQAUUUUAFFFFABRRRQAUUUUAFFFFABRRRQAUUUUAFFFFABRRRQAUUUUAFFFFABRRRQAUUUUAFFFFABRRRQAVzPxC/5EHWf+uH9RXTVzPxC/5EHWf+uH9RQdGE/3iHqvzPmejqcCirujzw2utWNxcDMMU6PICP4QwzWh+iybSbQ270vULCNJLyxubdH4VpYmUN9Miqld5Pptw3iNHvNf09rK71Bpo0e485HHJDsmcDjC/NjrjpWrPa6Ykoks4dLbVm0+Mqlz5ITeJSHJVT5YbZilc4fryildXv2/r7zzGaGW3maGeN4pF+8jrgj8KaoLMFUEsTgADk161HBpd74s1Sa6n06e1mvBHIpETYTygM72OQuemznIrDRdPi8M2d1H9gtWtzC+WWOVpnEh3ENneGx1VhjAouKOPukuXXT8TgpI5IZWilRkkQ4ZGGCD6EU2vRPEV9BEmpybNKlubvVWjEzxxyFYCnDDHQc5z1z71pPZ6JDLprzrpkskV7Im7ZEiSRCEkHapOULAYLfNRcPr1oqTjv8A5HlNFWb69e/umuHigiZgBtgjCLxx0HFVqZ3q9tT6B+EH/Ihx/wDXzL/MV3tcF8IP+RDj/wCvmX+YrvazZ+fZj/vdT1YUUUUHGMmmjt4JJ5nCRxqXdj0AHJNNa5hWOOQv8khUIcdSelVNdjeXw/qUcal3e1lVVUZJJU8Vj/2n9t07TYrEXSyRXFsJgYXT5cjdnIGR60G9Olzxv5nUUVw1tpl7N9iaa41Qeet0bgfaJByD+77/AC+2MZ96qXFzqMrxo0mpHUf7OgaBYmYATF2BLgccgDO7jANOxssIm7KX9Xt/XkeiUVxc8+ot4p/cwXUSCSRJP3krBl8tirY+4AWAxjmtnRLBofDMKzSXbzz2qmYzzOz7ynPU5U/TFIynQUIpt72NS1u4L2AT20gkiJIDjocelT1599mvrPRdOhRNSQDTB9mWF3yLrsH5+nDfL1rQuLS/ax1+7Mt8LwP5cASVwoHlx52LnHXdzjrmnY0lhY30lp/wbHY02SRIonkkYKiKWYnsBXFy2F7aT3klvPqTfZ5rY26tPI4w2PM4J+Ydc5zj2pZpdRmuf7P8u+Li4vd5KtsaNkfyxu6EcrgdsUWEsKnqpaf8C/8AXmdd9ttvLt5PNXbcECI/38jIx+HNPmmjt4jJK21AQCcZ6nFcHezX32XSha2l1HNBbwbHzKCTkBwEX5eOc7u3StCS1vVsdUuxJfm6a/KRjzXwIvMX7q5xjGecetFinhUrXe/+Z2FFcjY/2j/wkSb/ALb5/wBpl+072byPIwfL2j7v93GOeua66kc9Wn7NpXuFFFFBkFFFFABUEX/H1cf8B/lU9QRf8fVx/wAB/lTAnooopANT/Vr9BTqan+rX6CnUAQXPSH/rqtT1Bc9If+uq1PTAKKKKQBRRRQAUUUUAFFFFABRRRQAUUUUAFFFFABRRRQAUUUUAFFFFABRRRQAUUUUAFFFFABRRRQAUUUUAFFFFABRRRQAUUUUAFFFFABRRRQAUUUUAFFFFABRRRQAUUUUAFFFFABRRRQAUUUUAFFFFABRRRQAVzXxBUt4C1kKCT5HQD3FdLSMoZSrAFSMEEcGg0pT9nUjPs0z5Cor6x/sjTP8AoH2n/flf8KP7I0z/AKB1p/35X/Cq5j6b/WOH/Pv8f+AfJvFHFfWX9kaZ/wBA60/78r/hR/ZGmf8AQOtP+/K/4Ucwf6xw/wCff4/8A+TeKXivrH+yNM/6B1p/35X/AAo/sjTP+gdaf9+V/wAKOYP9Y4f8+/x/4B8ncUnFfWX9kaZ/0DrT/vyv+FH9kaZ/0DrT/vyv+FHMH+scP+ff4/8AAPk6ivrH+yNM/wCgdaf9+V/wo/sjTP8AoHWn/flf8KOYP9Y4f8+/x/4ByHwhBHgOLIIzcSEZHXmu8pscccMYjiRUReAqjAFOqT5vEVvbVpVLWu7hRRRQYjJY/NjKb3TPdGwfzqt/Z6/8/V3/AN/jVyigpSa2Kf8AZ6/8/V1/3+NMGkQLO04luBKyhWfzTkgZwM/ifzq/RQP2ku5T/s9f+fq7/wC/xo/s9f8An5uv+/xq5RQLnl3Kf9nr/wA/N1/3+NH9nr/z83X/AH+NXKKA55dyn/Z6/wDP1df9/jR/Z6/8/N1/3+NXKKA55dyn/Z6/8/V3/wB/jR/Z6/8APzdf9/jVyigOeXcqpYiORX+0XLYOcNKSDVqiigTbe4UUUUCCiiigAqCL/j6uP+A/yqeoIv8Aj6uP+A/ypgT0UUUgGp/q1+gp1NT/AFa/QU6gCC56Q/8AXVanqC56Q/8AXVanpgFFFFIAooooAKKKKACiiigAooooAKKKKACiiigAooooAKKKKACiiigAooooAKKKKACiiigAooooAKKKKACiiigAooooAKKKKACiiigAooooAKKKKACiiigAooooAKKKKACiiigAooooAKKKKACiiigAooooAKKKKACiiigAooooAKKKKACiiigAooooAKKKKACiiigAooooAKKKKACiiigAooooAKKKKACiiigAooooAKKKKACiiigAqCL/AI+rj/gP8qnqCL/j6uP+A/ypgT0UUUgGp/q1+gp1NT/Vr9BTqAILnpD/ANdVqemSRJKu1xkZz1xUf2SL/b/7+N/jT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gi/4+rj/gP8qPskX+3/AN/G/wAafFCkO7YD83Ukk0ASUUUUgGp/q1+gp1NT/Vr9BTqAMrxBPNb6cjQStEzTIpZeuCeawPtV9/0Ebr81/wAK2/Ev/INi/wCviP8AnWBTRy1W+ck+1X3/AEEbr81/wo+1X3/QRuvzX/Co6KZld9yT7Vff9BG6/Nf8KPtV9/0Ebr81/wAKjooC77kn2q+/6CN1+a/4Ufar7/oI3X5r/hUdFAXfck+1X3/QRuvzX/Cj7Vff9BG6/Nf8KjooC77kn2q+/wCgjdfmv+FH2q+/6CN1+a/4VHRQF33JPtV9/wBBG6/Nf8KPtV9/0Ebr81/wqOigLvuSfar7/oI3X5r/AIUfar7/AKCN1+a/4VHRQF33JPtV9/0Ebr81/wAKjl1C5gTfNq00a9NzuoH6iiuduTbS6zqk+oRefBYQIY42XcBkZJA9TQkNX7m3/byk4Gv/APkdP8KtC7vSARqVyQeQQy/4VyU8DJBGZ9G0+1S5IRJUQSGJm+7uGOnr6Vo6Cpt5dSsQxMNtOFjB/hBUEge2abQ9e5u/ar7/AKCN1+a/4Ufar7/oI3X5r/hUROFJ9Bms+21qynFujTLHPMiuIjnI3DIGenY0hXZq/ar7/oI3X5r/AIUfar7/AKCN1+a/4Vlya1YokTrKZFlmWEMqnGW6duRx2qV9UsYzKHuVUxffBUgjnHpzz6UWDUv/AGq+/wCgjdfmv+FH2q+/6CN1+a/4VnJq+nyGIJdIxlyUABO7Bwe3r60jazpyR+Y10oXfs5Vs7sZxjGenNFg1NL7Vff8AQRuvzX/Cj7Vff9BG6/Nf8KpWt/aX277LOsu3G7bnv069qs0Bd9yT7Vff9BG6/Nf8KPtV9/0Ebr81/wAKjooFd9x7Xl6qlm1K5CjkksoA/Sqa+Io3l8pfEDF/TzV/wri/HOqzNeJpkTFYlUNIB/Gx6CqdtpWm2nhlNRv7a4nmndkRI+NmM4P6ZqlHQtJ23PTftV9/0Ebr81/wo+1X3/QRuvzX/CuN8DarNdW01jOxcwANGxOTtPb8K64cnFJqzJd11JPtV9/0Ebr81/wo+1X3/QRuvzX/AArGstZF0sksggSFCwO2Xe4w2OVHIq0up2LvCi3KM0wygAPI/LjoetKwal/7Vff9BG6/Nf8ACj7Vff8AQRuvzX/CsmbXbGKOORZg8bSrEzAH5cgkHGMkcdqnXVLF5Yoluoy8qhkAz8wPTnp+dFg1L/2q+/6CN1+a/wCFH2q+/wCgjdfmv+FZT63Z7UaGZJVMyxOQcBM5+bntwavxyJLEskbbkcZU+ooC7JvtV9/0Ebr81/wo+1X3/QRuvzX/AAqOigV33JPtV9/0Ebr81/wo+1X3/QRuvzX/AAqOuV8aaveabHaR2cxiaQsWYDkgUJXY1d9TrvtV9/0Ebr81/wAKPtV9/wBBG6/Nf8K8vgvPE13YPe291cSxRttcIclffHpVvwx4g1K412G2ubppopQQVcDg461XKVZ9z0X7Vff9BG6/Nf8ACj7Vff8AQRuvzX/Cql5cNa2kk6xGTyxuKg8474/CqlvrdlOFYyrGkrkQFs/vF6bvYE9M1JOprfar7/oI3X5r/hR9qvv+gjdfmv8AhVCS+jaP/RWjmmIYohbG4KcNz7ZqGy1VZrTz7sR25Mfmhd+7CdMn8aLBqav2q+/6CN1+a/4Ufar7/oI3X5r/AIVlW+tWcz3EbyrFJCzhlbPRepz071ct7mG6j8yCQOoO0kAjB9CDQGpZ+1X3/QRuvzX/AAo+1X3/AEEbr81/wqOigV33JPtV9/0Ebr81/wAKPtV9/wBBG6/Nf8Ko6k7x6XdPHIY3WIlXAyVPrXHW/j2QWDx3Ftm6CEJLGflJ9SP8KaTY1dnf/ar/AP6CN1+a/wCFH2q+/wCgjdfmv+FeU6Deajd65DCL6cee/wC8JYnIHJ/lXqXb1oasN3XUk+1X3/QRuvzX/Cj7Vff9BG6/Nf8ACsi31OVr2aC6higWNxHv8zO5iMgDj0zU39rWbiEw3MUglIwQ3UHPI/I8UrC1NH7Vff8AQRuvzX/Cj7Vff9BG6/Nf8KyLfX7G4EZDsivb/aMupAC5x+eanGq2BaJRcqWmzsUKcnBweMcc+tFg1ND7Vff9BG6/Nf8ACj7Vff8AQRuvzX/Co6KBXfck+1X3/QRuvzX/AAqKbUri3UNPq80Sk4BeRVz+Ypa5XxhEs95osTwiZXuCDGWxu6cZ7UJXY1fudH/by/8AQf8A/I6f4VJDq8lw+yDWnlYDO1JUJ/QV5nN4Zvb2+u2srOKKGOcxmMyj93x6+nv71d8L6dcaX4xW2uowkogc8HIIIHINVyoq3mejfar7/oI3X5r/AIUfar7/AKCN1+a/4VUvbkWdnLcFdwjGduevOKbPeQ2zL50iRoYy7Fj0Axz+tSTdl37Vff8AQRuvzX/Cj7Vff9BG6/Nf8KyjrVluhKTK0Llg0nI2FRnkHmp21KyWRo2uUVkUswORgAZPPTp2osGpe+1X3/QRuvzX/Cj7Vff9BG6/Nf8ACsWPX7aWcqnMIcqZTkAYTcTgjNX7W9tr6NntZllVTgkAjH50WDUt/ar7/oI3X5r/AIUfar7/AKCN1+a/4VHRQK77kn2q+/6CN1+a/wCFH2q+/wCgjdfmv+FR0UBd9yT7Vff9BG6/Nf8ACj7Vff8AQRuvzX/Co6KAu+5J9qvv+gjdfmv+FH2q+/6CN1+a/wCFR0UBd9yT7Vff9BG6/Nf8KPtV9/0Ebr81/wAKjooC77kn2q+/6CN1+a/4Ufar7/oI3X5r/hUdFAXfck+1X3/QRuvzX/Cj7Vff9BG6/Nf8KjooC77kn2q+/wCgjdfmv+FH2q+/6CN1+a/4VHRQF33JPtV9/wBBG6/Nf8KPtV9/0Ebr81/wqOigLvuSfar7/oI3X5r/AIUfar7/AKCN1+a/4VHRQF33JPtV9/0Ebr81/wAK2fDtxcTrdrPO82yQBS+MgFQe1YVbPhnrff8AXVf/AEAUmaUm+dG/RRRSOsan+rX6CnU1P9Wv0FOoAxvEv/INi/6+I/51gV0PiKKWXTUEUTyssyMVRcnAPpXP+Vdf8+N5/wB+DTRyVfjEopfKuv8AnxvP+/Bo8q6/58bz/vwaZmJRS+Vdf8+N5/34NHlXX/Pjef8Afg0AJRS+Vdf8+N5/34NHlXX/AD43n/fg0AJRS+Vdf8+N5/34NHlXX/Pjef8Afg0AJRS+Vdf8+N5/34NHlXX/AD43n/fg0AJRS+Vdf8+N5/34NHlXX/Pjef8Afg0AJRS+Vdf8+N5/34NHlXX/AD43n/fg0AJXO3ZtbXWNSTU28q0v4UCSk4X5RgjPY10flXX/AD43n/fg0jW87rtfTrpl9GtyRQmNHLJd2DvAt74ktri3t2DogAUsR93cR1x+taWh5mm1G+CssN1OGh3DBZQoGcVp/YCORpE3/gL/APWqXyrn/nwvP+/BptgNIyCPUYrMi0SKKIIJnIHk84H/ACzzj881q+Vdf8+N5/34NHlXX/Pjef8Afg0hamPFoKQ5KXDBvOjmG1AFBQnsOOc8/hUEvh4xs9xDO8lwCDGWwDkNuBJ5yfrW/wCVdf8APjef9+DR5V1/z43n/fg0XHdmPp2kPbW/7+dvPeJ0coem5i2QfUUlp4fitW3CdmYvvJCgZPl+X/Ln61s+Vdf8+N5/34NHlXX/AD43n/fg0XDUo2enJZOrK7NtgSAZHZc4P61dpfKuv+fG8/78Gjyrr/nxvP8AvwaBaiUUvlXX/Pjef9+DR5V1/wA+N5/34NAHDeNdJuFvI9Wt0LoABJgZ2kdCfanX2vXx8F2d4HTzrmV4nIQcj5hwPXiu38q5xj7Bd/8Afg1H9ifaq/2XcbVO5R9mOAfUVXMVc5fwRo81jay3lwhR5wAiMOQo7n611Y4OaXyrr/nxvP8AvyaPKuv+fG8/78GpbuxO7M3+x4hp32RH2HfuMgUZb5t2D6iorLQ1sQqw3LhChSVdoxIMkj6fe7Vr+Vdf8+N5/wB+DR5V1/z43n/fg0XDUw4fDqW0KJBcmOSORHSRYlz8oIAPr1p8Xh6GIxqtxKYQUaRCB87LnBz26npWz5V1/wA+N5/34NHlXX/Pjef9+DRcLswm8M200AhuZpJ4x5ahWAHyJnC8fXrWxbxNDbRxNIZCihd7Dk4qXyrr/nxvP+/Bo8q6/wCfG8/78GgNRKKXyrr/AJ8bz/vwaPKuv+fG8/78GgQlcx4x0W71WK1ezjEjxEhl3YODXUeVdf8APjef9+DR5V1/z43n/fg0J2Gro8wXRfEsNo1nHbTpAzbmVGADH3NaPhnw1qdrrcN1dweVFECclhknHHFd95V1/wA+N5/34NHlXX/Pjef9+DVc7HzMaw3Ky+oxWSdBi8uONbiRYxEkMqgD94qsWA9uSelbHlXX/Pjef9+DR5V1/wA+N5/34NSTqZlvpAt7wzC5dkCyKkZUYXeQTz36VFNoSy28cKXUkYWDyHIUHemc9+nNbHlXX/Pjef8Afg0eVdf8+N5/34NFx6mLJ4ejnMqzXMjQuZGWPaBsL4yc9+lXtPsU0+3aJSpLMXYqgXJ+g+lXPKuv+fG8/wC/Bo8q6/58bz/vwaA1EopfKuv+fG8/78Gjyrr/AJ8bz/vwaBDHbYjMVZgB0UZJ/CvLNT0iZ9UlWwsb1kZiQskWCCf6V6t5V1/z43n/AH4NL5d1/wA+N5/35amnYabRyXhPw1LpjNe3oAuGXakfXYO+feurpfKuv+fG8/78Gjyrr/nxvP8AvwaG7g7szbrSY7qK9RpXU3TI25eqFehFRwaBbWzZiZlUXCTqo6LtBAUe3zE/jWt5V1/z43n/AH4NHlXX/Pjef9+DSuGpjN4fie1S2e4kaNYPI5UcqGDKfqMD61YstKjspklRxuCMh2oFB3EEnA+laPlXX/Pjef8Afg0eVdf8+N5/34NFw1EopfKuv+fG8/78Gjyrr/nxvP8AvwaBCVy3i6eO1vtEuJm2xR3JZ2xnAGK6ryrr/nxvP+/Bpr200gxJpty4HZrcmmnZjWh5vqut2VxpmoQ29w3mT3wlQAEZTFa2m6jban41tprWQyKliUYkY5HWuv8AsB/6BE3/AIC//WpyWkkZzHpdwh9VtiP6U+ZDuRXtsLyylti5QSLjcB0qnLpL3KYubsyMI2jBCBeDj/CtTyrr/nxvP+/Bo8q6/wCfG8/78GpJ1Me78PW17O0ssj5L+YuP4W2BQR9MZpknhu2mkuHlkLeeGLHYu4MwwSD2+lbflXX/AD43n/fg0eVdf8+N5/34NFx6mOdD8wyPPdySySMWZtoHVNvQe1XrWyW1mmkVyxlCAg9tq7RVryrr/nxvP+/Bo8q6/wCfG8/78Gi4aiUUvlXX/Pjef9+DR5V1/wA+N5/34NAhKKXyrr/nxvP+/Bo8q6/58bz/AL8GgBKKXyrr/nxvP+/Bo8q6/wCfG8/78GgBKKXyrr/nxvP+/Bo8q6/58bz/AL8GgBKKXyrr/nxvP+/Bo8q6/wCfG8/78GgBKKXyrr/nxvP+/Bo8q6/58bz/AL8GgBKKXyrr/nxvP+/Bo8q6/wCfG8/78GgBKKXyrr/nxvP+/Bo8q6/58bz/AL8GgBKKXyrr/nxvP+/Bo8q6/wCfG8/78GgBKKXyrr/nxvP+/Bo8q6/58bz/AL8GgBK2fDPW+/66r/6AKx/Kuv8AnxvP+/Brb8NxTRreNLBLFvkUqJF2k/KBSZpS+NG5RRRSOsan+rX6CnVB56ooUg8C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X7Sh7NQ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data:image/jpeg;base64,/9j/4AAQSkZJRgABAQEAYABgAAD/2wBDAAgGBgcGBQgHBwcJCQgKDBQNDAsLDBkSEw8UHRofHh0aHBwgJC4nICIsIxwcKDcpLDAxNDQ0Hyc5PTgyPC4zNDL/2wBDAQkJCQwLDBgNDRgyIRwhMjIyMjIyMjIyMjIyMjIyMjIyMjIyMjIyMjIyMjIyMjIyMjIyMjIyMjIyMjIyMjIyMjL/wAARCAJ+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TVNYvk1KZI5yiI21VAFU/wC2dR/5+n/IU3Vf+Qrc/wC/WUPM87v159K3SVjBtmv/AGzqP/P0/wCQo/tnUf8An6f8hWRJ5nm8Z9sUs+/cMZxjtTsguzW/tnUf+fp/yFH9s6j/AM/T/kKz0zsG7rjmnUr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nLrWohgftT/kKz6UdaLILs2dQ0bUZtQnljtXZGbKkd6rf2Fqn/AD5yfpXoSf6tfoKdWfOzTkR53/YWqf8APnJ+lH9hap/z5yfpXoMkiRLudgq5xk1H9st/+eo/I0+dhyI4L+wdU/583/Sj+wdU/wCfN/0rvftlv/z1H5Gj7Zb/APPUfkaOdi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1JHNHMD5bBsdcUc7HyI8+/sHVP+fN/0pRoWqZ/483/AEr0OilzsORDU/1a/QU6mp/q1+gp1QWQXPSH/rqtT1Bc9If+uq1PTAKKKKQBRRRQAUUUUAFFFFABRRRQAUUUUAFFFFABRRRQAUUUUAFFFFABRRRQAUUUUAFFFFABRRRQAUUUUAFFFFABRRRQAUUUUAFFFFABRRRQAUUUUAFFFFABRRRQAUUUUAFFFFABRRRQAUUUUAFFFFABRRRQAUUUUAFFFFABRRRQAUUUUAFFFFABRRRQAUUUUAFFFFABRRRQAUUUUAFFFFABRRRQAUUUUAFFFFABRRRQAUUUUAFFFFABUEX/AB9XH/Af5VPUEX/H1cf8B/lTAnooopANT/Vr9BTqan+rX6CnUAQXPSH/AK6rU9QXPSH/AK6rU9MAooopAFFFFABRRRQAUUUUAFFFFABRRRQAUUUUAFFFFABRRRQAUUUUAFFFFABRRRQAUUUUAFFFFABRRRQAUUUUAFFFFABRRRQAUjOqKWZgqjkknAFLXKfEwZ+GfiLr/wAeMh49hQB1QIIyDkUtZPheTzfCejvz81lF1/3BWlPNHb28k8zhIo1LuxPAA5JoAeCD0pa88+EpnvNK1nWmaUWeqanLPaRyMTtjzjIz6kZr0OgAooooAKKKKACiiigAooooAKKKKACiiigAooooAKKKKACiiigAooooAKKKKACiiigAooooAKKKKACiiigAooooAKKKKACiiigAooooAKKKKACiiigAooooAKKKKACiiigAooooAKgi/wCPq4/4D/Kp6gi/4+rj/gP8qYE9FFFIBqf6tfoKdTU/1a/QU6gCC56Q/wDXVanqC56Q/wDXVanpgFFFFIAooooAKKKKACiiigAooooAKKKKACiiigAooooAKKKKACiiigAooooAKKKKACiiigAooooAKKKKACiiigAooooAKKKKACuV+Jf/ACTTxH/14yfyrqq434rTCH4X+ICTjdbFBz6kCgDZ8Jgp4P0ZSORZRf8AoArivGep3HjXWv8AhA9BlIhyG1m9TlYYv+eYP95umK5S3+IOt6//AGZ4StlHhSKS3jiN9fAiSUBQMRcYyexzXr3hjwvpvhPSl0/TYiATvlmc5kmc9WY9zQBpafY22mafb2NnEIre3jEcaL0CgYFI2pWK3gs2vbYXRGRAZV3n/gOc1l+MvEUHhTwpqGrzMAYYiIlP8Uh4UfnXDeHPhnpet/D+3u9TiY6/qEX2ttS3Hz45H+ZSrdgOOOlAHqUtxDC0ayzRxtI21A7Abm9B6mpa+Zv+Ex1vxF4s8I22pQtjRdQW0upu0txuIyffav8AOvpd3SJGkkYKigszE4AA6mgBkdxDLJJHHLG7xHEiqwJQ9cEdqji1CymupLWK7t5LiP78SSqXX6jORXg2n+L5pYvGN1oUrfb9f1uOxsH7qCpG/wDBcn8q3/FPhHTvAGneG9Y0iNk1C11GGK6u9x33KyHD7z3yaAPY6rXGo2NpPHBc3lvDNJ9yOSVVZ/oCeabqeo22kaXc6jeSCO3tozJIx7ACvLfAvhTS/Hug3/ibxJZfa7vVriQwvKTut4QcIIz/AA4x1FAHrE9zBaxGW4mjhjBALyMFHPTk1LXy9431/XYNIm8CzmW4GiXnmzXjnJktwy+Vn3BYfkK+mbm7gsbCW7uZBHBDGZJHboFAyTQA251Kxs5I47q8t4HkOEWWVVLfQE81LNcQ20JmnljiiXq7sFUfia8o8D+GtK+IWn6r4p8Q2i30mp3UiWol/wCXeBTtUJ/dPuPSvPPG+t65p2k6h8PmM13DpV19oN25yxtBgorH2JHNAH060iJE0jMAiruLdgPWvMV+Kt693YX40JV8M3t+LCC8ab987HI3iP8Au5Br0K1jW70KCJ87JrZVbHoVr57srTxLD4it9E0+w/4SLRPCl+0kfkEJukbJVWY8ErntQB9GyXEMUscUk0aSSkiNWYAuR1wO9NvIxNZTxGZ4A8bKZUbDR5H3gexFeMSnxTqfxc8I3niW3gsUczNaWEMm8xBU5Zj3Jz+lekfEHVLbR/AWtXV1JsQ2rxLzyzsCqge+TQBtaTEkGlWsUd496qRAC5kcO0v+0SOufWrlcd8K/wDkl3h7/r1H8zV2DxbHeeO7jw1aWrTLaWwmuroN8sTk/KmPUjmgDpKKKKACiiigAooooAKKKKACiiigAooooAKKKKACiiigAooooAKKKKACiiigAooooAKKKKACiiigAooooAKKKKACiiigAqCL/j6uP+A/yqeoIv8Aj6uP+A/ypgT0UUUgGp/q1+gp1NT/AFa/QU6gCC56Q/8AXVanqC56Q/8AXVanpgFFFFIAooooAKKKKACiiigAooooAKKKKACiiigAooooAKKKKACiiigAooooAKKKKACiiigAooooAKKKKACiiigAooooAKKKKACvP/jOxPw3uoVPM9zbxfXMq16BXKePfDd74o0ezsbOSJPLv4biXzCQCiNk496AL2s+FtN8R+GxpGpQLJH5QVHx80bAcMp7EVg/DXWb2Wzv/DesSmTVtDm+zvIx5liP+rf8Rx+Fd3XnnjHwXr914kXXfCeowWF5dWxsr4zA4aPs4x/EO1AHHfEqS5+IEuuQWMjf2L4atnkldTxPdY+6PUKM128ni238NfCDT9aGHkOnwpbR55klKAKo/H+Rrd0Lwhp2g+E/+EfgUvA8TJPI33pWYfMze5zXEeF/hjrNtqenx+JNSgvNH0NmOl20YPzEnIeTI6jsOaAMLVfCsnhf4deHrq8IbU5ddt76+fv5kjcj8Bx9c12HxG1S51W6s/AujSEX2q83kqf8u9r/ABMfQnoK3vH3hufxV4QutMtJEjuyySwO5+UOrAjNVPA/g640D7Xqms3S33iDUGDXVyBwoHRE/wBkUAeU+APDsUHxy1HSoFK6bosstxFGf7xART+teh/GLL+G9Kth1uNYtkx6/Nn+laOgeDp9J+I3iTxG7xGDU0iWFVJ3LgfPn8RR8SfCmp+K9DtINIuora+tbxLiN5c4GMj8xnNAHN+N5pvH3iKTwdp0jDTNPQ3GrzoeGcDKQ59c8n/61W/hnrtlpHwUs9Tu5NkFhFL52eoKsePrniur8H+FLbwjogsonM9xKxlu7l/vTynqxrhI/hTq8msS6XdanCfBpv21AWiZ8yRic+W3+yDQBzOraXdN8IvEfi3VUK6n4guIZApHMUIlXy1/Lmus8UXlz8QNU/4QnRZ2OnWqhtZ1BDwSOkKnuSRzWN8Y/Fceowf8IZpVuZIluII7+5T7sBLDZGP9r/CvWfDnhzTvC+jQ6ZpkIjhjGWY8tI3dmPcmgDiPhTqdnovwgW6u5BFBp73AmLH7u12OPr0rljpFzqvwx8Z+NdRiK32uQmSCM9YrZCNg/EDP5Vty/CvWJ9cvNNfVIk8G3V9/aEtomfNdzyY+nC5r0rVNJh1HQLvSQqpDPbNAoA4UFcD8qAON1/xfJpHw80dNMAm1rVbeK30+JeSXZQN+PRetdH4M8MQ+E/DNtpiN5k/MlzMessrcsx/GuW+H/wAOtR0W8g1TxNexX19ZW4s7BI8lLeEcZGf4j616TQB514nJ/wCFz+C1zx9nujj/AIDWL4kjPxN8SX9lGS3h3w/FIZGX7tzebThc9wv+etdD8QvBut+I9S0fUNB1CKxu7TzYpJXzlY5Bglfeul8OeGrDwz4eh0axU+SikO7fekY/eZvcmgDgfDXi6Lwx8CNG1AqJbtoDb2kC9ZZi7KoA/U11Xw+8MS+G/D5e+Yy6xfubq/lPVpG5x9B0rmPBPwtv9I1S3n1++iu7PSnkGk2kedkYZid7ZH3ufwr1SgAooooAKKKKACiiigAooooAKKKKACiiigAooooAKKKKACiiigAooooAKKKKACiiigAooooAKKKKACiiigAooooAKKKKACoIv+Pq4/4D/Kp6gi/4+rj/AID/ACpgT0UUUgGp/q1+gp1NT/Vr9BTqAILnpD/11Wp6guekP/XVanpgFFFFIAooooAKKKKACiiigAooooAKKKKACiiigAooooAKKKKACiiigAooooAKKKKACiiigAooooAKKKKACiiigAooooAKKKKACiiigAooooAKKKKACiiigAooooAKw/GWtP4d8Hatq0YzJbW7Og/2ug/Uityqmqaba6xpdzp19H5trcxmORPUGgDxSHQ0iHgXwzG4mv8AUbsa3qkx5Zto3gsfTnAr3auS8J/DzRvCN1Nd2j3V1dyIIhPdy+Y6Rjoi+grraACiiigAooooAKKKKACiiigAooooAKKKKACiiigAooooAKKKKACiiigAooooAKKKKACiiigAooooAKKKKACiiigAooooAKKKKACiiigAooooAKKKKACoIv8Aj6uP+A/yqeoIv+Pq4/4D/KmBPRRRSAan+rX6CnU1P9Wv0FOoAguekP8A11Wp6r3ZCrEWIAEq5JqT7RB/z2j/AO+hTESUVH9og/57R/8AfQo+0Qf89o/++hSG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QRf8fVx/wH+VP+0Qf89o/++hUcDK9zcFWDDK8g57UxFiiiikMan+rX6CnU1P8AVr9BTqAEIDDBAI96b5Uf/PNfyqO6yUjUMRukAODjij7Kn9+X/v43+NMR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pwVV+6oH0FQ/ZU/vy/9/G/xpLcbJ503MVBGNzE44oAsUUUUhjU/1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wAfVx/wH+VT1BF/x9XH/Af5UwJ6KKKQDU/1a/QU6mp/q1+gp1AEFz0h/wCuq1PUFz0h/wCuq1PTAKKKKQBRRRQAUUUUAFFFFABRRRQAUUUUAFFFFABRRRQAUUUUAFFFFABRRRQAUUUUAFFFFABRRRQAU2SRYonkf7qKWP0FOqG6jM1nPEv3njZR+IoGrX1PMLDVfHHiyC81zR723tra3lZLayMYPnY7Emu2k8S2+iaLZXHieeGwupkw8a5cbx1xgE1wPgTxhpPhLwze6dq8rw31rcyH7OUO5+nTt19a1/E/jEyzaBFawWlpHqCGZbzVIMiAdMY7E/XuKZ7mIw0p1/ZeztBN2a0bSV99b99mdlpniPSNZsZb2wv4preHPmPyuzjPIOCK43xP8SrNbW1/4RvU7ea4N0scytET8h9NwH5iuW0cyXWn+PxbzwXDNAp32keyN/vZKr2GM1Q1S/0CbwX4WtrIwHUo5l84IuHXn5tx9ziixrRy2lCtqnJXXyvG+uny6HsOreMNA0G5W21PUUgnZQ2zYzHB7/KDirTeIdITRRrDX8I08jInzwf659utcF4l8RyP4u1DSvN0fTo7W2G65v7fzGnBAO1fbnpWHpEGm3nwhjt9R1NbBW1FvJmZSy7x0BHp1oscscug6UJyurtX66Ptp/mel2fjbw/qVtdS2GpRTG2iMsilWUhR3wQDis3wl4+tNd0O7v794LWS0JaZE3EJH2Y/Xmuf8O6rev4ruNEml0rV4pbBib2yhUFRjhWI689j6isjw5cWX/CqfEtkuxb+ESNMuzDBSRjJ9ODQaPAUlGUbPeNnfZO/kvy7Hptj4y8PanfrZWWqQzXDRmQKoONoGSc4wOKZZ+OPDWoaiNPtdXgkuWbaq4YBj6AkYP4GuY03RraP4Qm4sLGNb+bS3zLEg8xywyeep6Vx11daPd+BfC9jpZgbXFukBWJMSKcnOT9dtBNPAUKkpKPNo+Xppvq9Nv6ue7SSJDE8sjqkaAszMcAAdSa878T/ABKs1s7f/hG9Tt5rg3Sxyq0ZPyHrjIGfqK6jxrHNL4J1hIQTIbV8BepGOf0zXj+p3+gTeB/DFtZmA6lHOvnBFw68/NuPucUInLMJTq2qTTetrdNr3Z7Lq/ivQ9AeOPVNRjt5ZF3KmCzY9cKDgVo2V9a6lZx3dlOk9vIMpIhyDXk+sSz2nxU1RpdQ0+x862TyJNRg8xGTaMhecDkGuu+GtjDY+GpUttTg1C3e5d0khjKKvTK4PuP1oMcRg6dLDqom7uz8tfl09TJ1PXvF158QNQ0DQ7mxijt4klX7RFngqpPP1atDwh4q1O51XVtF8Q/ZlvNOXzGnh4Qr3z9MiuYvdEk174x6xaxandaey20b+bbNhj8icfTmtjV/BUPhzwJr5sZri7v7qHM9xMdzuoOSPyzQdlSGG9nCk7JyUemqbtdtnU6b408O6tf/AGGx1WGW5OdqYZd2PQkAH8KTVPGvh3Rr42V/qkUVwPvJtZtv1wDj8a8x0qKHVV8Mj/hI9HilgmQ20ENoyzBhjKMQf1PBNXNc+y2Gv+IdS0jxJpfnNzdWN7CG3sB91SfvfhRYh5dR9ryXe3nve2/L+nlc9Lv/ABNoumabDqF3qMMdrP8A6qQEt5n0AyTS6Z4l0bWLOa7sNQhlgg/1r8rs785xivPNWntNd0Twrf3ep2uh6oFMlukkWYSAcdOijgYzxVI6tqOp+E/GGnNHZ3JtlRvtunxBVn+YZzjqcDr9aLERy6Eodb3s+y963bX5P5Ho+meNPDmsX32Kw1WGa4PRMMu76ZAB/Cm6l448N6RfvZX2qRxXKY3psZtufUgECvNJrrSL4eBbfQzA2pRSR+eIUwygAbt34g1a8R+JH1C+8S2rzaNp0VruhKXNvvnusAjIPrwMemRRYtZbTdRKzt+K1t26+nzPXbe4hureO4t5FlhkUMjochgehFZHi/U7nR/CmoahZlVuII9yFlyM5HaqPw4Yt4A0nJJ/dkf+PGsDx3438P3fhfVtLt78S3p/ciJUbJbIzzjGKRx0cLJ4v2cVzJSs9Ol+p0mieJ7eTQ9Dl1W7jjvtTjXy12keY5xwMdOorUTXNMkvruyS7Q3Nmm+ePBzGvqa8u1hf7Ft/h1LqH7iO2ZTM7DhPuHn8Ks6FfW2o+OfGd1ZzLNA9kdsi9GwMcU7HTPAQlF1Ve2r8vitb7juLXxv4bvb23s7XVoZbi4OIkRWOf04/GqGjayZZtY1zUNctzpkEhijhiP7uFR3YkAlj6VlfCjS9PPg+2v8A7HAbwSyETlAXHOOvXpXDGOWX4W64YlZgmrhn29l9T7cig0hgqLqTpQb0ajd26vW3Y7y6+IMN94r0Cy0G/guLO7lZLoeWdw6Y64I710Gj6rLPrOtRXOrWc8FpJhYo4yjW45yHY8Hp+lef3l9oF74/8G/2G1sdgAl8hNuP7oPv1prRyyt8S0t1ZpC3AQZJG5s/pmixU8HTcFFLl0W9r6ztr8j0TTvGvhzVtQ+w2Oqwy3JJCphhux6EjB/CopvH3he3v2spdYhWdH2MNrYDdMbsY/Wuf8Far4ROlaBbIbJtXW3wirF+8DgfNzjgnnr1rivEPiKTXPDurSyzaNZr9pKLYC3/ANJYhh82719T7Ggzp5dTnWcOWSS019bX22/q57wrBlDKQVIyCO9LWfoRz4f00k5zaxf+gitCkePJcsmgooooJCiiigAooooAKKKKACiiigAooooAKKKKACiiigAooooAKKKKACiiigAooooAKKKKACiiigAqCL/j6uP+A/yqeoIv+Pq4/wCA/wAqYE9FFFIBqf6tfoKdTU/1a/QU6gCC56Q/9dVqeoLnpD/11Wp6YBRRRSAKKKKACiiigAooooAKKKKACiiigAooooAKKKKACiiigAooooAKKKKACiiigAooooAKKKKACiiigChcaHpN3dfabnTLOafj97JArNx05IqW90yw1KNY76yt7lEOVWaMOAfbNWqKC/aT012KttpthZtI1rZW8DSABzFEq7gOmcDmqyeHNDjzs0fTxlgxxbJyR0PStOigPaTXVlK60fTL24S4u9OtJ50xtklhVmGOmCRSjSNNFk1kNPtRasctAIV2E+u3GKuUUB7SdrXKdjpWnaYH+wWNta7/AL3kxKm764FKdK05jcE2FqTcjE5MK/vR/tcc/jVuigXPJu9yOGCK2hSGCJIokG1URQqqPQAdKqQaHpNtdm7t9Ms4rkknzUgUNk9eQM1fooBTkr2e4EAjBGQazF8OaGm7bo+njcQxxbJyR0PStOigIzlH4XYp3uk6dqWz7dYW11s+750Svt+mRViC3htYFgt4Y4YkGFSNQqgewFSUUA5Sa5W9CuthZpevepawLdONrziMB2HoW6noKsdRg0UUCbb3M+30LSLO6+1W2l2cNxz+9jgVW568gUXWg6PfXH2i70qynm/56SwKzfmRWhRQV7Wd73dyrd6ZYX8Kw3llb3ESfdSWJWC/QEcU60sLOwt/s9nawW8JOTHFGFXP0FWKKBc8rct9ChaaJpVhOZ7PTbS3mIwZIoVVvzAom0TSrm7N3PplnLcEYMrwKWPGOpHpV+igftJ3vd3Ire2gtIFgtoY4YUGFjjUKo+gFVW0PSXvPtj6ZZtdbt3nGBS+fXOM5q/RQJTkndMr3lhZ6jD5N7aw3MQO4JNGHGfXBqK30jTLQubbT7SEumxzHCq7l9DgcirtFAKckuVPQhtbS2soBBaW8UEIORHEgVR+AqOLTLCC3lt4rK2jhmJMkaRKFfPXIxzVqigOaXcz4NB0e1eN4NKsonibdGyW6gofUHHBqzDY2lvNNNBawxSznMrpGA0h9WI6/jU9FAOcnuyha6JpVlcm5tdNs4JznMkUCq3PXkCmP4f0WWaSaTSbF5Zc+Y7W6Etnrk45rSooH7Wd73Y1ESONY41VUUAKqjAAHYU6iiggKKKKACiiigAooooAKKKKACiiigAooooAKKKKACiiigAooooAKKKKACiiigAooooAKKKKACiiigAqCL/j6uP8AgP8AKp6gi/4+rj/gP8qYE9FFFIBqf6tfoKdTU/1a/QU6gCC56Q/9dVqeoLnpD/11Wp6YBRRRSAKKKKACiiigAooooAKKKKACiiigAooooAKKKKACiiigAooooAKKKKACiiigAooooAKKKKACiiigAornbLU9e1O0S9tLLT0tpcmITXDh9ueM4UjP41Y8zxN/z66T/wCBEn/xFBs6Ek7Nr70bVFYvmeJv+fXSf/AiT/4ijzPE3/PrpP8A4ESf/EUC9i+6+9G1RWL5nib/AJ9dJ/8AAiT/AOIo8zxN/wA+uk/+BEn/AMRQHsX3X3o2qKxfM8Tf8+uk/wDgRJ/8RR5nib/n10n/AMCJP/iKA9i+6+9G1RWL5nib/n10n/wIk/8AiKPM8Tf8+uk/+BEn/wARQHsX3X3o2qKxfM8Tf8+uk/8AgRJ/8RR5nib/AJ9dJ/8AAiT/AOIoD2L7r70bVFYvmeJv+fXSf/AiT/4ijzPE3/PrpP8A4ESf/EUB7F9196NqisXzPE3/AD66T/4ESf8AxFHmeJv+fXSf/AiT/wCIoD2L7r70bVFYvmeJv+fXSf8AwIk/+Io8zxN/z66T/wCBEn/xFAexfdfejaorF8zxN/z66T/4ESf/ABFHmeJv+fXSf/AiT/4igPYvuvvRtUVi+Z4m/wCfXSf/AAIk/wDiKPM8Tf8APrpP/gRJ/wDEUB7F9196NqisXzPE3/PrpP8A4ESf/EUeZ4m/59dJ/wDAiT/4igPYvuvvRtUVi+Z4m/59dJ/8CJP/AIijzPE3/PrpP/gRJ/8AEUB7F9196NqisXzPE3/PrpP/AIESf/EUeZ4m/wCfXSf/AAIk/wDiKA9i+6+9G1RWL5nib/n10n/wIk/+Io8zxN/z66T/AOBEn/xFAexfdfejaorF8zxN/wA+uk/+BEn/AMRR5nib/n10n/wIk/8AiKA9i+6+9G1RWL5nib/n10n/AMCJP/iKPM8Tf8+uk/8AgRJ/8RQHsX3X3o2qKxfM8Tf8+uk/+BEn/wARR5nib/n10n/wIk/+IoD2L7r70bVFYvmeJv8An10n/wACJP8A4ijzPE3/AD66T/4ESf8AxFAexfdfejaorF8zxN/z66T/AOBEn/xFHmeJv+fXSf8AwIk/+IoD2L7r70bVFYvmeJv+fXSf/AiT/wCIo8zxN/z66T/4ESf/ABFAexfdfejaorF8zxN/z66T/wCBEn/xFHmeJv8An10n/wACJP8A4igPYvuvvRtUVi+Z4m/59dJ/8CJP/iKPM8Tf8+uk/wDgRJ/8RQHsX3X3o2qKxfM8Tf8APrpP/gRJ/wDEUeZ4m/59dJ/8CJP/AIigPYvuvvRtUVi+Z4m/59dJ/wDAiT/4ijzPE3/PrpP/AIESf/EUB7F9196NqisXzPE3/PrpP/gRJ/8AEUeZ4m/59dJ/8CJP/iKA9i+6+9G1RWL5nib/AJ9dJ/8AAiT/AOIp1lqGo/2sNP1K2tkZ4Gnje3lZxhWVSDlRz8woB0ZWumvvNiiiigyCiiigAooooAKKKKACoIv+Pq4/4D/Kp6gi/wCPq4/4D/KmBPRRRSAan+rX6CnU1P8AVr9BTqAILnpD/wBdVqeoLnpD/wBdVqemAUUUUgCiiigAooooAKKKKACiiigDj/FWoanp/iLS5rGR2gggmnurYf8ALaMbQcf7QByPpSReJVtb/XLrzJLy3L2q2cMbA72kTgLngZJzmugn0wza/aal5oCwQSRGMr97cV5z+Fc/B4DjtU1SOC+aNbm6jurT5M/ZWTkDn7y5zx6HFVoTqWpfF0trpd9NdaTLHfWTRLLZiVW3CQ4Uq/Q559OlQy+L9Rhlu4G8N3Hn2cYnnUXMe0QnOGDd2+U/L7dalbwtd3NjffbdQSW/vJIWklSHairEwKqq5+vOe9X7jQ2nvtWuBOAL+zW2C7fuEb+evP3+ntS0HqVb/wAWJAYhZ2Zus2q3cmZki2xNnGN33mODx7da0ZtbtIfD51r53tRAJxtHzEEZAx61h3Pg2V/sclvcWZmitI7SU3VmsysqZwygn5Tyfat2+0iO/wBAl0l3KJJD5W+NQu33A6DntRoGpzkXiG+j8STTatZz6fb2+lNcvB5qyqQH+8Nv8WOMVr6V4gnvdQFlf6XLp80kXnwB5FcSR5wc4+6wyMj361Sj8LX93d3E+s6ol0J7BrFlhg8rCls7hyeat6VoV9Bqa3+qait5NDCbeDZD5YVCQSW5OWOB7cU9A1E1PxDeWmryadY6PJfSR24uGZZ1jAUsRjnvxx6+1RSeKppprGPStJlvjeWf2tT5yxhFyBhs9+fzH41X1HTdYuPF9zNp1yLRWsEjMskHmI3ztkDkfMB/OtPTfD66ZeWckUxaK1sPsYVl5b5gd2fw6e9LQNSrJ4saO8c/2ZMdNiuBay3vmL8suQPudSoJwT69qin8XzwXN4To0zWFldfZ7i6Ey/L935gvU/eGf606bwtcyXcsK6kF0ma6+1yW3lZcvuDEB88KWGemaz4/D+qajdazA94bbTbjUS8kT2+WkUBDlG7AkY6HpxT0FqbkWuXlxr9zp0Gku9vayrHNdGdQF3IGyF6nryKzrbxQI9I00WtnJPc3ayOkU90BtVGwS0jfUY471u2OnNZ3+pXJlDi8mWUKFxswirj3+7mufk8FuNO02OK4tXu7FZEDXNqJYnV23HKk8EcYINLQeoo8TXmoav4eOnQp9ivVn+0JLIAylMAjgHleeh5qzd6vPb+KLVLm2ljtXf7NEVuUO525DNGOccYBzx6VKfDs8cmiz291BHNp7OJAtsFSVHxvAVcbTwMGqC+DJl1SK5+12zRxX32sSNbZnbkko0megzgY7CnoLUtReI7q9OpBdIlSztGnikuftCglkH8I68+vb3qNfE8q2tjDp2lXF9M1lHdzIZ1BijI4yzfeY88d8dq0bTRGttN1O0M4Y3s00gbb9zzO3XnFZx8L39sto+m6olvcJZJZXDPBvWRFHDKM8MOfUc0tB6mzYam2pGCe3tibCe2EyXJcA7ifubevTnNXz0NZ2m6bLpa29pDOp0+3tlhSJk+cuD94t9O2K0T0NIaMXwr/AMijYf8AXH+prTsSWsYSSSSo5NZnhQZ8JaeB3h/qa1bWNobWONsblXBxTNa/8WXq/wAyaiiikZBRRRQAUUUUAFFFFABRRRQAUUUUAFFFFABRRRQAUUUUAFFFFABRRRQAUUUUAFFFFABRRRQAUUUUAFFFFABRRRQAUUUUAFFFFABRRRQAUUUUAFFFFABRRRQAUUUUAFFFFABWRL/yONp/2D5//RkVa9ZEv/I42n/YPn/9GRUGtLd+j/I16KKKDIKKKKACiiigAooooAKgi/4+rj/gP8qnqCL/AI+rj/gP8qYE9FFFIBqf6tfoKdTU/wBWv0FOoAguekP/AF1Wp6guekP/AF1Wp6YBRRRSAKKKKACiiigAooooAKKKKACiiigAooooAKKKKACiiigAooooAKKKKACiiigAooqv58rO4ihDKp2klsc0AWKKg8y5/wCfdf8Av5/9ajzLn/n3X/v5/wDWoAnoqDzLn/n3X/v5/wDWo8y5/wCfdf8Av5/9agDFttC1awgW1stbEdrHkRJJaK7KuehOeal/s7xB/wBB+L/wBX/4qtXzLn/n3X/v5/8AWo8y5/591/7+f/WpmzxE27u33L/Iyv7O8Qf9B+L/AMAV/wDiqP7O8Qf9B+L/AMAV/wDiq1fMuf8An3X/AL+f/Wo8y5/591/7+f8A1qBe3l2X3L/Iyv7O8Qf9B+L/AMAV/wDiqP7O8Qf9B+L/AMAV/wDiq1fMuf8An3X/AL+f/Wo8y5/591/7+f8A1qA9vLsvuX+Rlf2d4g/6D8X/AIAr/wDFUf2d4g/6D8X/AIAr/wDFVq+Zc/8APuv/AH8/+tR5lz/z7r/38/8ArUB7eXZfcv8AIyv7O8Qf9B+L/wAAV/8AiqP7O8Qf9B+L/wAAV/8Aiq1fMuf+fdf+/n/1qPMuf+fdf+/n/wBagPby7L7l/kZX9neIP+g/F/4Ar/8AFUf2d4g/6D8X/gCv/wAVWr5lz/z7r/38/wDrUeZc/wDPuv8A38/+tQHt5dl9y/yMr+zvEH/Qfi/8AV/+Ko/s7xB/0H4v/AFf/iq1fMuf+fdf+/n/ANajzLn/AJ91/wC/n/1qA9vLsvuX+Rlf2d4g/wCg/F/4Ar/8VR/Z3iD/AKD8X/gCv/xVavmXP/Puv/fz/wCtR5lz/wA+6/8Afz/61Ae3l2X3L/Iyv7O8Qf8AQfi/8AV/+Ko/s7xB/wBB+L/wBX/4qtXzLn/n3X/v5/8AWo8y5/591/7+f/WoD28uy+5f5GV/Z3iD/oPxf+AK/wDxVH9neIP+g/F/4Ar/APFVq+Zc/wDPuv8A38/+tR5lz/z7r/38/wDrUB7eXZfcv8jK/s7xB/0H4v8AwBX/AOKo/s7xB/0H4v8AwBX/AOKrV8y5/wCfdf8Av5/9ajzLn/n3X/v5/wDWoD28uy+5f5GV/Z3iD/oPxf8AgCv/AMVR/Z3iD/oPxf8AgCv/AMVWr5lz/wA+6/8Afz/61HmXP/Puv/fz/wCtQHt5dl9y/wAjK/s7xB/0H4v/AABX/wCKo/s7xB/0H4v/AABX/wCKrV8y5/591/7+f/Wo8y5/591/7+f/AFqA9vLsvuX+Rlf2d4g/6D8X/gCv/wAVR/Z3iD/oPxf+AK//ABVavmXP/Puv/fz/AOtR5lz/AM+6/wDfz/61Ae3l2X3L/Iyv7O8Qf9B+L/wBX/4qj+zvEH/Qfi/8AV/+KrV8y5/591/7+f8A1qPMuf8An3X/AL+f/WoD28uy+5f5GV/Z3iD/AKD8X/gCv/xVH9neIP8AoPxf+AK//FVq+Zc/8+6/9/P/AK1HmXP/AD7r/wB/P/rUB7eXZfcv8jK/s7xB/wBB+L/wBX/4qj+zvEH/AEH4v/AFf/iq1fMuf+fdf+/n/wBajzLn/n3X/v5/9agPby7L7l/kZX9neIP+g/F/4Ar/APFUf2d4g/6D8X/gCv8A8VWr5lz/AM+6/wDfz/61HmXP/Puv/fz/AOtQHt5dl9y/yMr+zvEH/Qfi/wDAFf8A4qj+zvEH/Qfi/wDAFf8A4qtXzLn/AJ91/wC/n/1qPMuf+fdf+/n/ANagPby7L7l/kZX9neIP+g/F/wCAK/8AxVH9neIP+g/F/wCAK/8AxVavmXP/AD7r/wB/P/rUeZc/8+6/9/P/AK1Ae3l2X3L/ACMr+zvEH/Qfi/8AAFf/AIqj+zvEH/Qfi/8AAFf/AIqtXzLn/n3X/v5/9alimdpDHJHsYDcMNnIoD28uy+5f5GT/AGd4g/6D8X/gCv8A8VR/Z3iD/oPxf+AK/wDxVblFIft5dl9y/wAjD/s7xB/0H4v/AABX/wCKo/s7xB/0H4v/AABX/wCKrcooD28uy+5f5GH/AGd4g/6D8X/gCv8A8VR/Z3iD/oPxf+AK/wDxVblFAe3l2X3L/Iw/7O8Qf9B+L/wBX/4qj+zvEH/Qfi/8AV/+KrcooD28uy+5f5GH/Z3iD/oPxf8AgCv/AMVR/Z3iD/oPxf8AgCv/AMVW5RQHt5dl9y/yMP8As7xB/wBB+L/wBX/4qpbDSryHUvt1/qP2uVYTDGFhEYVWIJ6E5PyiteigTrSatp9y/wAgooooMgooooAKKKKACiiigAqCL/j6uP8AgP8AKp6gi/4+rj/gP8qYE9FFFIBqf6tfoKdTU/1a/QU6gCC56Q/9dVqeoLnpD/11Wp6YBRRRSAKKKKACiiigAooooAKKKKACuQ07xTeS6nrVjeRxoYXmNhIBxIsYG5T/ALQJB+hrr64678L3l1o2qIhSHUPt0t3Yyg5wSAAD7MMgj3poTLcXi+ztNG0ubUWke7urVLiRLeFnKqQNzkDO1QT1q1qHizS9Pkhjdp52ng+0RC2haXfHkDI2/XNY1vo+u6Stjc2dpbXM7aXFY3ETzbBE6DhgcfMvJyOvArQ0fQLnStR0/LLJBbaV9kaQHGX3qenpwaegtSzp/i7R9UvorW0mlczKTDKYWWOXHJCsRgkdxUtr4m0y81AWcMkhZ2ZYpDEwjlZc7grdCRg/lWTYaDqEFh4XhkjQPp8zPcAOPlBRxx68sKraH4avrK+tILy1MkFlI0kdydQkKEnOCsPQH5sHt6UWQ7s1PEesXljqOk2NnHLm8lYPIkHm4VVzgDI6+vYZq4fEViurLp7rcRu7+UkrwsInfGdoboTijUrC4udc0a6iVTFayStKS2CAyEDHrzXPTaJr1zrFvJch5Vg1FZzMbwiMxAnAWLoCBjr+dLQNTZPjDSV1JrF3nV1uDbNIYG8tZOMKXxjnIxTrDxF9pvdYhms7iGPTpNvmmMkONoPGOSeeg7YqhLod++larbiNPMuNVW6jG8cxh42z7HCninyadrcU3iBLIRRG8KzWtz5nIbaqshGODhTg+9Ggal+38T6bPa3c8jy2otFDTpcxGNkU9GweoPbFRS+JLaXRru7Q3VmbcoHM9q25dxGCFOMg+xrGs/D+oySatJd6eskd3ZxwpBeXzTFiC2Qz8levGKQaFrlxoeq20iSRpOIRbWs96bgoVbLHeegIxgZPSnZBdnRX3iKx06+W2uVuFGVVpxAxiQt90FsYGavQXiXFxcwKkqtbsFYuhAYkA/Ke457VyPiHRde1K6vI0V5oZHja3YXhjjRAQSrRj7zZBOTn8K6+CS5e4uFmgWOJGAhcPkyDHJI7c5FICeoLb/lt/wBdWqeoLb/lt/11akMnooooAKKKKACiiigAooooAKKKKACiiigAooooAKKKKACiiigAooooAKKKKACiiigAooooAKKKKACiiigAooooAKKKKACiiigAooooAKKKKACiiigAooooAKg/5fj/ANch/M1PUH/L8f8ArkP5mgCeiiigAooooAKKKKACiiigAooooAKKKKACiiigAooooAKKKKACiiigAqCL/j6uP+A/yqeoIv8Aj6uP+A/ypgT0UUUgGp/q1+gp1NT/AFa/QU6gCC56Q/8AXVanqC56Q/8AXVanpgFFFFIAooooAKKKKACiiigAooooAKKKKACiiigAooooAKKKKACiiigAooooAKKKKACq/lTI7mJ02s27DKTg/nViq/mzSO4ijTarbcsxGT+VAC4uv78P/fB/xoxdf34f++D/AI0Zuv7kP/fZ/wAKM3X9yH/vs/4Ux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ljikEpkkZSxXaAowMUmbr+5D/AN9n/CljlkMrRyIoYLuBU5GKAJqKKKQwooooAKKKKACiiigAooooAKKKKACiiigAooooAKKKKACiiigAqCL/AI+rj/gP8qnqCL/j6uP+A/ypgT0UUUgGp/q1+gp1NT/Vr9BTqAILnpD/ANdVqeoLnpD/ANdVqemAUUUUgCiiigAooooAKKKKACiiigAooooAwvF+oT6X4ekube5Fs4ljQzEAhFZwCeeOhPWs3RdakfxCbGHWo9bs2tWmeWNUzAysAASnB3AnjrxWx4l0uXWNHNnEImJmidhL90qrgkHj0BqpHoE+naxeyaQLe1s7612uqKF8qdRhXVQMHIPP+6Kelha3LVp4hhurqS1ayvrecRNNGlxDsMyjgleevI4ODyKg07xQmpX9xYf2ZqVnPDB5zefCvAJwB8rHk84HfBrK0jw9q9lqkV/JFbCaKzliJN1JKZpTtIY7vugkdB096k0fTPEUWmX9tcx2lrfXUbu1/FcGRmmPAO0qMKBwPQAU9A1Lej66Q95Fqc91GYIfPH2y1ELGLnL/ACkg89uCO4q7pPiS01a5a3SC7tptnmxpdQmMyx/319R+vPSuftPCF7LNeG6SG2judOa0YpcyTtvJzuy3bvgVq6Vpmrvq8F/q/wBkjNpbtbwpbMW8zcRlzkcfdGB9eaHYFcqeIdZntfEEVjNq66NZG2Mq3TRqwlfOCu5uFwOcdTmtGXXY9K02xE8kuqXdwn7v7DDuafAyWABwBj3xTtZXXzKV0630y7tJFCtDdllIPc5AII9sVk2/hnU9HttMn09rSe8tPODwuTHERK24hMZ2hT046UaBqas3irT47G1uYI7q6e6LCG3ghJlJX7+VOMbcc5xUserRT6tYxK91H9otZJlheHbwCo+bPzBhnp9ayF8P6tYLYX9o9pPqELTtNFIWSN/OfewU8kYOMZHIq9LpWqXOq2l9JLbxTJYTQO8WSFkcqQVB6gbe9LQNSRPEUc8k9r9kvbS4EDywm5h2CUL1K/QkcHB56UuhatNd6XpJuIppZru28150j/dqQB949ic8D2NYuleGNTi1OC5u1hQpazQSyi6klaV22/PhuADg8CtjQLXVtN07TbC4itfLgiaOZ0kYn5cBCox3Gc56e9DsGpu1Bbf8tv8Arq1T1Bbf8tv+urUhk9FFFABRRRQAUUUUAFFFFABRRRQAUUUUAFFFFABRRRQAUUUUAFFFFABRRRQAUUUUAFFFFABRRRQAUUUUAFFFFABRRRQAUUUUAFFFFABRRRQAUUUUAFFFFABUH/L8f+uQ/manqD/l+P8A1yH8zQBPRRRQAUUUUAFFFFABRRRQAUUUUAFFFFABRRRQAUUUUAFFFFABRRRQAVBF/wAfVx/wH+VT1BF/x9XH/Af5UwJ6KKKQDU/1a/QU6mp/q1+gp1AEFz0h/wCuq1PUFz0h/wCuq1PTAKKKKQBRRRQAUUUUAFFFFABRRRQAUUUUAFFFFABRRRQAUUUUAFFFQyTMsojjj3sRuPOABQBNRUHmXH/PuP8Av4KPMuP+fcf9/BQBPRUHmXH/AD7j/v4KPMuP+fcf9/BQBPVfyJVdzFMFVjuIK55pfMuP+fcf9/BR5lx/z7j/AL+CmAeXc/8APwv/AH7/APr0eXc/8/C/9+//AK9HmXH/AD7j/v4KPMuP+fcf9/BQIPLuf+fhf+/f/wBejy7n/n4X/v3/APXo8y4/59x/38FHmXH/AD7j/v4KADy7n/n4X/v3/wDXo8u5/wCfhf8Av3/9ejzLj/n3H/fwUeZcf8+4/wC/goAPLuf+fhf+/f8A9ejy7n/n4X/v3/8AXo8y4/59x/38FOilMjOrpsdcZGc9aAG+Xc/8/C/9+/8A69Hl3P8Az8L/AN+//r1PRSG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hOASegGaAIfLuf+fhf+/f8A9ejy7n/n4X/v3/8AXpqzzuodbf5WGRlx0p3mXH/PuP8Av4KYg8u5/wCfhf8Av3/9ejy7n/n4X/v3/wDXo8y4/wCfcf8AfwUeZcf8+4/7+CgA8u5/5+F/79//AF6PLuf+fhf+/f8A9ejzLj/n3H/fwUeZcf8APuP+/goAPLuf+fhf+/f/ANejy7n/AJ+F/wC/f/16PMuP+fcf9/BR5lx/z7j/AL+CgA8u5/5+F/79/wD16PLuf+fhf+/f/wBejzLj/n3H/fwU6GZpGdHTY6YyM560AN8u5/5+F/79/wD16PLuf+fhf+/f/wBep6KQyDy7n/n4X/v3/wDXo8u5/wCfhf8Av3/9ep6KAIPLuf8An4X/AL9//XpYoXWQySSb2I2jC4wKmooAKKKKACiioZZmWRY4497EZ64wKAJqKg8y4/59x/38FHmXH/PuP+/goAnoqDzLj/n3H/fwUeZcf8+4/wC/goAnoqDzLj/n3H/fwUeZcf8APuP+/goAnoqDzLj/AJ9x/wB/BR5lx/z7j/v4KAJ6Kg8y4/59x/38FHmXH/PuP+/goAnoqDzLj/n3H/fwUeZcf8+4/wC/goAnoqDzLj/n3H/fwU1p50Us1uNqjJw46UAWaKQHcoI7jNLQAVBF/wAfVx/wH+VT1BF/x9XH/Af5UwJ6KKKQDU/1a/QU6mp/q1+gp1AEFz0h/wCuq1PUFz0h/wCuq1PTAKKKKQHBXHiPVI7XV9QGs6fH9huJUSxlhG6RU6Lu3Zye3HWukvfEtlpywm8juY98YlkKwMywqe7kDArnZfBO62v9QSwtBri6g93aTMAS4DAqrH0IyMHpmrPiTTNf1R7uOGKV7e4s9kMcd75KwyEHcJAPv5yMdRVaE6mrqXi7SdKu2tbl5jIsSzN5UDOFjJI3EgdBjmn6d4q0jVL02trcMXMfmxs8bKsyd2QkYYDviqiaPei/v5TGuybS47ZDuHLgNkfTkc1WXw9eyQ+HIZEVFs7OWC5YMCULRBBj15paD1NXTfFGlaretaWs0hkwTGzxMqzAdSjEYYD2qXVvEGn6NLBFdNKZZslY4YmkYKOrEAcKMjmsXSNJ1gXejxX9tbwW+joypNHLuNwSmwELj5Rjk571d1W01SDxFBq2m2sV3utWtZI3l8sp8wYPnHI9R1osrhrYi03xZAfDenahfM0k94GMcdtEzNIATyFHOAME1v2d7b6hZx3drKJYJF3I47iuITw1rFvpmiTCFpLqzhlint7e8MBO9g2Vcdhjof6V1ejae2naHHapEIJcMxXzWlCuxJ+8eTyaHYFcitvE1hdXb2sa3KzBGkjWSBk85V6lMj5sf1qlpXib+1dN0q8kSSye7nMXlPCT5hAY4B7Djr7YqhpGj62Nc0671GOUmCOZLiWS980O7AYZE6KpwfQjpin6domqQ2Gh2s9vGp069dnZZQQ8eGw4+u4cU7INTch8Q6fPb2E0byEX8hihXyzu3DO7I7Y2nOaqL4psLXSrG4uLiW4e7z5XlWzb3APJ2DJAHc1X0zw9dWviy6u5Sh02MvJZIDyskuDJx9Qf++zVOz0fWtJh0W5t7OG5ntreW2ngaYJgO4YMG6HGOR70tA1L2k+KVn8Nw6ncrLOZp5EjW1gZywV2A4HsO9XJ/FWkwaba3wmkljum2wJDEzyOR1G0DPHf0rCtdH8QWmhafbmM5W4me7t7S68pm3OShV/QZ5HGabp+h65pVnpVzHaRXF1aS3PmW7XHLJK2QQ56kYHXrzTshXZp6X4sgm0STUruTcjXkkFusURLyYYhQF6k4B/KtO316xuorWSAyyLcSmEYibMbgEkOMfLjHeuX/wCEc1k6TbzSQqL2DUZ7pre3ujFvR9wwsg6HB7+9bmi2l5plpEq6dsa5uWkuQ94ZWjBH3izD5jwBgUOw1c36g/5f/wDtl/Wp6g/5f/8Atl/WpGT0UUUAFFFFABRRRQAUUUUAFFFFABSEgAk9BzS0HkYoAztH1m11u2kntUuEWOQxkTwtG2R3AYcg9jVqL/j7n+i/1qLTtOTTYHijnuZg7l91xMZGGewJ7D0qWL/j7n+i/wBaYieiiikMK5mefW77xHqNjYajb2kdpDEyiS18zezhup3DA4rpq5S7TX9P8Uaheado8V7BdwwqrtdLFsKbs5BGcc00JljT/FSSeHrS/vLeY3EpaN4rWJpPnQkNjHbjPNOn8VQ/bdFjs4Jbq21PfiaNCdoUf49c9KzU0HWNO0nS7OBnnRGle8S2uTAzSO24EN12gluOCeOtLYaHq1hZ+HXNuks1jNMLiPz8kLJkbgx+9jIPqaegtTcfxHYR6qunyeejtJ5SytCwiMn9wPjGan1bWLPRbVZ7tn+dwkccaF3kY9lUck1y17ouv3mqxtOskqRajHOsv2zbF5KsCAIv7wHr+dbfiGxvpbnTdR06GO4nsZmc27vs8xWUqcN0BHXmlZDuytpniy3n07UNQupf9HivmtoAsTb24XC7epbJIxW1pup2uq2xntWYhWKOroVZGHVWB5B5rkX8Pa1caZPNLBHHeDVmvlghuSm9CgXaJByrdef8a6Hw5p8ljaTyT2z289xL5jq901wx4ABZj3wOg44FDsCuRSeJrCwtjNeXMjq97JaIUgOd4J+TAznpjPep4fEmn3GktqMJneNX8tolhbzVfpsKYyDWUuhX4mtGMSYj1ma7b5xxE27B+vI4pLnStZij1NrMEfaNRE5SKYRvLDsUEK38JyPbp1o0DU1ofEmnT2tvOjyAT3ItAjRkMkp/hYdjxTrjxFptpHfvNKyiydY5fkJJZgCqqB94nI6VzUHh3WIdOuJFgU3Ueqrfwwy3JcyKABtMh79eTTbqw1KG01LVNQW0spTqFveQrJNmMhAo2swHBPIzjFOyC7OgtvFulXVrc3EbThbaWOGZXhZWR3ICgg8/xDNT33iLTtO+3faZHX7DEk05CE4ViQCPXpXKWUd/4jtPEc0ItPOlubd4THIXiYxbW278c8rgkcc1Yu9H1zVY9cmuLCG3kvbaCOGIXAflWJOT070WQrs3R4osWsftaQ3zqZTEqLavvc4zkLjpjnNOm8UaVDpdvqAlkliuGKwpFEzSSMM5UKBnIwc+mKi8QW2qziy+w+a8CsftMMFx5Ej8fKQ/oD1GRmsBtO1PQNI0vU3thPcadcXJktvPLGRZnYDDkctyvX3pWQ7s29V8QCPT7S8sJZcS7nCfYpJCyjruAwUA7n9KnuvFOmWNlaTyTPP9qTfGLaFpCy8ZbaBkKM96o6pb+IL02chhZYzEwmt7W9MRSQnhi+AWUDjA7+tVLHSNb0WDSbu2s4bq5hsDZz27XG3adwYMGI5HHPenoGp00Gr2l1PbRW7PKtzCZ45UQmMqCB97oDz0+tXJP9U/+6ax9Cs77SbOx02SGOSJIXaa4R8BZC2doXqRyefatiT/AFT/AO6akYy3/wCPWL/cH8qh+3rgny2wRleR83OKmt/+PWL/AHB/KoPsAwQZDgDCcfd5z+NPQWpIt0GVcoQxfYVz0NMF8CP9U2SAVGR8wJxT47XY4dn3EFieMcmoxY4H+t5AAQ7egByPrRoGpILpSisVIJYgj0x1/lTBfAgfum3Nt2jI5z0/lT0tQv3n3fKR07k8moxYkAHzcuu3YdvQDp9etGgai/blIBEbYwCxyPlycU+K6EsuzYVyCVJPXBxTPsIAUCQ4wA/H3sHP4U+K18qXfvyACFGOmTk0aBqWKrx/8fs/+6v9asVXj/4/Z/8AdX+tIZYooooAKxNU1W+TVoNK0u3gkunhaeR7hyqRoDgdASST/Ktuua1gXmmeIotag0+e/ga0NrJFbYMiHfuVsEjI5IpoTK+peLrzRRo51PSxD9qmkjutkm8Qqv8Ay0BHVeQeegq1qfiWWxk1pY7eOQWFmlyhLH5y27g+3FQXFvf6vqehXF9pfkx4uRPCXEgRGTChz0yR2FYQ0HWLa28UWLwSTxfYUt7GUcmZAG2r/vDOPwFPQWp0cOtaraatp9nq1vZeXqG5YZLV2JVwu7DBh0IzyKtf8JBDDqerQXhjt7awEB85m6+Znr+OB+NQLottpCDVYrW+1G+gh2xpJctK6g43BN7YB/niqumNeCfWdcuNIulS7MCxWbBTMQgwWIzgctnGegpaD1OrqA/8fy/9cj/MVPUB/wCP5f8Arkf5ikMWefySoCF2bOADjoM1Gt6ruoCNtYgbs9yM1JPB520q+1lzg4z1GDUYsgrqVkIUEHGO4GBT0FqOe7CTbCh2hgpbPcjNMF9kAeU25tpUZHIPSnG03SBmkyMhmGOpAxmmLYkDPm/Mu0IdvQDpn1o0DUk+1DyEkCEl22hc96Z9uU4xG3QFuR8uTinfZCIlQS/cIZTt7+v60z7CBjEhxgB+OuDn8OaNA1Hpdq7EFCq4YhieuDg0n20ZX922Dtyc9M9KT7F94eYduCFGOgJyae9oHl3bsKSpZcdcdKNA1GC+BH+qbJAKjI+bJx+FBvwFz5TcAl+R8uDj8aBY4B/eHIACHHTBz+NIbH5ceactkP8AL1yc8elGgak80vlBcKWZjgAHFQrfK20iNtp25OehNSPaqQDHiNw27OM1GtiF2ASHYNuRjqR0o0DUt1Fcf8e0v+4f5VLUVx/x7S/7h/lSGPj/ANUn+6KdTY/9Un+6KdQAVBF/x9XH/Af5VPUEX/H1cf8AAf5UwJ6KKKQDU/1a/QU6mp/q1+gp1AEFz0h/66rU9QXPSH/rqtT0wCiiikAUUUUAFFFFABRRRQAUUUUAFFFFABRRRQAUUUUAFFFFABUMkUhmEsTKG27SGGRipqKAIMXX9+H/AL5P+NGLr+/D/wB8n/Gp6KAIMXX9+H/vk/40Yuv78P8A3yf8afJMsRUEMWboFGTTPtQ/55Tf9+zTEGLr+/D/AN8n/GjF1/fh/wC+T/jR9qH/ADym/wC/Zo+1D/nlN/37NABi6/vw/wDfJ/xoxdf34f8Avk/40fah/wA8pv8Av2aPtQ/55Tf9+zQAYuv78P8A3yf8aMXX9+H/AL5P+NH2of8APKb/AL9mj7UP+eU3/fs0AGLr+/D/AN8n/GjF1/fh/wC+T/jR9qH/ADym/wC/Zo+1D/nlN/37NABi6/vw/wDfJ/xp0Mbq7vIwLPjO0YAxTftQ/wCeU3/fs0fah/zym/79mgCeioPtQ/55Tf8Afs0fah/zym/79mkMnoqD7UP+eU3/AH7NH2of88pv+/ZoAnoqD7UP+eU3/fs0fah/zym/79mgCeioPtQ/55Tf9+zR9qH/ADym/wC/ZoAnoqD7UP8AnlN/37NH2of88pv+/ZoAnoqD7UP+eU3/AH7NH2of88pv+/ZoAnpGVXUq6hlIwQRkGoftQ/55Tf8Afs0fah/zym/79mgCWONIYxHEiog6KowBTqg+1D/nlN/37NH2of8APKb/AL9mgCeggHqM1B9qH/PKb/v2aPtQ/wCeU3/fs0AT0VB9qH/PKb/v2aPtQ/55Tf8Afs0AT0jDcpB7jFQ/ah/zym/79mj7UP8AnlN/37NADUjuY0VFeIqowCVOcfnTsXX9+H/vk/40fah/zym/79mj7UP+eU3/AH7NMQYuv78P/fJ/xoxdf34f++T/AI0fah/zym/79mnxTLKWADBl6hhg0AMxdf34f++T/jRi6/vw/wDfJ/xqeikMgxdf34f++T/jRi6/vw/98n/Gp6KAIMXX9+H/AL5P+NLDE6u8kjKWfH3RgDFTUUAFFFFABRRTTIinDOoPoTQA6imedF/z0T/voUedF/z0T/voUAPopnnRf89E/wC+hR50X/PRP++hQA+oZYpDKskTKGAKkMMgin+dF/z0T/voUedF/wA9E/76FAEeLr+/D/3yf8aMXX9+H/vk/wCNSedF/wA9E/76FHnRf89E/wC+hTAjxdf34f8Avk/40Yuv78P/AHyf8alV0f7rKfoadSAgxdf34f8Avk/40Yuv78P/AHyf8anooAgxdf34f++T/jRi6/vw/wDfJ/xqeigCDF1/fh/75P8AjRi6/vw/98n/ABqeigCDF1/fh/75P+NGLr+/D/3yf8anooAgxdf34f8Avk/40147mRGRniAYYOFP+NWaKAEUbVA9BiloooAKgi/4+rj/AID/ACqeoIv+Pq4/4D/KmBPRRRSAan+rX6CnU1P9Wv0FOoAguekP/XVanqC56Q/9dVqemAUUUUgCiiigAooooAKKKKACiiigAooooAKKKKAKOqata6PbxzXXmFZJBEixRl2Zj0AA5pNO1WHUzIIre8i8vGftFs8Wc+m4DPSsPx40yafpjW91DazDUYdk865RDzyRkcfjVnSrzVRps5a/07XLxZAQLVhCqofXlueDTtoK+p0VFchq0Nzq2u6JaXklzYLNBctNDa3JG7GzALDGeuaxdNF5b2ml6qdWv57ltVNiwmmyjQ72UKV6E4AO7rmiwXPSapSapbQlBL5kfmXAtk3xkbnIyMeo9+lcTe6rnxDBeWUlym7U1tHaW+GGGdrIIf7voeverEtyS++4nJSPxMEBkfhBt4HPQc/rRYLnd0VTsIraJrs29y05e4ZpQ02/y3wMqP7oHHHvVykMgP8Ax/J/1zb+YqeoD/x/J/1zb+YqegAooooAKKKKACiiigAooooAKKKKACiiigAooooAKKKKACiiigAooooAKKKKACiiigAooooAKKKKACiiigAooooAKKKKACoE/wCP6X/rmv8AM1PUCf8AH9L/ANc1/maAJ6KKKACs/U9astJ8lblpDLOSIoYYmkd8cnCqCcD1rQrl9RuILDx5Y3N7NHBbyWEkUcsrBV371JGTxnH8qaEy6/izSVsra6SWaZLmRoo0igdnLr95SoGQRg5BFEvinT4LBryeK9hjEqwhZLSRXZm6BVIyfwrnfFGpQ30ug3Wi6nZ2/wDp0qi7ljzEGEbBuuN3pnNN1ye9l8M2Il1XT9RvV1a3xLAu2MfN8oYBif1p2Fc6zTdesdUuJbaEzR3MSh2huIWifaejYYDI9xWnXMHRbqa7u9T16/giU2htk+yFohEhO5mLk5zwOe1dLGFESBW3KFGCTnI+tJjQ6qtvFG4kZo1ZjI3JGe9WqgtfuSf9dG/nSGO8mDOPKjz6bRR5VvjPlx4H+yKpyxObp8Id5cMrY/h2461EsRwp8phGuwOu3qRnPHenYVzR8mDj93Hz0+UUeTATgRx8f7IrOWFxtBibcQuzj7vzZ/DipbeOVZcom11Vg5YcE7uPrRYLlzyYM48uPPptFHlW+M+XFgdflFU5IpDct8h8wupDAcY288/Wo0iO1T5TBF2CQbepGc8d6LBc0fIhPSKP/vkUeRD/AM8o/wDvkUyzVktVDAjk4B7DPFT0hlYokd7DsRVyrZwMZ6VZqCT/AI/YP91v6VPQAUUUUAFFFFABRRRQAUUUUAFFFFABRRRQAVBF/wAfVx/wH+VT1BF/x9XH/Af5UwJ6KKKQDU/1a/QU6mp/q1+gp1AEFz0h/wCuq1PUFz0h/wCuq1PTAKKKKQBRRRQAUUUUAFFFFABRRRQAUUUUAFFFFAEF3ZWl/B5F5aw3MWc7Jow659cGo7LStO03f9gsLW18zG/yIVTdjpnA5q3RQAxoYmmSZokMqAhHKjcoPXB7ZwKjFlaCNYxawhFfzFXyxgPnO4D1z3qeigCqdMsGuWuWsbY3DEEymJdxI6HOM8U57CzkikiktIGjkfzHVowQzf3iO54HPtViigCOKCGAuYYo4/Mbe+xQNzep9T71JRRQBBKsizpKib8KVIzj0/w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hWQzySumzKhQM56Z/wAanooAKKKKACobqztr6AwXdvDcRE5KSoHU/gamooAqXGladd28dvc2FrNBH9yOSFWVfoCMCmQaNpdrGY7fTbOKMuJCscCqNw6NgDqPWr1FADJoYriF4Zo0kicYZHUEMPQg04AKoVQAAMADtS0UAFVIp44TIkhKt5jH7p6E1booAg+2Qf3z/wB8n/Cj7ZB/fP8A3yf8KnooAg+2Qf3z/wB8n/Cj7ZB/fP8A3yf8KnooAg+2Qf3z/wB8n/Cj7ZB/fP8A3yf8KnooAg+2Qf3z/wB8n/Cj7ZB/fP8A3yf8KnooAqiRZruIx5IVWycEYzirVFFABRRRQAUUUUAFFFFABRRRQAUUUUAFFFFABUEX/H1cf8B/lU9QRf8AH1cf8B/lTAnooopANT/Vr9BTqan+rX6CnUAQXPSH/rqtT1Bc9If+uq1PTAKKKKQBRRRQAUUUUAFFFFABRRSN90/SgBaK828KahpWoT2cNxc63JqjTOWYtceSWVmPX7mMD6VuxeMLlrlmk0d009b9rFrkTqTu3bVbZjO0nr6e9OwrnWUVxOv+JNQlt7pLLT5ls4b2K1a9WYBg4lUN8nXbzjOfwq9qHjKOxv7mP7Mj2lpIsVxKbhFcMQD8qHlgNwz09s4oswudRRXPDxDeSa7eWUOlbrSykRZ7szhQFZA+QuMkjPSq+l+NIr+7t0ltlgt7xXa1kFwrsQoLHeg5UlQSOvvg0WYXOpornLPxPcTWU2qXWlPbaSsLTxXJmVmZB6p1BPUdffFFh4jvri4NrdaO1rdTW7XNmhnVhMox8rEfdbkZHI560WC50dMlfy4XcDO1ScUlu8sltE88QimZAXjDbtjY5Ge+D3pLr/j0m/3D/KkMYEuSoP2heR/zz/8Ar0vl3P8Az8L/AN+//r1Mv3F+lL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TXW5SNn89TtGceX1/WrNRz/wDHvJ/uH+VMByNvjVsY3AGnUyH/AFEf+6P5U+kAUUUUAFFFUNa1H+yNGu9QEXnfZ4zJ5YbG7HbNAF+iuZHim6hjvxfaS1tPb2ZvYk89XEsY7Ej7pzxjmpjqf2G+mJWWUz2L3/zy8IECgRqMcD5s5p2Fc6CiuPi8XavM1nEvhtxNfwedaBrtMEAAtvP8PUY4Oc9qsP4xVtNsZYLMfa7xpEEE86xrGYzh9z9ODwMZzmizC6OoorlW8YyT2+mnTdMNzcXsk0XlGdVETxjkFuQRkdRTrvxXdW00+3SHlhsY0fUHWdcwkruIUfx4HXp7UWYXR1FFVree4muZw9uEtgEMMwkz5uRk8dsfrVmkMrs00lw8cbqioASSuc5//VS+Xc/8/C/9+/8A69Ef/H5P/ur/AFqemBB5dz/z8L/37/8Ar0eXc/8APwv/AH7/APr1PRSAg8u5/wCfhf8Av3/9ejy7n/n4X/v3/wDXqeigCDy7n/n4X/v3/wDXo8u5/wCfhf8Av3/9ep6KAIoHZ4zvxuVipI74OKlqC2+5J/10b+dT0AFFFFABRRRQAUUUUAFFFFABUEX/AB9XH/Af5VPUEX/H1cf8B/lTAnooopANT/Vr9BTqan+rX6CnUAQXPSH/AK6rU9QXPSH/AK6rU9MAooopAFFFFABRRRQAUUUUAFIRkEetLRQByuk+H/EOkiC2j161axikLeUbH5ihYsV3b+vOM4qwfC5/s2W0F39/Uft27y+n7wPt6+2M10VFO4rHKXnhG8nkuYYNYMOn3F2t40BgDNvDhmG7P3SR06+9ST+E2bWp722ubZIbmUTTJLZpK4YAA7XPQHHcH2rp6KLsLIzLXSFgvdWnkk8xNQdWKbcbQIwmM9+lZei+EjpEqxm5t5bOJGjiUWaLLtIxhpBycDuMZ7109FFwscnpfh/UPs19pF/eM+irG1rbxeUqu6EdS3tnA6dMmrNj4dv4Ln7Vd6t9puYLZrazfyAoiBx8zDPzNwM9Bx0ro6KLhYjt1lS2iSeQSzKgDyBdoZscnHbJ7Ul1/wAek3+4f5VLSModSrDKkYIpDBfuL9KWq4tcDAnmx/vUv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o5/+PeT/cP8qZ9mP/Peb/vqkNrkYM0xB6jd1oAlh/1Ef+6P5U+kACgADAAwKWgAooooAKo6zp51bR7qwEvlefGU37c7fwq9RQBjXnh9L27lllnIjl09rFlVecE53A1RtvDGoCWSS+1gXLGwksUAtwgUMRhuDyeOf6V09FO4rGPBoZhutIm+0Z/s+2aAjZ/rMhRnrx939ay5fBhNlapFdw/arWaaSN5rYSRkSNkqyE/TkEdK6yii7CxhQ+Hmjn0iZrlC1gZWYJAsYkLrjgLgLj8ag1LwvPd3t61tqRtrTUQq3sPkhi4A2/K38JI4PWukoouFitbwXEVxMXnVrYhBDEEwY8DBye+f0qzRRSGQR/8AH5P/ALq/1qeont1d94d0YjB2nGab9mP/AD3m/wC+qAJ6Kg+zH/nvN/31R9mP/Peb/vqgCeioPsx/57zf99UfZj/z3m/76oAnoqD7Mf8AnvN/31R9mP8Az3m/76oALb7kn/XRv51PTI41iTaufUknkmn0AFFFFABRRRQAUUUUAFFFFABUEX/H1cf8B/lU9QRf8fVx/wAB/lTAnooopANT/Vr9BTqan+rX6CnUAQXPSH/rqtT1Bc9If+uq1PTAKKKKQBRRRQAUUUUAFFFFABRRRQAUUUUAFFcxNc61qutala6ZfQWUVgEQb4PMMsjLu554UAgcc9at3viW20gQQagsr3flCS4FpC0iwr3dvRcg+/FOwrm5RWFqPi3TdOuEhZLqd3txcr9mgMgMRON3Hal07xZpWqX0VrbPN+/QvbyvCyxzgDJ2MRziizC6NyiufsPGOl6jdw28S3SeezJFLLbssbupOUDdM8Go9O8SBNDF5qBaSZ7uW3ijgiLPIQ7AKFHfA/SizC6OkorDm8V6ZDp8F6ftDJNP9mEawsZFlwTtZeoPFVY/HWjyMgK3ifvBFOz2zAWzk4CyHHyk5H50WYXR01FY174n06wvmtZjMfLKiaVIi0cBb7odh0zkf1xUN94w0vT9Qns51ut1uyCeRIGaOIOAQzMOAOaLMLm/RWImvk+JbzTHtZVt7e2Sf7VgbOd2cnPT5eOPWix8VadqMkqQpdBljaaISW7L56Dq0efvDke/IosFzbpCcAn0qO1nF1aw3CpIiyoHCSLtZcjOCOx9qe/3G+lIZAk1xIgdYU2sMjL84/Knb7n/AJ4x/wDfz/61Otv+PWH/AHB/KpaYEG+5/wCeMf8A38/+tRvuf+eMf/fz/wCtU9FICDfc/wDPGP8A7+f/AFqN9z/zxj/7+f8A1qnooAg33P8Azxj/AO/n/wBajfc/88Y/+/n/ANap6KAIN9z/AM8Y/wDv5/8AWo33P/PGP/v5/wDWqeigCDfc/wDPGP8A7+f/AFqdDKZN6uu10OCAcj1qWoIf+Pi4/wB4f+gigCeiiigAoorI13VbmwaytbGGKW9vZvLi84kIoALMzY54A6DrQBr0VgrqWqWluBqy2NtJ9qjhjlRmZJlb0HVW7c8VFrni/T9MdrSC6t5NQWWNDAzH+JgMZ9cHOOtOwrnR0Vm3PiDSbPUFsbi+ijuWIAVs4BPQE9AT2BPNUPEXi3T9DguYhdQNqMcW9Ld2POegJHQnsOposO50NFZl1r+l2FxDbXl9DDPKAQjHpnpk9FyemcZq5FeW813cWscoaa32+amD8u4ZH5ikBPQTgZopG+430oArpNcSIHSFdrDIy/OPyp2+5/54x/8Afz/61Otf+PSH/cH8qlpgQb7n/njH/wB/P/rUb7n/AJ4x/wDfz/61T0UgIN9z/wA8Y/8Av5/9ajfc/wDPGP8A7+f/AFqnooAg33P/ADxj/wC/n/1qN9z/AM8Y/wDv5/8AWqeigCDfc/8APGP/AL+f/Wo33P8Azxj/AO/n/wBap6KAIN9z/wA8Y/8Av5/9ajfc/wDPGP8A7+f/AFqnooAhildpGjkQKwG4YOQRU1QD/j/b/rkP5mp6ACiiigAornvG19Jp3hma5jupLULLEHmj+8qFwGI4PbNUNK13RLfTtR1a11zUNTt7VB5yzMTtz0wCq8mnYVzsKK5bVvEGq2/he+v49Ke1u4CmxZZUZGBYcgg88HpWhqWs3mnW6Tf2PPOqx+bcGOVMRAdQMkbj7CiwXNmiuZ1XxV5cbR6dYXV4xs/tMkkO0eSjA7TgnknGcD0qODxLPb6VpcSWN1qV7JYxXM/lFRtQgZYkkZJOcAdaLBc6qiqFlqY1AwS28DtZz2yzpckjHPRcdc45q/SGFVU86YM4n2DcQFCg9DirVQWn+pb/AH2/maADyZ/+fk/98CjyZ/8An5P/AHwKnooAg8mf/n5P/fApkgnhUP55YBgCpUc5OKtVDdf6j/gS/wDoQpiJqKKKQwooooAKKKKACiiigAooooAKKKKACoIv+Pq4/wCA/wAqnqCL/j6uP+A/ypgT0UUUgGp/q1+gp1NT/Vr9BTqAILnpD/11Wp6guekP/XVanpgFFFFIAooooAKKKKACiiigAooooAKKKKAOYurLXdN1m+utGgs7mPUChcXEpQwOq7d3AO4EY44PFMv9N12K5nms0s7p7+zjtrhpHMYjdd3zgc5X5zx14rqqKdxWOcsdBuLG/TaVeCPSUs1cnlnVienpzUOnaFfW1t4XSRY92nb/ALRh84zEyjHryRXU0UXCxwHhyz1fUtO0eKSG2TTrW6e6E4kJd9ruAm3HByeTmpZPDGq/2fEgijeWx1CWeJUumi+0Rybv4l5Rhu/T3ruQAowAAPQUtFwscpBoF2lvphFrFBJHqX2y4QXLynGxlyWblm5HtRfaBfz6Z4igRY/Mv7pZYMvwVAjHPp9011dFFwscVqHhi9l1i9ItUu7K/kSR919LCI8KqkMi8P8AdyP1q7faFezW3iWOJY/9PRFt8v1xGF59ORXUUUXCxzL6NftqdwuyI2d7pq2ssofDROofoP4gd/6VFp2ma2Lqylvbe0jGlWrwwCKYt9oYqoBPHyjC9OTzXV0UXCxFbNO9rE1zGsc5QGRFbcFbHIB709/uN9KdSEZBHrSGR23/AB6w/wC4P5VLVdIriNFRZU2qMDKc4/Ol23P/AD1j/wC+D/jTAnoqDbc/89Y/++D/AI0bbn/nrH/3wf8AGkBPRUG25/56x/8AfB/xo23P/PWP/vg/40AT0VBtuf8AnrH/AN8H/Gjbc/8APWP/AL4P+NAE9FQbbn/nrH/3wf8AGjbc/wDPWP8A74P+NAE9QQ/8fFx/vD/0EUbbn/nrH/3wf8adDGyb2dgzuckgYHpQBLRRRQAVgeI7S8NxpuqWVsbqSwlZ2t1YK0iMpU7SeMjg1v0UAclqB1jW9PtZJdJa1CajBIkLSBpBGpyzPjgfQE1mahYaqsV9pceiPP5uqC8W7V02eWZQ2eTncBxj2r0CincVjhfEttr1/Nf2i2948LPEbdYPKELRgqSXLfNuyDwMcYxUWuafqqR+IbCDRpLz+0pVnhuEddoG1QQcnORtOPWu/oouFjgtX0XUH1fUo2ttRms9TWNf9DkiVQAgUhy4JHTII/nXZWkjiaW2NvKiQKgWdyCJeOcd+OhzVuii4WCkb7jfSloIyMUhkVr/AMekP+4P5VLVZIriNAiyptUYGU5x+dO23P8Az1j/AO+D/jTAnoqDbc/89Y/++D/jRtuf+esf/fB/xpAT0VBtuf8AnrH/AN8H/Gjbc/8APWP/AL4P+NAE9FQbbn/nrH/3wf8AGjbc/wDPWP8A74P+NAE9FQbbn/nrH/3wf8aNtz/z1j/74P8AjQBPRUG25/56x/8AfB/xo23P/PWP/vg/40AA/wCP9v8ArkP5mp6hjicStJI4ZiNowMDFTUAFFFFAGR4l0u51jRXtLOWKK48xJEaZSVyrBuQPpVWCy8ST2t3BqU+kFZI9sflW7Mu7/bVjgjFdDRTuKxxsHg25Gj6tbPNZ20l8iKkVpEywRsnIbaT1PGcY4AqXWvC+oazIJZpbCRpLTyHSeJnSF+cvGM9Tnv6CutoouwsjkpfDOqw7TpuoW0TTWEdnc+dEW+4pAdOevJ4NSHw7qlpHZPpt9bR3EdjHZT+dEWVlX+JcHOeTwa6mii4WMzStOm0qC0sYpY2sLe1WIAqfMLj+LPTGO3rWnRRSGFQWn+pb/fb+ZqeoDaoWJDSLk5IVyBQBPRUH2Vf+ek3/AH8NH2Vf+ek3/fw0AT1Ddf6j/gS/+hCk+yr/AM9Jv+/hoFqmQS0jYOcM5IoAnooooAKKKKACiiigAooooAKKKKACiiigAqCL/j6uP+A/yqeoIv8Aj6uP+A/ypgT0UUUgGp/q1+gp1NT/AFa/QU6gCC56Q/8AXVanqC56Q/8AXVanpgFFFFIAooooAKKKKACiiigAooooAKKKKACiiigAooooAKKKKACiiigAooooAKKZMjSwPGkjRMykB1xlfcZ4rkdP+3xa3qwvfEN21npbRMQ8cQDqU3tuIX+WKdgOxornP+EojvLC88m3u7S4Fo9zb/aYtvmoB95f04ODyOKcviMW2m6aHt7q9vZ7RJ3jtYtzBdoy56ADPbqe1FhXOhork7vXrm91/QYNNMxsLyJrl5YggLqMYB38gDPOBmr1p4rsrvUEtlgu0hmcx2928WIZnGcqrfgcZAzjiiwXN6iudt/GFncXsUBs76OKW4e2W5eH90ZVYrtznvg4PTt1qf8A4Siz/tAW3kXXkmf7MLvyv3JlzjZnr14zjGeM0WYXNuioLW5NykjG3mh2SNGBKuC2DjcPY9qnpDIJGla48qNlQBdxJXOeaPLuf+e6f9+//r0D/j+b/rmP5mm3M7ROAvZGc++KYh3l3P8Az3T/AL9//Xo8u5/57p/37/8Ar1B9qn3iL93vJ+9g4xjPTNSQXDOGLAf6tXAHuOn6UAP8u5/57p/37/8Ar0eXc/8APdP+/f8A9eq63cxKqdm5wpBwcDOfekF7KUDgJ8oBYY6/NjiizC6LPl3P/PdP+/f/ANejy7n/AJ7p/wB+/wD69RR3bGQGQqI23Y46YOKHu3EuU2mMMq+5zRZhoS+Xc/8APdP+/f8A9ejy7n/nun/fv/69VxeTHYCEzIFKnB4ycfjSG9mC5wnyDLcHn5scUWYXRZ8u5/57p/37/wDr01mnhaMvIrqzBSAmOv41ZqC56Q/9dVoAnooopDCiiigAorntWub668Q2mjWV41kjW73M0yIrOQCFCjcCByck47VKdRudEsoLfUXk1K/ldlhW1hw8qjnJGcAgdTwKdhXNyiuebXTd3+htZu6QXUs0c0cibWBRTlSDyCGFWU8R2j2dvciKbZPe/YlGBkPvK5PPTKmiwXNiiue0zWLn+z9TuJ4p7t4NRngjjgjBYqHwo/D1NOk8W2cOmPeS2t4jR3KWstt5WZUkYgAYB56g8E9aLBc36KzrLVXvGgVtNvrfzUdiZowBHtIGGwepzkewrRpDCoriRo4Sy43ZAGfc4qWoLv8A1H/Al/mKADy7n/nun/fv/wCvR5dz/wA90/79/wD16fPJ5UDyDqoyKqtdSoxztKqQp45J25zTET+Xc/8APdP+/f8A9ejy7n/nun/fv/69QJdTHaW2/wABOB2bNPmuZEmYKF2IVByOTk0WAk8u5/57p/37/wDr0eXc/wDPdP8Av3/9eq4vZfRMuoK8Hj5sc0G8mwwATKBixwecGizC6LHl3P8Az3T/AL9//Xo8u5/57p/37/8Ar1CLxvOG/aIyzL05GBSyXbByY9pjUKTx1ycUWYXRL5dz/wA90/79/wD16PLuf+e6f9+//r1X+2y7d2E+YEqMdPmxzQbuYblATcm4k4ODjH+NFmF0WPLuf+e6f9+//r0+3kMsCuwAJ64p6ncoPqM1DZ/8eqfj/OkMnooooAKKKKACiiigAooooAKKKKACiiigAooooAKKKKACiiigAooooAKKKKACoIv+Pq4/4D/Kp6gi/wCPq4/4D/KmBPRRRSAan+rX6CnU1P8AVr9BTqAILnpD/wBdVqeoLnpD/wBdVqemAUUUUgCiiigAooooAKKKKACiiigAooooAKKKKACiiigAooooAKKKKACiiigArn5PD0l1N4iWeVVg1VERCh+ZQI9hJ/GugooA43SfCdzBFOl1bafFJ9ke2S4geV3bcMFsMcKDgZAz9ahufCmpTRabcPDYT3VvZizlhkmkWPAPDqy859QRXcUU7sVkc9a+HpLTU9ImiW2it7K1lheOLcBucg/KDnjg9TVOx8O6rDJp9jPNaHS9OnM8Lpu82T721WHQY3ckdcdq62ii4WOaj0C7XS7O2Lw74dUN4xycFPNZ8DjrhhVC18HS22sFmtrCezN01yJpXk81csW27AduQejfpXaUUXCxBam6Kyfa1hDeY2zyiSNmflznvjrU9FFIZAP+P5v+uY/mafJCsjKWHQEfUHqKSSASOHDujYxlTjIpv2Y/8/E3/fQ/wpiE+xw7NvzZznduOemOv0qSOFIy20cMAMegHamfZj/z8Tf99D/Cj7Mf+fib/vof4UAAs4QpUBucYO7kY6Yo+yQ/J8p+UYxnr359eaPsx/5+Jv8Avof4UfZj/wA/E3/fQ/woAclvHHIXUHJ9+BnrihreNpRIQd314OOlN+zH/n4m/wC+h/hR9mP/AD8Tf99D/CgAFnCFYAHnGDnpjpj0oNpCQo2n5eOvXnPPrzR9mP8Az8Tf99D/AAo+zH/n4m/76H+FAE9QXPSH/rqtH2Y/8/E3/fQ/woFsNys0sj7TkBjxmkMnooooAKKKKAMLWdM1FtTt9W0h7Y3cMTQNFdFgkiMQeq8ggj0rO1Tw7q2pW1hcXUtld39s8jNC2+KIq+PlDL8wxgYJzmuuop3FY5eHw9d2kejSWsVjFJaXDyTxIXCEOCGKk5JbnPPX2qsPDutRz29ostidNt9T+2q5LCVlLsxXGMZBbr39q7Gii4WOSl8PauLLUrWGa38ubUDdxr5jJ5yMdzRuQMr6ZGahs/Cd9BaTRn7LH5mqQ3oSN3YKibMjLck/Kf8A61dnRRcLEDG7+3RhFh+ybG8wknfvyMYHTGM5/Cp6KKQwqC7/ANR/wJf5ip6ZJGssZRs4PpQA51DoyMMhhg1CLWLeGIJIHc8HjGcetH2Y/wDPxN/30P8ACj7Mf+fib/vof4UwBbSJMY3cEHk56dB9BTmt43lEhB3DHfg46Zpv2Y/8/E3/AH0P8KPsx/5+Jv8Avof4UCD7HDhhg/N79Oc8enNBs4Sqgg8Zyc9c9c+tH2Y/8/E3/fQ/wo+zH/n4m/76H+FADhbxrN5oB3devAPrQ9vHJIHYHI9+D6Zpv2Y/8/E3/fQ/wo+zH/n4m/76H+FAB9kh+f5T8wxjPTvx6c0GzhKhSG4zk7uTnrmj7Mf+fib/AL6H+FH2Y/8APxN/30P8KAJxwMCoLP8A49U/H+dH2Y/8/E3/AH0P8KljRY4wi9B0pDHUUUUAFFFFABRRRQAUUUUAFFFFABRRRQAUUUUAFFFFABRRRQAUUUUAFFFFABUEX/H1cf8AAf5VPUEX/H1cf8B/lTAnooopANT/AF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x9XH/Af5VPUEX/AB9XH/Af5UwJ6KKKQDU/1a/QU6mp/q1+gp1AEFz0h/66rU9QXPSH/rqtT0wCiiikAUUUUAFFFFABRRRQAUUUUAFFFFABRRRQAUUUUAFFFFABRRRQAUUUUAFFFFABRRRQAUUVFPI0arsUFmYKMnigCWioM3fpD+Zozd+kP5mgCeioM3fpD+Zozd+kP5mgCeioM3fpD+Zozd+kP5mgCeioM3fpD+Zozd+kP5mgCeioM3fpD+Zozd+kP5mgCeioM3fpD+ZprS3EW1pFjKFgDtJzycUAWaKKKACiiigAooooAKKKKACiiigAooooAKKKKACiiigAooooAKKKiuHdEUJgMzBQSOmaAJaKg8u4/wCfhf8Av3/9ejy7j/n4X/v3/wDXoAnoqDy7j/n4X/v3/wDXo8u4/wCfhf8Av3/9egCeioPLuP8An4X/AL9//Xo8u4/5+F/79/8A16AJ6Kg8u4/5+F/79/8A16PLuP8An4X/AL9//XoAnoqDy7j/AJ+F/wC/f/16PLuP+fhf+/f/ANegCeioPLuP+fhf+/f/ANemSGeFQ7Sq6hgCuzHU49aALVFFFABRRRQAUUUUAFFFFABRRRQAUUUUAFFFFABRRRQAUUUUAFFFFABUEX/H1cf8B/lU9QRf8fVx/wAB/lTAnooopANT/Vr9BTqan+rX6CnUAQXPSH/rqtT1Bc9If+uq1PTAKKKKQBRRRQAUUUUAFFFFABRRRQAUUUUAFFFFABRRRQAUUUUAFFFFAHJeJdWls9bt7a51SXSdNa3aT7UkSsHkB+6WYEKAOfer/wDbkdhpWn/v5NYuboYha1Rcz4GS3B2gAdTnFS6umvmYHSjpssDLteG8Vxz3IZc5+hFYM/gmcadp/lmznurWWaV4XDRQt5p3Mq7eVAOMdarQWpsTeLLOO1s5orW8ne7leFIY4v3iyICWVgehG0iqV/4qLWOl3tpDdqH1D7LcWxhzLkK+Ux65A5HHvViy8PS2raOyR2kAtJ5Zp0g3bSXRhxuyScnkmmp4eu1mjcyQ4XWHvzyf9WVYAdOvNGgal208RRXulz3cNleGaCTypbPy/wB8r8cEZx3BznGOaLbxCl1bM8en3vnx3C289sUHmRE4+Y8424Ocgnis278OajJHqvkTwj7XepcCMuyiWMKAY2YcrnHUZp2h6HqmiJetClgrXV2knlh3KpHgBhk8luDjt9KWganU1Bc9Yf8ArqP5Gp6guesP/XUfyNIZPRRRQAUUUUAFFFFABRRRQAUUUUAFQXf+oH++v/oQqeoLv/UD/fX/ANCFAMnooooAKr39wbTTrq5UAtDC8gB74BNWKZLEk8LxSLuR1KsPUHrQBzPh/SbiWz03V31i/a5lQTXCvLujl3DO3YeFAzxjHSpLLxVJdXdqZdMeHTr2QxWl0ZVJdgCfmTqoO046++Kdpnh7UrCe3hfXZZNMtf8AUWywqjEAYCu/8QH0HvTbLwtPbXVokupGbTrGQy2tt5IDK2CBuf8AiA3HHA96rQWpDZeMLi4mtnn0d4LG4ums0uROrfvAxC/L12nHWs+G/vYofEGoagjyImoLbxrFeuNqh1AAG0BR82SR15BrZi8MGPTbK0+1g/ZtQF7u8v73zltuM8dcZp0/hozabqNn9qA+2Xou93l/c+ZW24zz93r70aC1HQ67fXPiC60630rfb2kqxzXRnAADLuyFxkkelZsfjLUJIrWceHpDb3crW9u63KEtKGYDIOMKQpOevtW/YaWbLUNSuvO3/bZVk27cbMKFx79Ko2/hswadpdp9qDfYbw3JbZ9/Jc7evH3+vtS0HqLaa/dXOl3kp03y7+zl8ma2e4UKDgHPmdNuCDnGfaqUnjKSLR3uv7N826ivo7J7eG4VgzPtwVfoRhh1x3qe+8LNdx3228VWuL1LtQ8W5MqoXY65+ZTjPaoYvB7paSQteRBpNRivj5VuEUbAvyBQf9nr796egam7aXV02nG41Cz+yzKGLQpIJOBnGCOuRWRpXio6hZT6hNaxw2KQG4WVLlJG2jsyjlWx25HvXROGaNlVijEEBgM4PrXLW3g0m7uJ9QuoZhJbyW2La1WAur4yXx95uOOgpaBqOsfGP2neJ7JYXa1e7gVblZN6KASG2/dbkccjnrTtN8T3V/JbxXmlPYi9tDcWr+er7gACwIH3T8wI/pRpvhWaytriCS8tXVrZreNorJI3wRgMzDkn6YFXE0ApJpDfaQf7PtHtj8n39yquevH3envT0DUxPCPiS9ew0W21KxmVL2EiG8eYM0jqCTuXqMgZB/lWsniOZNei067so4Undo4XS5WR8qM/Og+7kDI6++KSz8MG1tdBh+1hv7KLZPl483KlfXjr71TsPBklnqNjcG9hdLOZ5FItQJZQwI+d85J560aC1OlsZbma0WS8thbTktuiEgfABIHI9Rg/jS3P/LH/AK6rSWUd1DaKl5cLcTgtukWPYCMnHHsMD8KW5/5Y/wDXVakonooooAKKKKACiiigAooooAKKKKACoLz/AI9j/vL/AOhCp6gvP+PY/wC8v/oQoQE9FFFABRRRQAUUUUAFFFFABRRRQAUUUUAFFFFABRRRQAUUUUAFFFFABUEX/H1cf8B/lU9QRf8AH1cf8B/lTAnooopANT/Vr9BTqan+rX6CnUAQXPSH/rqtT1Bc9If+uq1PTAKKKKQBRRRQAUUUUAFFFFABRRRQAUUUUAFFFFABRRRQAUUUUAFFFFABRRRQAUUUUAFFFFABUc0XmqAGKsp3KR2NSUUAQeVcf8/P/jgo8q4/5+f/ABwVPRQBB5Vx/wA/P/jgo8q4/wCfn/xwVPRQBB5Vx/z8/wDjgo8q4/5+f/HBU9FAEHlXH/Pz/wCOCjyrj/n5/wDHBU9FAEHlXH/Pz/44KPKuP+fn/wAcFT0UAQeVcf8APz/44KQ28jkCScsoIOAoGcVYooAKKKKACiiigAooooAKKKKACiiigAooooAKKKKACiiigAooooAKZLEsqbWyMHIIPINPrP1zVY9D0S71OaNpI7aPeUXq3tQVGLlJRW7LP2Y/8/E3/fVH2Y/8/E3/AH1XlX/C8I/+gG//AH/H+FH/AAvCP/oBv/3/AB/hTsz0f7Hxv8n4r/M9V+zH/n4m/wC+qPsx/wCfib/vqvKv+F4R/wDQDf8A7/j/AAo/4XhH/wBAN/8Av+P8KLMP7Hxv8n4r/M9V+zH/AJ+Jv++qPsx/5+Jv++q8q/4XhH/0A3/7/j/Cj/heEf8A0A3/AO/4/wAKLMP7Hxv8n4r/ADPVfsx/5+Jv++qPsx/5+Jv++q8q/wCF4R/9AN/+/wCP8KP+F4R/9AN/+/4/wosw/sfG/wAn4r/M9V+zH/n4m/76o+zH/n4m/wC+q8q/4XhH/wBAN/8Av+P8KP8AheEf/QDf/v8Aj/CizD+x8b/J+K/zPVfsx/5+Jv8Avqj7KCRvllcA52s3FZfhTxHF4p0KPU4oHgDOyNGxzgj3rboPOqU5U5OElZoKKKKRIUUUUAFFFFABRRRQAUUUUAFFFFABRRRQAUUUUAFFFFABRRRQAVBF/wAfVx/wH+VT1BF/x9XH/Af5UwJ6KKKQDU/1a/QU6mp/q1+gp1AEFz0h/wCuq1PUFz0h/wCuq1PTAKKKKQBRRRQAUUUUAFFFFABRRRQAUUUUAFFFFABRRRQAUUUUAFFFFABRRRQAUUUUAFFFFABRRRQAUUUUAFFFFABRRRQAUUUUAFFFFABRRRQAUUUUAFFFFABRRRQAUUUUAFFFFABRRRQAUUUUAFFFFABRRRQAVzPxC/5EHWf+uH9RXTVzPxC/5EHWf+uH9RQdGE/3iHqvzPmejqcCirujzw2utWNxcDMMU6PICP4QwzWh+iybSbQ270vULCNJLyxubdH4VpYmUN9Miqld5Pptw3iNHvNf09rK71Bpo0e485HHJDsmcDjC/NjrjpWrPa6Ykoks4dLbVm0+Mqlz5ITeJSHJVT5YbZilc4fryildXv2/r7zzGaGW3maGeN4pF+8jrgj8KaoLMFUEsTgADk161HBpd74s1Sa6n06e1mvBHIpETYTygM72OQuemznIrDRdPi8M2d1H9gtWtzC+WWOVpnEh3ENneGx1VhjAouKOPukuXXT8TgpI5IZWilRkkQ4ZGGCD6EU2vRPEV9BEmpybNKlubvVWjEzxxyFYCnDDHQc5z1z71pPZ6JDLprzrpkskV7Im7ZEiSRCEkHapOULAYLfNRcPr1oqTjv8A5HlNFWb69e/umuHigiZgBtgjCLxx0HFVqZ3q9tT6B+EH/Ihx/wDXzL/MV3tcF8IP+RDj/wCvmX+YrvazZ+fZj/vdT1YUUUUHGMmmjt4JJ5nCRxqXdj0AHJNNa5hWOOQv8khUIcdSelVNdjeXw/qUcal3e1lVVUZJJU8Vj/2n9t07TYrEXSyRXFsJgYXT5cjdnIGR60G9Olzxv5nUUVw1tpl7N9iaa41Qeet0bgfaJByD+77/AC+2MZ96qXFzqMrxo0mpHUf7OgaBYmYATF2BLgccgDO7jANOxssIm7KX9Xt/XkeiUVxc8+ot4p/cwXUSCSRJP3krBl8tirY+4AWAxjmtnRLBofDMKzSXbzz2qmYzzOz7ynPU5U/TFIynQUIpt72NS1u4L2AT20gkiJIDjocelT1599mvrPRdOhRNSQDTB9mWF3yLrsH5+nDfL1rQuLS/ax1+7Mt8LwP5cASVwoHlx52LnHXdzjrmnY0lhY30lp/wbHY02SRIonkkYKiKWYnsBXFy2F7aT3klvPqTfZ5rY26tPI4w2PM4J+Ydc5zj2pZpdRmuf7P8u+Li4vd5KtsaNkfyxu6EcrgdsUWEsKnqpaf8C/8AXmdd9ttvLt5PNXbcECI/38jIx+HNPmmjt4jJK21AQCcZ6nFcHezX32XSha2l1HNBbwbHzKCTkBwEX5eOc7u3StCS1vVsdUuxJfm6a/KRjzXwIvMX7q5xjGecetFinhUrXe/+Z2FFcjY/2j/wkSb/ALb5/wBpl+072byPIwfL2j7v93GOeua66kc9Wn7NpXuFFFFBkFFFFABUEX/H1cf8B/lU9QRf8fVx/wAB/lTAnooopANT/Vr9BTqan+rX6CnUAQXPSH/rqtT1Bc9If+uq1PTAKKKKQBRRRQAUUUUAFFFFABRRRQAUUUUAFFFFABRRRQAUUUUAFFFFABRRRQAUUUUAFFFFABRRRQAUUUUAFFFFABRRRQAUUUUAFFFFABRRRQAUUUUAFFFFABRRRQAUUUUAFFFFABRRRQAUUUUAFFFFABRRRQAVzXxBUt4C1kKCT5HQD3FdLSMoZSrAFSMEEcGg0pT9nUjPs0z5Cor6x/sjTP8AoH2n/flf8KP7I0z/AKB1p/35X/Cq5j6b/WOH/Pv8f+AfJvFHFfWX9kaZ/wBA60/78r/hR/ZGmf8AQOtP+/K/4Ucwf6xw/wCff4/8A+TeKXivrH+yNM/6B1p/35X/AAo/sjTP+gdaf9+V/wAKOYP9Y4f8+/x/4B8ncUnFfWX9kaZ/0DrT/vyv+FH9kaZ/0DrT/vyv+FHMH+scP+ff4/8AAPk6ivrH+yNM/wCgdaf9+V/wo/sjTP8AoHWn/flf8KOYP9Y4f8+/x/4ByHwhBHgOLIIzcSEZHXmu8pscccMYjiRUReAqjAFOqT5vEVvbVpVLWu7hRRRQYjJY/NjKb3TPdGwfzqt/Z6/8/V3/AN/jVyigpSa2Kf8AZ6/8/V1/3+NMGkQLO04luBKyhWfzTkgZwM/ifzq/RQP2ku5T/s9f+fq7/wC/xo/s9f8An5uv+/xq5RQLnl3Kf9nr/wA/N1/3+NH9nr/z83X/AH+NXKKA55dyn/Z6/wDP1df9/jR/Z6/8/N1/3+NXKKA55dyn/Z6/8/V3/wB/jR/Z6/8APzdf9/jVyigOeXcqpYiORX+0XLYOcNKSDVqiigTbe4UUUUCCiiigAqCL/j6uP+A/yqeoIv8Aj6uP+A/ypgT0UUUgGp/q1+gp1NT/AFa/QU6gCC56Q/8AXVanqC56Q/8AXVanpgFFFFIAooooAKKKKACiiigAooooAKKKKACiiigAooooAKKKKACiiigAooooAKKKKACiiigAooooAKKKKACiiigAooooAKKKKACiiigAooooAKKKKACiiigAooooAKKKKACiiigAooooAKKKKACiiigAooooAKKKKACiiigAooooAKKKKACiiigAooooAKKKKACiiigAooooAKKKKACiiigAooooAKKKKACiiigAooooAKKKKACiiigAqCL/AI+rj/gP8qnqCL/j6uP+A/ypgT0UUUgGp/q1+gp1NT/Vr9BTqAILnpD/ANdVqemSRJKu1xkZz1xUf2SL/b/7+N/jT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gi/4+rj/gP8qPskX+3/AN/G/wAafFCkO7YD83Ukk0ASUUUUgGp/q1+gp1NT/Vr9BTqAMrxBPNb6cjQStEzTIpZeuCeawPtV9/0Ebr81/wAK2/Ev/INi/wCviP8AnWBTRy1W+ck+1X3/AEEbr81/wo+1X3/QRuvzX/Co6KZld9yT7Vff9BG6/Nf8KPtV9/0Ebr81/wAKjooC77kn2q+/6CN1+a/4Ufar7/oI3X5r/hUdFAXfck+1X3/QRuvzX/Cj7Vff9BG6/Nf8KjooC77kn2q+/wCgjdfmv+FH2q+/6CN1+a/4VHRQF33JPtV9/wBBG6/Nf8KPtV9/0Ebr81/wqOigLvuSfar7/oI3X5r/AIUfar7/AKCN1+a/4VHRQF33JPtV9/0Ebr81/wAKjl1C5gTfNq00a9NzuoH6iiuduTbS6zqk+oRefBYQIY42XcBkZJA9TQkNX7m3/byk4Gv/APkdP8KtC7vSARqVyQeQQy/4VyU8DJBGZ9G0+1S5IRJUQSGJm+7uGOnr6Vo6Cpt5dSsQxMNtOFjB/hBUEge2abQ9e5u/ar7/AKCN1+a/4Ufar7/oI3X5r/hUROFJ9Bms+21qynFujTLHPMiuIjnI3DIGenY0hXZq/ar7/oI3X5r/AIUfar7/AKCN1+a/4Vlya1YokTrKZFlmWEMqnGW6duRx2qV9UsYzKHuVUxffBUgjnHpzz6UWDUv/AGq+/wCgjdfmv+FH2q+/6CN1+a/4VnJq+nyGIJdIxlyUABO7Bwe3r60jazpyR+Y10oXfs5Vs7sZxjGenNFg1NL7Vff8AQRuvzX/Cj7Vff9BG6/Nf8KpWt/aX277LOsu3G7bnv069qs0Bd9yT7Vff9BG6/Nf8KPtV9/0Ebr81/wAKjooFd9x7Xl6qlm1K5CjkksoA/Sqa+Io3l8pfEDF/TzV/wri/HOqzNeJpkTFYlUNIB/Gx6CqdtpWm2nhlNRv7a4nmndkRI+NmM4P6ZqlHQtJ23PTftV9/0Ebr81/wo+1X3/QRuvzX/CuN8DarNdW01jOxcwANGxOTtPb8K64cnFJqzJd11JPtV9/0Ebr81/wo+1X3/QRuvzX/AArGstZF0sksggSFCwO2Xe4w2OVHIq0up2LvCi3KM0wygAPI/LjoetKwal/7Vff9BG6/Nf8ACj7Vff8AQRuvzX/CsmbXbGKOORZg8bSrEzAH5cgkHGMkcdqnXVLF5Yoluoy8qhkAz8wPTnp+dFg1L/2q+/6CN1+a/wCFH2q+/wCgjdfmv+FZT63Z7UaGZJVMyxOQcBM5+bntwavxyJLEskbbkcZU+ooC7JvtV9/0Ebr81/wo+1X3/QRuvzX/AAqOigV33JPtV9/0Ebr81/wo+1X3/QRuvzX/AAqOuV8aaveabHaR2cxiaQsWYDkgUJXY1d9TrvtV9/0Ebr81/wAKPtV9/wBBG6/Nf8K8vgvPE13YPe291cSxRttcIclffHpVvwx4g1K412G2ubppopQQVcDg461XKVZ9z0X7Vff9BG6/Nf8ACj7Vff8AQRuvzX/Cql5cNa2kk6xGTyxuKg8474/CqlvrdlOFYyrGkrkQFs/vF6bvYE9M1JOprfar7/oI3X5r/hR9qvv+gjdfmv8AhVCS+jaP/RWjmmIYohbG4KcNz7ZqGy1VZrTz7sR25Mfmhd+7CdMn8aLBqav2q+/6CN1+a/4Ufar7/oI3X5r/AIVlW+tWcz3EbyrFJCzhlbPRepz071ct7mG6j8yCQOoO0kAjB9CDQGpZ+1X3/QRuvzX/AAo+1X3/AEEbr81/wqOigV33JPtV9/0Ebr81/wAKPtV9/wBBG6/Nf8Ko6k7x6XdPHIY3WIlXAyVPrXHW/j2QWDx3Ftm6CEJLGflJ9SP8KaTY1dnf/ar/AP6CN1+a/wCFH2q+/wCgjdfmv+FeU6Deajd65DCL6cee/wC8JYnIHJ/lXqXb1oasN3XUk+1X3/QRuvzX/Cj7Vff9BG6/Nf8ACsi31OVr2aC6higWNxHv8zO5iMgDj0zU39rWbiEw3MUglIwQ3UHPI/I8UrC1NH7Vff8AQRuvzX/Cj7Vff9BG6/Nf8KyLfX7G4EZDsivb/aMupAC5x+eanGq2BaJRcqWmzsUKcnBweMcc+tFg1ND7Vff9BG6/Nf8ACj7Vff8AQRuvzX/Co6KBXfck+1X3/QRuvzX/AAqKbUri3UNPq80Sk4BeRVz+Ypa5XxhEs95osTwiZXuCDGWxu6cZ7UJXY1fudH/by/8AQf8A/I6f4VJDq8lw+yDWnlYDO1JUJ/QV5nN4Zvb2+u2srOKKGOcxmMyj93x6+nv71d8L6dcaX4xW2uowkogc8HIIIHINVyoq3mejfar7/oI3X5r/AIUfar7/AKCN1+a/4VUvbkWdnLcFdwjGduevOKbPeQ2zL50iRoYy7Fj0Axz+tSTdl37Vff8AQRuvzX/Cj7Vff9BG6/Nf8KyjrVluhKTK0Llg0nI2FRnkHmp21KyWRo2uUVkUswORgAZPPTp2osGpe+1X3/QRuvzX/Cj7Vff9BG6/Nf8ACsWPX7aWcqnMIcqZTkAYTcTgjNX7W9tr6NntZllVTgkAjH50WDUt/ar7/oI3X5r/AIUfar7/AKCN1+a/4VHRQK77kn2q+/6CN1+a/wCFH2q+/wCgjdfmv+FR0UBd9yT7Vff9BG6/Nf8ACj7Vff8AQRuvzX/Co6KAu+5J9qvv+gjdfmv+FH2q+/6CN1+a/wCFR0UBd9yT7Vff9BG6/Nf8KPtV9/0Ebr81/wAKjooC77kn2q+/6CN1+a/4Ufar7/oI3X5r/hUdFAXfck+1X3/QRuvzX/Cj7Vff9BG6/Nf8KjooC77kn2q+/wCgjdfmv+FH2q+/6CN1+a/4VHRQF33JPtV9/wBBG6/Nf8KPtV9/0Ebr81/wqOigLvuSfar7/oI3X5r/AIUfar7/AKCN1+a/4VHRQF33JPtV9/0Ebr81/wAK2fDtxcTrdrPO82yQBS+MgFQe1YVbPhnrff8AXVf/AEAUmaUm+dG/RRRSOsan+rX6CnU1P9Wv0FOoAxvEv/INi/6+I/51gV0PiKKWXTUEUTyssyMVRcnAPpXP+Vdf8+N5/wB+DTRyVfjEopfKuv8AnxvP+/Bo8q6/58bz/vwaZmJRS+Vdf8+N5/34NHlXX/Pjef8Afg0AJRS+Vdf8+N5/34NHlXX/AD43n/fg0AJRS+Vdf8+N5/34NHlXX/Pjef8Afg0AJRS+Vdf8+N5/34NHlXX/AD43n/fg0AJRS+Vdf8+N5/34NHlXX/Pjef8Afg0AJRS+Vdf8+N5/34NHlXX/AD43n/fg0AJXO3ZtbXWNSTU28q0v4UCSk4X5RgjPY10flXX/AD43n/fg0jW87rtfTrpl9GtyRQmNHLJd2DvAt74ktri3t2DogAUsR93cR1x+taWh5mm1G+CssN1OGh3DBZQoGcVp/YCORpE3/gL/APWqXyrn/nwvP+/BptgNIyCPUYrMi0SKKIIJnIHk84H/ACzzj881q+Vdf8+N5/34NHlXX/Pjef8Afg0hamPFoKQ5KXDBvOjmG1AFBQnsOOc8/hUEvh4xs9xDO8lwCDGWwDkNuBJ5yfrW/wCVdf8APjef9+DR5V1/z43n/fg0XHdmPp2kPbW/7+dvPeJ0coem5i2QfUUlp4fitW3CdmYvvJCgZPl+X/Ln61s+Vdf8+N5/34NHlXX/AD43n/fg0XDUo2enJZOrK7NtgSAZHZc4P61dpfKuv+fG8/78Gjyrr/nxvP8AvwaBaiUUvlXX/Pjef9+DR5V1/wA+N5/34NAHDeNdJuFvI9Wt0LoABJgZ2kdCfanX2vXx8F2d4HTzrmV4nIQcj5hwPXiu38q5xj7Bd/8Afg1H9ifaq/2XcbVO5R9mOAfUVXMVc5fwRo81jay3lwhR5wAiMOQo7n611Y4OaXyrr/nxvP8AvyaPKuv+fG8/78GpbuxO7M3+x4hp32RH2HfuMgUZb5t2D6iorLQ1sQqw3LhChSVdoxIMkj6fe7Vr+Vdf8+N5/wB+DR5V1/z43n/fg0XDUw4fDqW0KJBcmOSORHSRYlz8oIAPr1p8Xh6GIxqtxKYQUaRCB87LnBz26npWz5V1/wA+N5/34NHlXX/Pjef9+DRcLswm8M200AhuZpJ4x5ahWAHyJnC8fXrWxbxNDbRxNIZCihd7Dk4qXyrr/nxvP+/Bo8q6/wCfG8/78GgNRKKXyrr/AJ8bz/vwaPKuv+fG8/78GgQlcx4x0W71WK1ezjEjxEhl3YODXUeVdf8APjef9+DR5V1/z43n/fg0J2Gro8wXRfEsNo1nHbTpAzbmVGADH3NaPhnw1qdrrcN1dweVFECclhknHHFd95V1/wA+N5/34NHlXX/Pjef9+DVc7HzMaw3Ky+oxWSdBi8uONbiRYxEkMqgD94qsWA9uSelbHlXX/Pjef9+DR5V1/wA+N5/34NSTqZlvpAt7wzC5dkCyKkZUYXeQTz36VFNoSy28cKXUkYWDyHIUHemc9+nNbHlXX/Pjef8Afg0eVdf8+N5/34NFx6mLJ4ejnMqzXMjQuZGWPaBsL4yc9+lXtPsU0+3aJSpLMXYqgXJ+g+lXPKuv+fG8/wC/Bo8q6/58bz/vwaA1EopfKuv+fG8/78Gjyrr/AJ8bz/vwaBDHbYjMVZgB0UZJ/CvLNT0iZ9UlWwsb1kZiQskWCCf6V6t5V1/z43n/AH4NL5d1/wA+N5/35amnYabRyXhPw1LpjNe3oAuGXakfXYO+feurpfKuv+fG8/78Gjyrr/nxvP8AvwaG7g7szbrSY7qK9RpXU3TI25eqFehFRwaBbWzZiZlUXCTqo6LtBAUe3zE/jWt5V1/z43n/AH4NHlXX/Pjef9+DSuGpjN4fie1S2e4kaNYPI5UcqGDKfqMD61YstKjspklRxuCMh2oFB3EEnA+laPlXX/Pjef8Afg0eVdf8+N5/34NFw1EopfKuv+fG8/78Gjyrr/nxvP8AvwaBCVy3i6eO1vtEuJm2xR3JZ2xnAGK6ryrr/nxvP+/Bpr200gxJpty4HZrcmmnZjWh5vqut2VxpmoQ29w3mT3wlQAEZTFa2m6jban41tprWQyKliUYkY5HWuv8AsB/6BE3/AIC//WpyWkkZzHpdwh9VtiP6U+ZDuRXtsLyylti5QSLjcB0qnLpL3KYubsyMI2jBCBeDj/CtTyrr/nxvP+/Bo8q6/wCfG8/78GpJ1Me78PW17O0ssj5L+YuP4W2BQR9MZpknhu2mkuHlkLeeGLHYu4MwwSD2+lbflXX/AD43n/fg0eVdf8+N5/34NFx6mOdD8wyPPdySySMWZtoHVNvQe1XrWyW1mmkVyxlCAg9tq7RVryrr/nxvP+/Bo8q6/wCfG8/78Gi4aiUUvlXX/Pjef9+DR5V1/wA+N5/34NAhKKXyrr/nxvP+/Bo8q6/58bz/AL8GgBKKXyrr/nxvP+/Bo8q6/wCfG8/78GgBKKXyrr/nxvP+/Bo8q6/58bz/AL8GgBKKXyrr/nxvP+/Bo8q6/wCfG8/78GgBKKXyrr/nxvP+/Bo8q6/58bz/AL8GgBKKXyrr/nxvP+/Bo8q6/wCfG8/78GgBKKXyrr/nxvP+/Bo8q6/58bz/AL8GgBKKXyrr/nxvP+/Bo8q6/wCfG8/78GgBKKXyrr/nxvP+/Bo8q6/58bz/AL8GgBK2fDPW+/66r/6AKx/Kuv8AnxvP+/Brb8NxTRreNLBLFvkUqJF2k/KBSZpS+NG5RRRSOsan+rX6CnVB56ooUg8C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X7Sh7NQB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10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2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4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6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8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0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AutoShape 22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6684037" y="2723532"/>
            <a:ext cx="224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Visualização das sugestões mais recentes.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440546" y="3421126"/>
            <a:ext cx="206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Descrição da equipe e da plataforma.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8926" y="1989559"/>
            <a:ext cx="2613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Terá um </a:t>
            </a:r>
            <a:r>
              <a:rPr lang="pt-B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chatbot</a:t>
            </a:r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 para auxiliar o usuário.</a:t>
            </a:r>
          </a:p>
        </p:txBody>
      </p:sp>
      <p:pic>
        <p:nvPicPr>
          <p:cNvPr id="3074" name="Picture 2" descr="C:\Users\karen\Downloads\PAGINA INICIAL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80" y="1680411"/>
            <a:ext cx="3644840" cy="28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karen\Pictures\g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5570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aginaInicial Giovanna">
            <a:hlinkClick r:id="" action="ppaction://media"/>
            <a:extLst>
              <a:ext uri="{FF2B5EF4-FFF2-40B4-BE49-F238E27FC236}">
                <a16:creationId xmlns:a16="http://schemas.microsoft.com/office/drawing/2014/main" id="{EFA6022E-B7CF-40FF-8713-43DFF48AAF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0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800"/>
    </mc:Choice>
    <mc:Fallback xmlns="">
      <p:transition advTm="26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9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4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8" name="Google Shape;2568;p50"/>
          <p:cNvGrpSpPr/>
          <p:nvPr/>
        </p:nvGrpSpPr>
        <p:grpSpPr>
          <a:xfrm>
            <a:off x="2459963" y="1649047"/>
            <a:ext cx="4224074" cy="3226960"/>
            <a:chOff x="2133731" y="1649046"/>
            <a:chExt cx="4876539" cy="3016882"/>
          </a:xfrm>
        </p:grpSpPr>
        <p:sp>
          <p:nvSpPr>
            <p:cNvPr id="2569" name="Google Shape;2569;p50"/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3" name="Google Shape;2573;p50"/>
          <p:cNvSpPr txBox="1">
            <a:spLocks noGrp="1"/>
          </p:cNvSpPr>
          <p:nvPr>
            <p:ph type="title"/>
          </p:nvPr>
        </p:nvSpPr>
        <p:spPr>
          <a:xfrm>
            <a:off x="2087724" y="540000"/>
            <a:ext cx="4968552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PÁGINA DE ÁREAS EM ALTA</a:t>
            </a:r>
            <a:endParaRPr dirty="0"/>
          </a:p>
        </p:txBody>
      </p:sp>
      <p:sp>
        <p:nvSpPr>
          <p:cNvPr id="2" name="AutoShape 2" descr="data:image/jpeg;base64,/9j/4AAQSkZJRgABAQEAYABgAAD/2wBDAAgGBgcGBQgHBwcJCQgKDBQNDAsLDBkSEw8UHRofHh0aHBwgJC4nICIsIxwcKDcpLDAxNDQ0Hyc5PTgyPC4zNDL/2wBDAQkJCQwLDBgNDRgyIRwhMjIyMjIyMjIyMjIyMjIyMjIyMjIyMjIyMjIyMjIyMjIyMjIyMjIyMjIyMjIyMjIyMjL/wAARCAJ+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TVNYvk1KZI5yiI21VAFU/wC2dR/5+n/IU3Vf+Qrc/wC/WUPM87v159K3SVjBtmv/AGzqP/P0/wCQo/tnUf8An6f8hWRJ5nm8Z9sUs+/cMZxjtTsguzW/tnUf+fp/yFH9s6j/AM/T/kKz0zsG7rjmnUr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nLrWohgftT/kKz6UdaLILs2dQ0bUZtQnljtXZGbKkd6rf2Fqn/AD5yfpXoSf6tfoKdWfOzTkR53/YWqf8APnJ+lH9hap/z5yfpXoMkiRLudgq5xk1H9st/+eo/I0+dhyI4L+wdU/583/Sj+wdU/wCfN/0rvftlv/z1H5Gj7Zb/APPUfkaOdi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1JHNHMD5bBsdcUc7HyI8+/sHVP+fN/0pRoWqZ/483/AEr0OilzsORDU/1a/QU6mp/q1+gp1QWQXPSH/rqtT1Bc9If+uq1PTAKKKKQBRRRQAUUUUAFFFFABRRRQAUUUUAFFFFABRRRQAUUUUAFFFFABRRRQAUUUUAFFFFABRRRQAUUUUAFFFFABRRRQAUUUUAFFFFABRRRQAUUUUAFFFFABRRRQAUUUUAFFFFABRRRQAUUUUAFFFFABRRRQAUUUUAFFFFABRRRQAUUUUAFFFFABRRRQAUUUUAFFFFABRRRQAUUUUAFFFFABRRRQAUUUUAFFFFABRRRQAUUUUAFFFFABUEX/AB9XH/Af5VPUEX/H1cf8B/lTAnooopANT/Vr9BTqan+rX6CnUAQXPSH/AK6rU9QXPSH/AK6rU9MAooopAFFFFABRRRQAUUUUAFFFFABRRRQAUUUUAFFFFABRRRQAUUUUAFFFFABRRRQAUUUUAFFFFABRRRQAUUUUAFFFFABRRRQAUjOqKWZgqjkknAFLXKfEwZ+GfiLr/wAeMh49hQB1QIIyDkUtZPheTzfCejvz81lF1/3BWlPNHb28k8zhIo1LuxPAA5JoAeCD0pa88+EpnvNK1nWmaUWeqanLPaRyMTtjzjIz6kZr0OgAooooAKKKKACiiigAooooAKKKKACiiigAooooAKKKKACiiigAooooAKKKKACiiigAooooAKKKKACiiigAooooAKKKKACiiigAooooAKKKKACiiigAooooAKKKKACiiigAooooAKgi/wCPq4/4D/Kp6gi/4+rj/gP8qYE9FFFIBqf6tfoKdTU/1a/QU6gCC56Q/wDXVanqC56Q/wDXVanpgFFFFIAooooAKKKKACiiigAooooAKKKKACiiigAooooAKKKKACiiigAooooAKKKKACiiigAooooAKKKKACiiigAooooAKKKKACuV+Jf/ACTTxH/14yfyrqq434rTCH4X+ICTjdbFBz6kCgDZ8Jgp4P0ZSORZRf8AoArivGep3HjXWv8AhA9BlIhyG1m9TlYYv+eYP95umK5S3+IOt6//AGZ4StlHhSKS3jiN9fAiSUBQMRcYyexzXr3hjwvpvhPSl0/TYiATvlmc5kmc9WY9zQBpafY22mafb2NnEIre3jEcaL0CgYFI2pWK3gs2vbYXRGRAZV3n/gOc1l+MvEUHhTwpqGrzMAYYiIlP8Uh4UfnXDeHPhnpet/D+3u9TiY6/qEX2ttS3Hz45H+ZSrdgOOOlAHqUtxDC0ayzRxtI21A7Abm9B6mpa+Zv+Ex1vxF4s8I22pQtjRdQW0upu0txuIyffav8AOvpd3SJGkkYKigszE4AA6mgBkdxDLJJHHLG7xHEiqwJQ9cEdqji1CymupLWK7t5LiP78SSqXX6jORXg2n+L5pYvGN1oUrfb9f1uOxsH7qCpG/wDBcn8q3/FPhHTvAGneG9Y0iNk1C11GGK6u9x33KyHD7z3yaAPY6rXGo2NpPHBc3lvDNJ9yOSVVZ/oCeabqeo22kaXc6jeSCO3tozJIx7ACvLfAvhTS/Hug3/ibxJZfa7vVriQwvKTut4QcIIz/AA4x1FAHrE9zBaxGW4mjhjBALyMFHPTk1LXy9431/XYNIm8CzmW4GiXnmzXjnJktwy+Vn3BYfkK+mbm7gsbCW7uZBHBDGZJHboFAyTQA251Kxs5I47q8t4HkOEWWVVLfQE81LNcQ20JmnljiiXq7sFUfia8o8D+GtK+IWn6r4p8Q2i30mp3UiWol/wCXeBTtUJ/dPuPSvPPG+t65p2k6h8PmM13DpV19oN25yxtBgorH2JHNAH060iJE0jMAiruLdgPWvMV+Kt693YX40JV8M3t+LCC8ab987HI3iP8Au5Br0K1jW70KCJ87JrZVbHoVr57srTxLD4it9E0+w/4SLRPCl+0kfkEJukbJVWY8ErntQB9GyXEMUscUk0aSSkiNWYAuR1wO9NvIxNZTxGZ4A8bKZUbDR5H3gexFeMSnxTqfxc8I3niW3gsUczNaWEMm8xBU5Zj3Jz+lekfEHVLbR/AWtXV1JsQ2rxLzyzsCqge+TQBtaTEkGlWsUd496qRAC5kcO0v+0SOufWrlcd8K/wDkl3h7/r1H8zV2DxbHeeO7jw1aWrTLaWwmuroN8sTk/KmPUjmgDpKKKKACiiigAooooAKKKKACiiigAooooAKKKKACiiigAooooAKKKKACiiigAooooAKKKKACiiigAooooAKKKKACiiigAqCL/j6uP+A/yqeoIv8Aj6uP+A/ypgT0UUUgGp/q1+gp1NT/AFa/QU6gCC56Q/8AXVanqC56Q/8AXVanpgFFFFIAooooAKKKKACiiigAooooAKKKKACiiigAooooAKKKKACiiigAooooAKKKKACiiigAooooAKKKKACiiigAooooAKKKKACvP/jOxPw3uoVPM9zbxfXMq16BXKePfDd74o0ezsbOSJPLv4biXzCQCiNk496AL2s+FtN8R+GxpGpQLJH5QVHx80bAcMp7EVg/DXWb2Wzv/DesSmTVtDm+zvIx5liP+rf8Rx+Fd3XnnjHwXr914kXXfCeowWF5dWxsr4zA4aPs4x/EO1AHHfEqS5+IEuuQWMjf2L4atnkldTxPdY+6PUKM128ni238NfCDT9aGHkOnwpbR55klKAKo/H+Rrd0Lwhp2g+E/+EfgUvA8TJPI33pWYfMze5zXEeF/hjrNtqenx+JNSgvNH0NmOl20YPzEnIeTI6jsOaAMLVfCsnhf4deHrq8IbU5ddt76+fv5kjcj8Bx9c12HxG1S51W6s/AujSEX2q83kqf8u9r/ABMfQnoK3vH3hufxV4QutMtJEjuyySwO5+UOrAjNVPA/g640D7Xqms3S33iDUGDXVyBwoHRE/wBkUAeU+APDsUHxy1HSoFK6bosstxFGf7xART+teh/GLL+G9Kth1uNYtkx6/Nn+laOgeDp9J+I3iTxG7xGDU0iWFVJ3LgfPn8RR8SfCmp+K9DtINIuora+tbxLiN5c4GMj8xnNAHN+N5pvH3iKTwdp0jDTNPQ3GrzoeGcDKQ59c8n/61W/hnrtlpHwUs9Tu5NkFhFL52eoKsePrniur8H+FLbwjogsonM9xKxlu7l/vTynqxrhI/hTq8msS6XdanCfBpv21AWiZ8yRic+W3+yDQBzOraXdN8IvEfi3VUK6n4guIZApHMUIlXy1/Lmus8UXlz8QNU/4QnRZ2OnWqhtZ1BDwSOkKnuSRzWN8Y/Fceowf8IZpVuZIluII7+5T7sBLDZGP9r/CvWfDnhzTvC+jQ6ZpkIjhjGWY8tI3dmPcmgDiPhTqdnovwgW6u5BFBp73AmLH7u12OPr0rljpFzqvwx8Z+NdRiK32uQmSCM9YrZCNg/EDP5Vty/CvWJ9cvNNfVIk8G3V9/aEtomfNdzyY+nC5r0rVNJh1HQLvSQqpDPbNAoA4UFcD8qAON1/xfJpHw80dNMAm1rVbeK30+JeSXZQN+PRetdH4M8MQ+E/DNtpiN5k/MlzMessrcsx/GuW+H/wAOtR0W8g1TxNexX19ZW4s7BI8lLeEcZGf4j616TQB514nJ/wCFz+C1zx9nujj/AIDWL4kjPxN8SX9lGS3h3w/FIZGX7tzebThc9wv+etdD8QvBut+I9S0fUNB1CKxu7TzYpJXzlY5Bglfeul8OeGrDwz4eh0axU+SikO7fekY/eZvcmgDgfDXi6Lwx8CNG1AqJbtoDb2kC9ZZi7KoA/U11Xw+8MS+G/D5e+Yy6xfubq/lPVpG5x9B0rmPBPwtv9I1S3n1++iu7PSnkGk2kedkYZid7ZH3ufwr1SgAooooAKKKKACiiigAooooAKKKKACiiigAooooAKKKKACiiigAooooAKKKKACiiigAooooAKKKKACiiigAooooAKKKKACoIv+Pq4/4D/Kp6gi/4+rj/AID/ACpgT0UUUgGp/q1+gp1NT/Vr9BTqAILnpD/11Wp6guekP/XVanpgFFFFIAooooAKKKKACiiigAooooAKKKKACiiigAooooAKKKKACiiigAooooAKKKKACiiigAooooAKKKKACiiigAooooAKKKKACiiigAooooAKKKKACiiigAooooAKw/GWtP4d8Hatq0YzJbW7Og/2ug/Uityqmqaba6xpdzp19H5trcxmORPUGgDxSHQ0iHgXwzG4mv8AUbsa3qkx5Zto3gsfTnAr3auS8J/DzRvCN1Nd2j3V1dyIIhPdy+Y6Rjoi+grraACiiigAooooAKKKKACiiigAooooAKKKKACiiigAooooAKKKKACiiigAooooAKKKKACiiigAooooAKKKKACiiigAooooAKKKKACiiigAooooAKKKKACoIv8Aj6uP+A/yqeoIv+Pq4/4D/KmBPRRRSAan+rX6CnU1P9Wv0FOoAguekP8A11Wp6r3ZCrEWIAEq5JqT7RB/z2j/AO+hTESUVH9og/57R/8AfQo+0Qf89o/++hSG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QRf8fVx/wH+VP+0Qf89o/++hUcDK9zcFWDDK8g57UxFiiiikMan+rX6CnU1P8AVr9BTqAEIDDBAI96b5Uf/PNfyqO6yUjUMRukAODjij7Kn9+X/v43+NMR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pwVV+6oH0FQ/ZU/vy/9/G/xpLcbJ503MVBGNzE44oAsUUUUhjU/1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wAfVx/wH+VT1BF/x9XH/Af5UwJ6KKKQDU/1a/QU6mp/q1+gp1AEFz0h/wCuq1PUFz0h/wCuq1PTAKKKKQBRRRQAUUUUAFFFFABRRRQAUUUUAFFFFABRRRQAUUUUAFFFFABRRRQAUUUUAFFFFABRRRQAU2SRYonkf7qKWP0FOqG6jM1nPEv3njZR+IoGrX1PMLDVfHHiyC81zR723tra3lZLayMYPnY7Emu2k8S2+iaLZXHieeGwupkw8a5cbx1xgE1wPgTxhpPhLwze6dq8rw31rcyH7OUO5+nTt19a1/E/jEyzaBFawWlpHqCGZbzVIMiAdMY7E/XuKZ7mIw0p1/ZeztBN2a0bSV99b99mdlpniPSNZsZb2wv4preHPmPyuzjPIOCK43xP8SrNbW1/4RvU7ea4N0scytET8h9NwH5iuW0cyXWn+PxbzwXDNAp32keyN/vZKr2GM1Q1S/0CbwX4WtrIwHUo5l84IuHXn5tx9ziixrRy2lCtqnJXXyvG+uny6HsOreMNA0G5W21PUUgnZQ2zYzHB7/KDirTeIdITRRrDX8I08jInzwf659utcF4l8RyP4u1DSvN0fTo7W2G65v7fzGnBAO1fbnpWHpEGm3nwhjt9R1NbBW1FvJmZSy7x0BHp1oscscug6UJyurtX66Ptp/mel2fjbw/qVtdS2GpRTG2iMsilWUhR3wQDis3wl4+tNd0O7v794LWS0JaZE3EJH2Y/Xmuf8O6rev4ruNEml0rV4pbBib2yhUFRjhWI689j6isjw5cWX/CqfEtkuxb+ESNMuzDBSRjJ9ODQaPAUlGUbPeNnfZO/kvy7Hptj4y8PanfrZWWqQzXDRmQKoONoGSc4wOKZZ+OPDWoaiNPtdXgkuWbaq4YBj6AkYP4GuY03RraP4Qm4sLGNb+bS3zLEg8xywyeep6Vx11daPd+BfC9jpZgbXFukBWJMSKcnOT9dtBNPAUKkpKPNo+Xppvq9Nv6ue7SSJDE8sjqkaAszMcAAdSa878T/ABKs1s7f/hG9Tt5rg3Sxyq0ZPyHrjIGfqK6jxrHNL4J1hIQTIbV8BepGOf0zXj+p3+gTeB/DFtZmA6lHOvnBFw68/NuPucUInLMJTq2qTTetrdNr3Z7Lq/ivQ9AeOPVNRjt5ZF3KmCzY9cKDgVo2V9a6lZx3dlOk9vIMpIhyDXk+sSz2nxU1RpdQ0+x862TyJNRg8xGTaMhecDkGuu+GtjDY+GpUttTg1C3e5d0khjKKvTK4PuP1oMcRg6dLDqom7uz8tfl09TJ1PXvF158QNQ0DQ7mxijt4klX7RFngqpPP1atDwh4q1O51XVtF8Q/ZlvNOXzGnh4Qr3z9MiuYvdEk174x6xaxandaey20b+bbNhj8icfTmtjV/BUPhzwJr5sZri7v7qHM9xMdzuoOSPyzQdlSGG9nCk7JyUemqbtdtnU6b408O6tf/AGGx1WGW5OdqYZd2PQkAH8KTVPGvh3Rr42V/qkUVwPvJtZtv1wDj8a8x0qKHVV8Mj/hI9HilgmQ20ENoyzBhjKMQf1PBNXNc+y2Gv+IdS0jxJpfnNzdWN7CG3sB91SfvfhRYh5dR9ryXe3nve2/L+nlc9Lv/ABNoumabDqF3qMMdrP8A6qQEt5n0AyTS6Z4l0bWLOa7sNQhlgg/1r8rs785xivPNWntNd0Twrf3ep2uh6oFMlukkWYSAcdOijgYzxVI6tqOp+E/GGnNHZ3JtlRvtunxBVn+YZzjqcDr9aLERy6Eodb3s+y963bX5P5Ho+meNPDmsX32Kw1WGa4PRMMu76ZAB/Cm6l448N6RfvZX2qRxXKY3psZtufUgECvNJrrSL4eBbfQzA2pRSR+eIUwygAbt34g1a8R+JH1C+8S2rzaNp0VruhKXNvvnusAjIPrwMemRRYtZbTdRKzt+K1t26+nzPXbe4hureO4t5FlhkUMjochgehFZHi/U7nR/CmoahZlVuII9yFlyM5HaqPw4Yt4A0nJJ/dkf+PGsDx3438P3fhfVtLt78S3p/ciJUbJbIzzjGKRx0cLJ4v2cVzJSs9Ol+p0mieJ7eTQ9Dl1W7jjvtTjXy12keY5xwMdOorUTXNMkvruyS7Q3Nmm+ePBzGvqa8u1hf7Ft/h1LqH7iO2ZTM7DhPuHn8Ks6FfW2o+OfGd1ZzLNA9kdsi9GwMcU7HTPAQlF1Ve2r8vitb7juLXxv4bvb23s7XVoZbi4OIkRWOf04/GqGjayZZtY1zUNctzpkEhijhiP7uFR3YkAlj6VlfCjS9PPg+2v8A7HAbwSyETlAXHOOvXpXDGOWX4W64YlZgmrhn29l9T7cig0hgqLqTpQb0ajd26vW3Y7y6+IMN94r0Cy0G/guLO7lZLoeWdw6Y64I710Gj6rLPrOtRXOrWc8FpJhYo4yjW45yHY8Hp+lef3l9oF74/8G/2G1sdgAl8hNuP7oPv1prRyyt8S0t1ZpC3AQZJG5s/pmixU8HTcFFLl0W9r6ztr8j0TTvGvhzVtQ+w2Oqwy3JJCphhux6EjB/CopvH3he3v2spdYhWdH2MNrYDdMbsY/Wuf8Far4ROlaBbIbJtXW3wirF+8DgfNzjgnnr1rivEPiKTXPDurSyzaNZr9pKLYC3/ANJYhh82719T7Ggzp5dTnWcOWSS019bX22/q57wrBlDKQVIyCO9LWfoRz4f00k5zaxf+gitCkePJcsmgooooJCiiigAooooAKKKKACiiigAooooAKKKKACiiigAooooAKKKKACiiigAooooAKKKKACiiigAqCL/j6uP+A/yqeoIv+Pq4/wCA/wAqYE9FFFIBqf6tfoKdTU/1a/QU6gCC56Q/9dVqeoLnpD/11Wp6YBRRRSAKKKKACiiigAooooAKKKKACiiigAooooAKKKKACiiigAooooAKKKKACiiigAooooAKKKKACiiigChcaHpN3dfabnTLOafj97JArNx05IqW90yw1KNY76yt7lEOVWaMOAfbNWqKC/aT012KttpthZtI1rZW8DSABzFEq7gOmcDmqyeHNDjzs0fTxlgxxbJyR0PStOigPaTXVlK60fTL24S4u9OtJ50xtklhVmGOmCRSjSNNFk1kNPtRasctAIV2E+u3GKuUUB7SdrXKdjpWnaYH+wWNta7/AL3kxKm764FKdK05jcE2FqTcjE5MK/vR/tcc/jVuigXPJu9yOGCK2hSGCJIokG1URQqqPQAdKqQaHpNtdm7t9Ms4rkknzUgUNk9eQM1fooBTkr2e4EAjBGQazF8OaGm7bo+njcQxxbJyR0PStOigIzlH4XYp3uk6dqWz7dYW11s+750Svt+mRViC3htYFgt4Y4YkGFSNQqgewFSUUA5Sa5W9CuthZpevepawLdONrziMB2HoW6noKsdRg0UUCbb3M+30LSLO6+1W2l2cNxz+9jgVW568gUXWg6PfXH2i70qynm/56SwKzfmRWhRQV7Wd73dyrd6ZYX8Kw3llb3ESfdSWJWC/QEcU60sLOwt/s9nawW8JOTHFGFXP0FWKKBc8rct9ChaaJpVhOZ7PTbS3mIwZIoVVvzAom0TSrm7N3PplnLcEYMrwKWPGOpHpV+igftJ3vd3Ire2gtIFgtoY4YUGFjjUKo+gFVW0PSXvPtj6ZZtdbt3nGBS+fXOM5q/RQJTkndMr3lhZ6jD5N7aw3MQO4JNGHGfXBqK30jTLQubbT7SEumxzHCq7l9DgcirtFAKckuVPQhtbS2soBBaW8UEIORHEgVR+AqOLTLCC3lt4rK2jhmJMkaRKFfPXIxzVqigOaXcz4NB0e1eN4NKsonibdGyW6gofUHHBqzDY2lvNNNBawxSznMrpGA0h9WI6/jU9FAOcnuyha6JpVlcm5tdNs4JznMkUCq3PXkCmP4f0WWaSaTSbF5Zc+Y7W6Etnrk45rSooH7Wd73Y1ESONY41VUUAKqjAAHYU6iiggKKKKACiiigAooooAKKKKACiiigAooooAKKKKACiiigAooooAKKKKACiiigAooooAKKKKACiiigAqCL/j6uP8AgP8AKp6gi/4+rj/gP8qYE9FFFIBqf6tfoKdTU/1a/QU6gCC56Q/9dVqeoLnpD/11Wp6YBRRRSAKKKKACiiigAooooAKKKKACiiigAooooAKKKKACiiigAooooAKKKKACiiigAooooAKKKKACiiigAornbLU9e1O0S9tLLT0tpcmITXDh9ueM4UjP41Y8zxN/z66T/wCBEn/xFBs6Ek7Nr70bVFYvmeJv+fXSf/AiT/4ijzPE3/PrpP8A4ESf/EUC9i+6+9G1RWL5nib/AJ9dJ/8AAiT/AOIo8zxN/wA+uk/+BEn/AMRQHsX3X3o2qKxfM8Tf8+uk/wDgRJ/8RR5nib/n10n/AMCJP/iKA9i+6+9G1RWL5nib/n10n/wIk/8AiKPM8Tf8+uk/+BEn/wARQHsX3X3o2qKxfM8Tf8+uk/8AgRJ/8RR5nib/AJ9dJ/8AAiT/AOIoD2L7r70bVFYvmeJv+fXSf/AiT/4ijzPE3/PrpP8A4ESf/EUB7F9196NqisXzPE3/AD66T/4ESf8AxFHmeJv+fXSf/AiT/wCIoD2L7r70bVFYvmeJv+fXSf8AwIk/+Io8zxN/z66T/wCBEn/xFAexfdfejaorF8zxN/z66T/4ESf/ABFHmeJv+fXSf/AiT/4igPYvuvvRtUVi+Z4m/wCfXSf/AAIk/wDiKPM8Tf8APrpP/gRJ/wDEUB7F9196NqisXzPE3/PrpP8A4ESf/EUeZ4m/59dJ/wDAiT/4igPYvuvvRtUVi+Z4m/59dJ/8CJP/AIijzPE3/PrpP/gRJ/8AEUB7F9196NqisXzPE3/PrpP/AIESf/EUeZ4m/wCfXSf/AAIk/wDiKA9i+6+9G1RWL5nib/n10n/wIk/+Io8zxN/z66T/AOBEn/xFAexfdfejaorF8zxN/wA+uk/+BEn/AMRR5nib/n10n/wIk/8AiKA9i+6+9G1RWL5nib/n10n/AMCJP/iKPM8Tf8+uk/8AgRJ/8RQHsX3X3o2qKxfM8Tf8+uk/+BEn/wARR5nib/n10n/wIk/+IoD2L7r70bVFYvmeJv8An10n/wACJP8A4ijzPE3/AD66T/4ESf8AxFAexfdfejaorF8zxN/z66T/AOBEn/xFHmeJv+fXSf8AwIk/+IoD2L7r70bVFYvmeJv+fXSf/AiT/wCIo8zxN/z66T/4ESf/ABFAexfdfejaorF8zxN/z66T/wCBEn/xFHmeJv8An10n/wACJP8A4igPYvuvvRtUVi+Z4m/59dJ/8CJP/iKPM8Tf8+uk/wDgRJ/8RQHsX3X3o2qKxfM8Tf8APrpP/gRJ/wDEUeZ4m/59dJ/8CJP/AIigPYvuvvRtUVi+Z4m/59dJ/wDAiT/4ijzPE3/PrpP/AIESf/EUB7F9196NqisXzPE3/PrpP/gRJ/8AEUeZ4m/59dJ/8CJP/iKA9i+6+9G1RWL5nib/AJ9dJ/8AAiT/AOIp1lqGo/2sNP1K2tkZ4Gnje3lZxhWVSDlRz8woB0ZWumvvNiiiigyCiiigAooooAKKKKACoIv+Pq4/4D/Kp6gi/wCPq4/4D/KmBPRRRSAan+rX6CnU1P8AVr9BTqAILnpD/wBdVqeoLnpD/wBdVqemAUUUUgCiiigAooooAKKKKACiiigDj/FWoanp/iLS5rGR2gggmnurYf8ALaMbQcf7QByPpSReJVtb/XLrzJLy3L2q2cMbA72kTgLngZJzmugn0wza/aal5oCwQSRGMr97cV5z+Fc/B4DjtU1SOC+aNbm6jurT5M/ZWTkDn7y5zx6HFVoTqWpfF0trpd9NdaTLHfWTRLLZiVW3CQ4Uq/Q559OlQy+L9Rhlu4G8N3Hn2cYnnUXMe0QnOGDd2+U/L7dalbwtd3NjffbdQSW/vJIWklSHairEwKqq5+vOe9X7jQ2nvtWuBOAL+zW2C7fuEb+evP3+ntS0HqVb/wAWJAYhZ2Zus2q3cmZki2xNnGN33mODx7da0ZtbtIfD51r53tRAJxtHzEEZAx61h3Pg2V/sclvcWZmitI7SU3VmsysqZwygn5Tyfat2+0iO/wBAl0l3KJJD5W+NQu33A6DntRoGpzkXiG+j8STTatZz6fb2+lNcvB5qyqQH+8Nv8WOMVr6V4gnvdQFlf6XLp80kXnwB5FcSR5wc4+6wyMj361Sj8LX93d3E+s6ol0J7BrFlhg8rCls7hyeat6VoV9Bqa3+qait5NDCbeDZD5YVCQSW5OWOB7cU9A1E1PxDeWmryadY6PJfSR24uGZZ1jAUsRjnvxx6+1RSeKppprGPStJlvjeWf2tT5yxhFyBhs9+fzH41X1HTdYuPF9zNp1yLRWsEjMskHmI3ztkDkfMB/OtPTfD66ZeWckUxaK1sPsYVl5b5gd2fw6e9LQNSrJ4saO8c/2ZMdNiuBay3vmL8suQPudSoJwT69qin8XzwXN4To0zWFldfZ7i6Ey/L935gvU/eGf606bwtcyXcsK6kF0ma6+1yW3lZcvuDEB88KWGemaz4/D+qajdazA94bbTbjUS8kT2+WkUBDlG7AkY6HpxT0FqbkWuXlxr9zp0Gku9vayrHNdGdQF3IGyF6nryKzrbxQI9I00WtnJPc3ayOkU90BtVGwS0jfUY471u2OnNZ3+pXJlDi8mWUKFxswirj3+7mufk8FuNO02OK4tXu7FZEDXNqJYnV23HKk8EcYINLQeoo8TXmoav4eOnQp9ivVn+0JLIAylMAjgHleeh5qzd6vPb+KLVLm2ljtXf7NEVuUO525DNGOccYBzx6VKfDs8cmiz291BHNp7OJAtsFSVHxvAVcbTwMGqC+DJl1SK5+12zRxX32sSNbZnbkko0megzgY7CnoLUtReI7q9OpBdIlSztGnikuftCglkH8I68+vb3qNfE8q2tjDp2lXF9M1lHdzIZ1BijI4yzfeY88d8dq0bTRGttN1O0M4Y3s00gbb9zzO3XnFZx8L39sto+m6olvcJZJZXDPBvWRFHDKM8MOfUc0tB6mzYam2pGCe3tibCe2EyXJcA7ifubevTnNXz0NZ2m6bLpa29pDOp0+3tlhSJk+cuD94t9O2K0T0NIaMXwr/AMijYf8AXH+prTsSWsYSSSSo5NZnhQZ8JaeB3h/qa1bWNobWONsblXBxTNa/8WXq/wAyaiiikZBRRRQAUUUUAFFFFABRRRQAUUUUAFFFFABRRRQAUUUUAFFFFABRRRQAUUUUAFFFFABRRRQAUUUUAFFFFABRRRQAUUUUAFFFFABRRRQAUUUUAFFFFABRRRQAUUUUAFFFFABWRL/yONp/2D5//RkVa9ZEv/I42n/YPn/9GRUGtLd+j/I16KKKDIKKKKACiiigAooooAKgi/4+rj/gP8qnqCL/AI+rj/gP8qYE9FFFIBqf6tfoKdTU/wBWv0FOoAguekP/AF1Wp6guekP/AF1Wp6YBRRRSAKKKKACiiigAooooAKKKKACiiigAooooAKKKKACiiigAooooAKKKKACiiigAooqv58rO4ihDKp2klsc0AWKKg8y5/wCfdf8Av5/9ajzLn/n3X/v5/wDWoAnoqDzLn/n3X/v5/wDWo8y5/wCfdf8Av5/9agDFttC1awgW1stbEdrHkRJJaK7KuehOeal/s7xB/wBB+L/wBX/4qtXzLn/n3X/v5/8AWo8y5/591/7+f/WpmzxE27u33L/Iyv7O8Qf9B+L/AMAV/wDiqP7O8Qf9B+L/AMAV/wDiq1fMuf8An3X/AL+f/Wo8y5/591/7+f8A1qBe3l2X3L/Iyv7O8Qf9B+L/AMAV/wDiqP7O8Qf9B+L/AMAV/wDiq1fMuf8An3X/AL+f/Wo8y5/591/7+f8A1qA9vLsvuX+Rlf2d4g/6D8X/AIAr/wDFUf2d4g/6D8X/AIAr/wDFVq+Zc/8APuv/AH8/+tR5lz/z7r/38/8ArUB7eXZfcv8AIyv7O8Qf9B+L/wAAV/8AiqP7O8Qf9B+L/wAAV/8Aiq1fMuf+fdf+/n/1qPMuf+fdf+/n/wBagPby7L7l/kZX9neIP+g/F/4Ar/8AFUf2d4g/6D8X/gCv/wAVWr5lz/z7r/38/wDrUeZc/wDPuv8A38/+tQHt5dl9y/yMr+zvEH/Qfi/8AV/+Ko/s7xB/0H4v/AFf/iq1fMuf+fdf+/n/ANajzLn/AJ91/wC/n/1qA9vLsvuX+Rlf2d4g/wCg/F/4Ar/8VR/Z3iD/AKD8X/gCv/xVavmXP/Puv/fz/wCtR5lz/wA+6/8Afz/61Ae3l2X3L/Iyv7O8Qf8AQfi/8AV/+Ko/s7xB/wBB+L/wBX/4qtXzLn/n3X/v5/8AWo8y5/591/7+f/WoD28uy+5f5GV/Z3iD/oPxf+AK/wDxVH9neIP+g/F/4Ar/APFVq+Zc/wDPuv8A38/+tR5lz/z7r/38/wDrUB7eXZfcv8jK/s7xB/0H4v8AwBX/AOKo/s7xB/0H4v8AwBX/AOKrV8y5/wCfdf8Av5/9ajzLn/n3X/v5/wDWoD28uy+5f5GV/Z3iD/oPxf8AgCv/AMVR/Z3iD/oPxf8AgCv/AMVWr5lz/wA+6/8Afz/61HmXP/Puv/fz/wCtQHt5dl9y/wAjK/s7xB/0H4v/AABX/wCKo/s7xB/0H4v/AABX/wCKrV8y5/591/7+f/Wo8y5/591/7+f/AFqA9vLsvuX+Rlf2d4g/6D8X/gCv/wAVR/Z3iD/oPxf+AK//ABVavmXP/Puv/fz/AOtR5lz/AM+6/wDfz/61Ae3l2X3L/Iyv7O8Qf9B+L/wBX/4qj+zvEH/Qfi/8AV/+KrV8y5/591/7+f8A1qPMuf8An3X/AL+f/WoD28uy+5f5GV/Z3iD/AKD8X/gCv/xVH9neIP8AoPxf+AK//FVq+Zc/8+6/9/P/AK1HmXP/AD7r/wB/P/rUB7eXZfcv8jK/s7xB/wBB+L/wBX/4qj+zvEH/AEH4v/AFf/iq1fMuf+fdf+/n/wBajzLn/n3X/v5/9agPby7L7l/kZX9neIP+g/F/4Ar/APFUf2d4g/6D8X/gCv8A8VWr5lz/AM+6/wDfz/61HmXP/Puv/fz/AOtQHt5dl9y/yMr+zvEH/Qfi/wDAFf8A4qj+zvEH/Qfi/wDAFf8A4qtXzLn/AJ91/wC/n/1qPMuf+fdf+/n/ANagPby7L7l/kZX9neIP+g/F/wCAK/8AxVH9neIP+g/F/wCAK/8AxVavmXP/AD7r/wB/P/rUeZc/8+6/9/P/AK1Ae3l2X3L/ACMr+zvEH/Qfi/8AAFf/AIqj+zvEH/Qfi/8AAFf/AIqtXzLn/n3X/v5/9alimdpDHJHsYDcMNnIoD28uy+5f5GT/AGd4g/6D8X/gCv8A8VR/Z3iD/oPxf+AK/wDxVblFIft5dl9y/wAjD/s7xB/0H4v/AABX/wCKo/s7xB/0H4v/AABX/wCKrcooD28uy+5f5GH/AGd4g/6D8X/gCv8A8VR/Z3iD/oPxf+AK/wDxVblFAe3l2X3L/Iw/7O8Qf9B+L/wBX/4qj+zvEH/Qfi/8AV/+KrcooD28uy+5f5GH/Z3iD/oPxf8AgCv/AMVR/Z3iD/oPxf8AgCv/AMVW5RQHt5dl9y/yMP8As7xB/wBB+L/wBX/4qpbDSryHUvt1/qP2uVYTDGFhEYVWIJ6E5PyiteigTrSatp9y/wAgooooMgooooAKKKKACiiigAqCL/j6uP8AgP8AKp6gi/4+rj/gP8qYE9FFFIBqf6tfoKdTU/1a/QU6gCC56Q/9dVqeoLnpD/11Wp6YBRRRSAKKKKACiiigAooooAKKKKACuQ07xTeS6nrVjeRxoYXmNhIBxIsYG5T/ALQJB+hrr64678L3l1o2qIhSHUPt0t3Yyg5wSAAD7MMgj3poTLcXi+ztNG0ubUWke7urVLiRLeFnKqQNzkDO1QT1q1qHizS9Pkhjdp52ng+0RC2haXfHkDI2/XNY1vo+u6Stjc2dpbXM7aXFY3ETzbBE6DhgcfMvJyOvArQ0fQLnStR0/LLJBbaV9kaQHGX3qenpwaegtSzp/i7R9UvorW0mlczKTDKYWWOXHJCsRgkdxUtr4m0y81AWcMkhZ2ZYpDEwjlZc7grdCRg/lWTYaDqEFh4XhkjQPp8zPcAOPlBRxx68sKraH4avrK+tILy1MkFlI0kdydQkKEnOCsPQH5sHt6UWQ7s1PEesXljqOk2NnHLm8lYPIkHm4VVzgDI6+vYZq4fEViurLp7rcRu7+UkrwsInfGdoboTijUrC4udc0a6iVTFayStKS2CAyEDHrzXPTaJr1zrFvJch5Vg1FZzMbwiMxAnAWLoCBjr+dLQNTZPjDSV1JrF3nV1uDbNIYG8tZOMKXxjnIxTrDxF9pvdYhms7iGPTpNvmmMkONoPGOSeeg7YqhLod++larbiNPMuNVW6jG8cxh42z7HCninyadrcU3iBLIRRG8KzWtz5nIbaqshGODhTg+9Ggal+38T6bPa3c8jy2otFDTpcxGNkU9GweoPbFRS+JLaXRru7Q3VmbcoHM9q25dxGCFOMg+xrGs/D+oySatJd6eskd3ZxwpBeXzTFiC2Qz8levGKQaFrlxoeq20iSRpOIRbWs96bgoVbLHeegIxgZPSnZBdnRX3iKx06+W2uVuFGVVpxAxiQt90FsYGavQXiXFxcwKkqtbsFYuhAYkA/Ke457VyPiHRde1K6vI0V5oZHja3YXhjjRAQSrRj7zZBOTn8K6+CS5e4uFmgWOJGAhcPkyDHJI7c5FICeoLb/lt/wBdWqeoLb/lt/11akMnooooAKKKKACiiigAooooAKKKKACiiigAooooAKKKKACiiigAooooAKKKKACiiigAooooAKKKKACiiigAooooAKKKKACiiigAooooAKKKKACiiigAooooAKg/5fj/ANch/M1PUH/L8f8ArkP5mgCeiiigAooooAKKKKACiiigAooooAKKKKACiiigAooooAKKKKACiiigAqCL/j6uP+A/yqeoIv8Aj6uP+A/ypgT0UUUgGp/q1+gp1NT/AFa/QU6gCC56Q/8AXVanqC56Q/8AXVanpgFFFFIAooooAKKKKACiiigAooooAKKKKACiiigAooooAKKKKACiiigAooooAKKKKACq/lTI7mJ02s27DKTg/nViq/mzSO4ijTarbcsxGT+VAC4uv78P/fB/xoxdf34f++D/AI0Zuv7kP/fZ/wAKM3X9yH/vs/4Ux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ljikEpkkZSxXaAowMUmbr+5D/AN9n/CljlkMrRyIoYLuBU5GKAJqKKKQwooooAKKKKACiiigAooooAKKKKACiiigAooooAKKKKACiiigAqCL/AI+rj/gP8qnqCL/j6uP+A/ypgT0UUUgGp/q1+gp1NT/Vr9BTqAILnpD/ANdVqeoLnpD/ANdVqemAUUUUgCiiigAooooAKKKKACiiigAooooAwvF+oT6X4ekube5Fs4ljQzEAhFZwCeeOhPWs3RdakfxCbGHWo9bs2tWmeWNUzAysAASnB3AnjrxWx4l0uXWNHNnEImJmidhL90qrgkHj0BqpHoE+naxeyaQLe1s7612uqKF8qdRhXVQMHIPP+6Kelha3LVp4hhurqS1ayvrecRNNGlxDsMyjgleevI4ODyKg07xQmpX9xYf2ZqVnPDB5zefCvAJwB8rHk84HfBrK0jw9q9lqkV/JFbCaKzliJN1JKZpTtIY7vugkdB096k0fTPEUWmX9tcx2lrfXUbu1/FcGRmmPAO0qMKBwPQAU9A1Lej66Q95Fqc91GYIfPH2y1ELGLnL/ACkg89uCO4q7pPiS01a5a3SC7tptnmxpdQmMyx/319R+vPSuftPCF7LNeG6SG2judOa0YpcyTtvJzuy3bvgVq6Vpmrvq8F/q/wBkjNpbtbwpbMW8zcRlzkcfdGB9eaHYFcqeIdZntfEEVjNq66NZG2Mq3TRqwlfOCu5uFwOcdTmtGXXY9K02xE8kuqXdwn7v7DDuafAyWABwBj3xTtZXXzKV0630y7tJFCtDdllIPc5AII9sVk2/hnU9HttMn09rSe8tPODwuTHERK24hMZ2hT046UaBqas3irT47G1uYI7q6e6LCG3ghJlJX7+VOMbcc5xUserRT6tYxK91H9otZJlheHbwCo+bPzBhnp9ayF8P6tYLYX9o9pPqELTtNFIWSN/OfewU8kYOMZHIq9LpWqXOq2l9JLbxTJYTQO8WSFkcqQVB6gbe9LQNSRPEUc8k9r9kvbS4EDywm5h2CUL1K/QkcHB56UuhatNd6XpJuIppZru28150j/dqQB949ic8D2NYuleGNTi1OC5u1hQpazQSyi6klaV22/PhuADg8CtjQLXVtN07TbC4itfLgiaOZ0kYn5cBCox3Gc56e9DsGpu1Bbf8tv8Arq1T1Bbf8tv+urUhk9FFFABRRRQAUUUUAFFFFABRRRQAUUUUAFFFFABRRRQAUUUUAFFFFABRRRQAUUUUAFFFFABRRRQAUUUUAFFFFABRRRQAUUUUAFFFFABRRRQAUUUUAFFFFABUH/L8f+uQ/manqD/l+P8A1yH8zQBPRRRQAUUUUAFFFFABRRRQAUUUUAFFFFABRRRQAUUUUAFFFFABRRRQAVBF/wAfVx/wH+VT1BF/x9XH/Af5UwJ6KKKQDU/1a/QU6mp/q1+gp1AEFz0h/wCuq1PUFz0h/wCuq1PTAKKKKQBRRRQAUUUUAFFFFABRRRQAUUUUAFFFFABRRRQAUUUUAFFFQyTMsojjj3sRuPOABQBNRUHmXH/PuP8Av4KPMuP+fcf9/BQBPRUHmXH/AD7j/v4KPMuP+fcf9/BQBPVfyJVdzFMFVjuIK55pfMuP+fcf9/BR5lx/z7j/AL+CmAeXc/8APwv/AH7/APr0eXc/8/C/9+//AK9HmXH/AD7j/v4KPMuP+fcf9/BQIPLuf+fhf+/f/wBejy7n/n4X/v3/APXo8y4/59x/38FHmXH/AD7j/v4KADy7n/n4X/v3/wDXo8u5/wCfhf8Av3/9ejzLj/n3H/fwUeZcf8+4/wC/goAPLuf+fhf+/f8A9ejy7n/n4X/v3/8AXo8y4/59x/38FOilMjOrpsdcZGc9aAG+Xc/8/C/9+/8A69Hl3P8Az8L/AN+//r1PRSG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hOASegGaAIfLuf+fhf+/f8A9ejy7n/n4X/v3/8AXpqzzuodbf5WGRlx0p3mXH/PuP8Av4KYg8u5/wCfhf8Av3/9ejy7n/n4X/v3/wDXo8y4/wCfcf8AfwUeZcf8+4/7+CgA8u5/5+F/79//AF6PLuf+fhf+/f8A9ejzLj/n3H/fwUeZcf8APuP+/goAPLuf+fhf+/f/ANejy7n/AJ+F/wC/f/16PMuP+fcf9/BR5lx/z7j/AL+CgA8u5/5+F/79/wD16PLuf+fhf+/f/wBejzLj/n3H/fwU6GZpGdHTY6YyM560AN8u5/5+F/79/wD16PLuf+fhf+/f/wBep6KQyDy7n/n4X/v3/wDXo8u5/wCfhf8Av3/9ep6KAIPLuf8An4X/AL9//XpYoXWQySSb2I2jC4wKmooAKKKKACiioZZmWRY4497EZ64wKAJqKg8y4/59x/38FHmXH/PuP+/goAnoqDzLj/n3H/fwUeZcf8+4/wC/goAnoqDzLj/n3H/fwUeZcf8APuP+/goAnoqDzLj/AJ9x/wB/BR5lx/z7j/v4KAJ6Kg8y4/59x/38FHmXH/PuP+/goAnoqDzLj/n3H/fwUeZcf8+4/wC/goAnoqDzLj/n3H/fwU1p50Us1uNqjJw46UAWaKQHcoI7jNLQAVBF/wAfVx/wH+VT1BF/x9XH/Af5UwJ6KKKQDU/1a/QU6mp/q1+gp1AEFz0h/wCuq1PUFz0h/wCuq1PTAKKKKQHBXHiPVI7XV9QGs6fH9huJUSxlhG6RU6Lu3Zye3HWukvfEtlpywm8juY98YlkKwMywqe7kDArnZfBO62v9QSwtBri6g93aTMAS4DAqrH0IyMHpmrPiTTNf1R7uOGKV7e4s9kMcd75KwyEHcJAPv5yMdRVaE6mrqXi7SdKu2tbl5jIsSzN5UDOFjJI3EgdBjmn6d4q0jVL02trcMXMfmxs8bKsyd2QkYYDviqiaPei/v5TGuybS47ZDuHLgNkfTkc1WXw9eyQ+HIZEVFs7OWC5YMCULRBBj15paD1NXTfFGlaretaWs0hkwTGzxMqzAdSjEYYD2qXVvEGn6NLBFdNKZZslY4YmkYKOrEAcKMjmsXSNJ1gXejxX9tbwW+joypNHLuNwSmwELj5Rjk571d1W01SDxFBq2m2sV3utWtZI3l8sp8wYPnHI9R1osrhrYi03xZAfDenahfM0k94GMcdtEzNIATyFHOAME1v2d7b6hZx3drKJYJF3I47iuITw1rFvpmiTCFpLqzhlint7e8MBO9g2Vcdhjof6V1ejae2naHHapEIJcMxXzWlCuxJ+8eTyaHYFcitvE1hdXb2sa3KzBGkjWSBk85V6lMj5sf1qlpXib+1dN0q8kSSye7nMXlPCT5hAY4B7Djr7YqhpGj62Nc0671GOUmCOZLiWS980O7AYZE6KpwfQjpin6domqQ2Gh2s9vGp069dnZZQQ8eGw4+u4cU7INTch8Q6fPb2E0byEX8hihXyzu3DO7I7Y2nOaqL4psLXSrG4uLiW4e7z5XlWzb3APJ2DJAHc1X0zw9dWviy6u5Sh02MvJZIDyskuDJx9Qf++zVOz0fWtJh0W5t7OG5ntreW2ngaYJgO4YMG6HGOR70tA1L2k+KVn8Nw6ncrLOZp5EjW1gZywV2A4HsO9XJ/FWkwaba3wmkljum2wJDEzyOR1G0DPHf0rCtdH8QWmhafbmM5W4me7t7S68pm3OShV/QZ5HGabp+h65pVnpVzHaRXF1aS3PmW7XHLJK2QQ56kYHXrzTshXZp6X4sgm0STUruTcjXkkFusURLyYYhQF6k4B/KtO316xuorWSAyyLcSmEYibMbgEkOMfLjHeuX/wCEc1k6TbzSQqL2DUZ7pre3ujFvR9wwsg6HB7+9bmi2l5plpEq6dsa5uWkuQ94ZWjBH3izD5jwBgUOw1c36g/5f/wDtl/Wp6g/5f/8Atl/WpGT0UUUAFFFFABRRRQAUUUUAFFFFABSEgAk9BzS0HkYoAztH1m11u2kntUuEWOQxkTwtG2R3AYcg9jVqL/j7n+i/1qLTtOTTYHijnuZg7l91xMZGGewJ7D0qWL/j7n+i/wBaYieiiikMK5mefW77xHqNjYajb2kdpDEyiS18zezhup3DA4rpq5S7TX9P8Uaheado8V7BdwwqrtdLFsKbs5BGcc00JljT/FSSeHrS/vLeY3EpaN4rWJpPnQkNjHbjPNOn8VQ/bdFjs4Jbq21PfiaNCdoUf49c9KzU0HWNO0nS7OBnnRGle8S2uTAzSO24EN12gluOCeOtLYaHq1hZ+HXNuks1jNMLiPz8kLJkbgx+9jIPqaegtTcfxHYR6qunyeejtJ5SytCwiMn9wPjGan1bWLPRbVZ7tn+dwkccaF3kY9lUck1y17ouv3mqxtOskqRajHOsv2zbF5KsCAIv7wHr+dbfiGxvpbnTdR06GO4nsZmc27vs8xWUqcN0BHXmlZDuytpniy3n07UNQupf9HivmtoAsTb24XC7epbJIxW1pup2uq2xntWYhWKOroVZGHVWB5B5rkX8Pa1caZPNLBHHeDVmvlghuSm9CgXaJByrdef8a6Hw5p8ljaTyT2z289xL5jq901wx4ABZj3wOg44FDsCuRSeJrCwtjNeXMjq97JaIUgOd4J+TAznpjPep4fEmn3GktqMJneNX8tolhbzVfpsKYyDWUuhX4mtGMSYj1ma7b5xxE27B+vI4pLnStZij1NrMEfaNRE5SKYRvLDsUEK38JyPbp1o0DU1ofEmnT2tvOjyAT3ItAjRkMkp/hYdjxTrjxFptpHfvNKyiydY5fkJJZgCqqB94nI6VzUHh3WIdOuJFgU3Ueqrfwwy3JcyKABtMh79eTTbqw1KG01LVNQW0spTqFveQrJNmMhAo2swHBPIzjFOyC7OgtvFulXVrc3EbThbaWOGZXhZWR3ICgg8/xDNT33iLTtO+3faZHX7DEk05CE4ViQCPXpXKWUd/4jtPEc0ItPOlubd4THIXiYxbW278c8rgkcc1Yu9H1zVY9cmuLCG3kvbaCOGIXAflWJOT070WQrs3R4osWsftaQ3zqZTEqLavvc4zkLjpjnNOm8UaVDpdvqAlkliuGKwpFEzSSMM5UKBnIwc+mKi8QW2qziy+w+a8CsftMMFx5Ej8fKQ/oD1GRmsBtO1PQNI0vU3thPcadcXJktvPLGRZnYDDkctyvX3pWQ7s29V8QCPT7S8sJZcS7nCfYpJCyjruAwUA7n9KnuvFOmWNlaTyTPP9qTfGLaFpCy8ZbaBkKM96o6pb+IL02chhZYzEwmt7W9MRSQnhi+AWUDjA7+tVLHSNb0WDSbu2s4bq5hsDZz27XG3adwYMGI5HHPenoGp00Gr2l1PbRW7PKtzCZ45UQmMqCB97oDz0+tXJP9U/+6ax9Cs77SbOx02SGOSJIXaa4R8BZC2doXqRyefatiT/AFT/AO6akYy3/wCPWL/cH8qh+3rgny2wRleR83OKmt/+PWL/AHB/KoPsAwQZDgDCcfd5z+NPQWpIt0GVcoQxfYVz0NMF8CP9U2SAVGR8wJxT47XY4dn3EFieMcmoxY4H+t5AAQ7egByPrRoGpILpSisVIJYgj0x1/lTBfAgfum3Nt2jI5z0/lT0tQv3n3fKR07k8moxYkAHzcuu3YdvQDp9etGgai/blIBEbYwCxyPlycU+K6EsuzYVyCVJPXBxTPsIAUCQ4wA/H3sHP4U+K18qXfvyACFGOmTk0aBqWKrx/8fs/+6v9asVXj/4/Z/8AdX+tIZYooooAKxNU1W+TVoNK0u3gkunhaeR7hyqRoDgdASST/Ktuua1gXmmeIotag0+e/ga0NrJFbYMiHfuVsEjI5IpoTK+peLrzRRo51PSxD9qmkjutkm8Qqv8Ay0BHVeQeegq1qfiWWxk1pY7eOQWFmlyhLH5y27g+3FQXFvf6vqehXF9pfkx4uRPCXEgRGTChz0yR2FYQ0HWLa28UWLwSTxfYUt7GUcmZAG2r/vDOPwFPQWp0cOtaraatp9nq1vZeXqG5YZLV2JVwu7DBh0IzyKtf8JBDDqerQXhjt7awEB85m6+Znr+OB+NQLottpCDVYrW+1G+gh2xpJctK6g43BN7YB/niqumNeCfWdcuNIulS7MCxWbBTMQgwWIzgctnGegpaD1OrqA/8fy/9cj/MVPUB/wCP5f8Arkf5ikMWefySoCF2bOADjoM1Gt6ruoCNtYgbs9yM1JPB520q+1lzg4z1GDUYsgrqVkIUEHGO4GBT0FqOe7CTbCh2hgpbPcjNMF9kAeU25tpUZHIPSnG03SBmkyMhmGOpAxmmLYkDPm/Mu0IdvQDpn1o0DUk+1DyEkCEl22hc96Z9uU4xG3QFuR8uTinfZCIlQS/cIZTt7+v60z7CBjEhxgB+OuDn8OaNA1Hpdq7EFCq4YhieuDg0n20ZX922Dtyc9M9KT7F94eYduCFGOgJyae9oHl3bsKSpZcdcdKNA1GC+BH+qbJAKjI+bJx+FBvwFz5TcAl+R8uDj8aBY4B/eHIACHHTBz+NIbH5ceactkP8AL1yc8elGgak80vlBcKWZjgAHFQrfK20iNtp25OehNSPaqQDHiNw27OM1GtiF2ASHYNuRjqR0o0DUt1Fcf8e0v+4f5VLUVx/x7S/7h/lSGPj/ANUn+6KdTY/9Un+6KdQAVBF/x9XH/Af5VPUEX/H1cf8AAf5UwJ6KKKQDU/1a/QU6mp/q1+gp1AEFz0h/66rU9QXPSH/rqtT0wCiiikAUUUUAFFFFABRRRQAUUUUAFFFFABRRRQAUUUUAFFFFABUMkUhmEsTKG27SGGRipqKAIMXX9+H/AL5P+NGLr+/D/wB8n/Gp6KAIMXX9+H/vk/40Yuv78P8A3yf8afJMsRUEMWboFGTTPtQ/55Tf9+zTEGLr+/D/AN8n/GjF1/fh/wC+T/jR9qH/ADym/wC/Zo+1D/nlN/37NABi6/vw/wDfJ/xoxdf34f8Avk/40fah/wA8pv8Av2aPtQ/55Tf9+zQAYuv78P8A3yf8aMXX9+H/AL5P+NH2of8APKb/AL9mj7UP+eU3/fs0AGLr+/D/AN8n/GjF1/fh/wC+T/jR9qH/ADym/wC/Zo+1D/nlN/37NABi6/vw/wDfJ/xp0Mbq7vIwLPjO0YAxTftQ/wCeU3/fs0fah/zym/79mgCeioPtQ/55Tf8Afs0fah/zym/79mkMnoqD7UP+eU3/AH7NH2of88pv+/ZoAnoqD7UP+eU3/fs0fah/zym/79mgCeioPtQ/55Tf9+zR9qH/ADym/wC/ZoAnoqD7UP8AnlN/37NH2of88pv+/ZoAnoqD7UP+eU3/AH7NH2of88pv+/ZoAnpGVXUq6hlIwQRkGoftQ/55Tf8Afs0fah/zym/79mgCWONIYxHEiog6KowBTqg+1D/nlN/37NH2of8APKb/AL9mgCeggHqM1B9qH/PKb/v2aPtQ/wCeU3/fs0AT0VB9qH/PKb/v2aPtQ/55Tf8Afs0AT0jDcpB7jFQ/ah/zym/79mj7UP8AnlN/37NADUjuY0VFeIqowCVOcfnTsXX9+H/vk/40fah/zym/79mj7UP+eU3/AH7NMQYuv78P/fJ/xoxdf34f++T/AI0fah/zym/79mnxTLKWADBl6hhg0AMxdf34f++T/jRi6/vw/wDfJ/xqeikMgxdf34f++T/jRi6/vw/98n/Gp6KAIMXX9+H/AL5P+NLDE6u8kjKWfH3RgDFTUUAFFFFABRRTTIinDOoPoTQA6imedF/z0T/voUedF/z0T/voUAPopnnRf89E/wC+hR50X/PRP++hQA+oZYpDKskTKGAKkMMgin+dF/z0T/voUedF/wA9E/76FAEeLr+/D/3yf8aMXX9+H/vk/wCNSedF/wA9E/76FHnRf89E/wC+hTAjxdf34f8Avk/40Yuv78P/AHyf8alV0f7rKfoadSAgxdf34f8Avk/40Yuv78P/AHyf8anooAgxdf34f++T/jRi6/vw/wDfJ/xqeigCDF1/fh/75P8AjRi6/vw/98n/ABqeigCDF1/fh/75P+NGLr+/D/3yf8anooAgxdf34f8Avk/40147mRGRniAYYOFP+NWaKAEUbVA9BiloooAKgi/4+rj/AID/ACqeoIv+Pq4/4D/KmBPRRRSAan+rX6CnU1P9Wv0FOoAguekP/XVanqC56Q/9dVqemAUUUUgCiiigAooooAKKKKACiiigAooooAKKKKAKOqata6PbxzXXmFZJBEixRl2Zj0AA5pNO1WHUzIIre8i8vGftFs8Wc+m4DPSsPx40yafpjW91DazDUYdk865RDzyRkcfjVnSrzVRps5a/07XLxZAQLVhCqofXlueDTtoK+p0VFchq0Nzq2u6JaXklzYLNBctNDa3JG7GzALDGeuaxdNF5b2ml6qdWv57ltVNiwmmyjQ72UKV6E4AO7rmiwXPSapSapbQlBL5kfmXAtk3xkbnIyMeo9+lcTe6rnxDBeWUlym7U1tHaW+GGGdrIIf7voeverEtyS++4nJSPxMEBkfhBt4HPQc/rRYLnd0VTsIraJrs29y05e4ZpQ02/y3wMqP7oHHHvVykMgP8Ax/J/1zb+YqeoD/x/J/1zb+YqegAooooAKKKKACiiigAooooAKKKKACiiigAooooAKKKKACiiigAooooAKKKKACiiigAooooAKKKKACiiigAooooAKKKKACoE/wCP6X/rmv8AM1PUCf8AH9L/ANc1/maAJ6KKKACs/U9astJ8lblpDLOSIoYYmkd8cnCqCcD1rQrl9RuILDx5Y3N7NHBbyWEkUcsrBV371JGTxnH8qaEy6/izSVsra6SWaZLmRoo0igdnLr95SoGQRg5BFEvinT4LBryeK9hjEqwhZLSRXZm6BVIyfwrnfFGpQ30ug3Wi6nZ2/wDp0qi7ljzEGEbBuuN3pnNN1ye9l8M2Il1XT9RvV1a3xLAu2MfN8oYBif1p2Fc6zTdesdUuJbaEzR3MSh2huIWifaejYYDI9xWnXMHRbqa7u9T16/giU2htk+yFohEhO5mLk5zwOe1dLGFESBW3KFGCTnI+tJjQ6qtvFG4kZo1ZjI3JGe9WqgtfuSf9dG/nSGO8mDOPKjz6bRR5VvjPlx4H+yKpyxObp8Id5cMrY/h2461EsRwp8phGuwOu3qRnPHenYVzR8mDj93Hz0+UUeTATgRx8f7IrOWFxtBibcQuzj7vzZ/DipbeOVZcom11Vg5YcE7uPrRYLlzyYM48uPPptFHlW+M+XFgdflFU5IpDct8h8wupDAcY288/Wo0iO1T5TBF2CQbepGc8d6LBc0fIhPSKP/vkUeRD/AM8o/wDvkUyzVktVDAjk4B7DPFT0hlYokd7DsRVyrZwMZ6VZqCT/AI/YP91v6VPQAUUUUAFFFFABRRRQAUUUUAFFFFABRRRQAVBF/wAfVx/wH+VT1BF/x9XH/Af5UwJ6KKKQDU/1a/QU6mp/q1+gp1AEFz0h/wCuq1PUFz0h/wCuq1PTAKKKKQBRRRQAUUUUAFFFFABRRRQAUUUUAFFFFAEF3ZWl/B5F5aw3MWc7Jow659cGo7LStO03f9gsLW18zG/yIVTdjpnA5q3RQAxoYmmSZokMqAhHKjcoPXB7ZwKjFlaCNYxawhFfzFXyxgPnO4D1z3qeigCqdMsGuWuWsbY3DEEymJdxI6HOM8U57CzkikiktIGjkfzHVowQzf3iO54HPtViigCOKCGAuYYo4/Mbe+xQNzep9T71JRRQBBKsizpKib8KVIzj0/w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hWQzySumzKhQM56Z/wAanooAKKKKACobqztr6AwXdvDcRE5KSoHU/gamooAqXGladd28dvc2FrNBH9yOSFWVfoCMCmQaNpdrGY7fTbOKMuJCscCqNw6NgDqPWr1FADJoYriF4Zo0kicYZHUEMPQg04AKoVQAAMADtS0UAFVIp44TIkhKt5jH7p6E1booAg+2Qf3z/wB8n/Cj7ZB/fP8A3yf8KnooAg+2Qf3z/wB8n/Cj7ZB/fP8A3yf8KnooAg+2Qf3z/wB8n/Cj7ZB/fP8A3yf8KnooAg+2Qf3z/wB8n/Cj7ZB/fP8A3yf8KnooAqiRZruIx5IVWycEYzirVFFABRRRQAUUUUAFFFFABRRRQAUUUUAFFFFABUEX/H1cf8B/lU9QRf8AH1cf8B/lTAnooopANT/Vr9BTqan+rX6CnUAQXPSH/rqtT1Bc9If+uq1PTAKKKKQBRRRQAUUUUAFFFFABRRSN90/SgBaK828KahpWoT2cNxc63JqjTOWYtceSWVmPX7mMD6VuxeMLlrlmk0d009b9rFrkTqTu3bVbZjO0nr6e9OwrnWUVxOv+JNQlt7pLLT5ls4b2K1a9WYBg4lUN8nXbzjOfwq9qHjKOxv7mP7Mj2lpIsVxKbhFcMQD8qHlgNwz09s4oswudRRXPDxDeSa7eWUOlbrSykRZ7szhQFZA+QuMkjPSq+l+NIr+7t0ltlgt7xXa1kFwrsQoLHeg5UlQSOvvg0WYXOpornLPxPcTWU2qXWlPbaSsLTxXJmVmZB6p1BPUdffFFh4jvri4NrdaO1rdTW7XNmhnVhMox8rEfdbkZHI560WC50dMlfy4XcDO1ScUlu8sltE88QimZAXjDbtjY5Ge+D3pLr/j0m/3D/KkMYEuSoP2heR/zz/8Ar0vl3P8Az8L/AN+//r1Mv3F+lL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TXW5SNn89TtGceX1/WrNRz/wDHvJ/uH+VMByNvjVsY3AGnUyH/AFEf+6P5U+kAUUUUAFFFUNa1H+yNGu9QEXnfZ4zJ5YbG7HbNAF+iuZHim6hjvxfaS1tPb2ZvYk89XEsY7Ej7pzxjmpjqf2G+mJWWUz2L3/zy8IECgRqMcD5s5p2Fc6CiuPi8XavM1nEvhtxNfwedaBrtMEAAtvP8PUY4Oc9qsP4xVtNsZYLMfa7xpEEE86xrGYzh9z9ODwMZzmizC6OoorlW8YyT2+mnTdMNzcXsk0XlGdVETxjkFuQRkdRTrvxXdW00+3SHlhsY0fUHWdcwkruIUfx4HXp7UWYXR1FFVree4muZw9uEtgEMMwkz5uRk8dsfrVmkMrs00lw8cbqioASSuc5//VS+Xc/8/C/9+/8A69Ef/H5P/ur/AFqemBB5dz/z8L/37/8Ar0eXc/8APwv/AH7/APr1PRSAg8u5/wCfhf8Av3/9ejy7n/n4X/v3/wDXqeigCDy7n/n4X/v3/wDXo8u5/wCfhf8Av3/9ep6KAIoHZ4zvxuVipI74OKlqC2+5J/10b+dT0AFFFFABRRRQAUUUUAFFFFABUEX/AB9XH/Af5VPUEX/H1cf8B/lTAnooopANT/Vr9BTqan+rX6CnUAQXPSH/AK6rU9QXPSH/AK6rU9MAooopAFFFFABRRRQAUUUUAFIRkEetLRQByuk+H/EOkiC2j161axikLeUbH5ihYsV3b+vOM4qwfC5/s2W0F39/Uft27y+n7wPt6+2M10VFO4rHKXnhG8nkuYYNYMOn3F2t40BgDNvDhmG7P3SR06+9ST+E2bWp722ubZIbmUTTJLZpK4YAA7XPQHHcH2rp6KLsLIzLXSFgvdWnkk8xNQdWKbcbQIwmM9+lZei+EjpEqxm5t5bOJGjiUWaLLtIxhpBycDuMZ7109FFwscnpfh/UPs19pF/eM+irG1rbxeUqu6EdS3tnA6dMmrNj4dv4Ln7Vd6t9puYLZrazfyAoiBx8zDPzNwM9Bx0ro6KLhYjt1lS2iSeQSzKgDyBdoZscnHbJ7Ul1/wAek3+4f5VLSModSrDKkYIpDBfuL9KWq4tcDAnmx/vUv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o5/+PeT/cP8qZ9mP/Peb/vqkNrkYM0xB6jd1oAlh/1Ef+6P5U+kACgADAAwKWgAooooAKo6zp51bR7qwEvlefGU37c7fwq9RQBjXnh9L27lllnIjl09rFlVecE53A1RtvDGoCWSS+1gXLGwksUAtwgUMRhuDyeOf6V09FO4rGPBoZhutIm+0Z/s+2aAjZ/rMhRnrx939ay5fBhNlapFdw/arWaaSN5rYSRkSNkqyE/TkEdK6yii7CxhQ+Hmjn0iZrlC1gZWYJAsYkLrjgLgLj8ag1LwvPd3t61tqRtrTUQq3sPkhi4A2/K38JI4PWukoouFitbwXEVxMXnVrYhBDEEwY8DBye+f0qzRRSGQR/8AH5P/ALq/1qeont1d94d0YjB2nGab9mP/AD3m/wC+qAJ6Kg+zH/nvN/31R9mP/Peb/vqgCeioPsx/57zf99UfZj/z3m/76oAnoqD7Mf8AnvN/31R9mP8Az3m/76oALb7kn/XRv51PTI41iTaufUknkmn0AFFFFABRRRQAUUUUAFFFFABUEX/H1cf8B/lU9QRf8fVx/wAB/lTAnooopANT/Vr9BTqan+rX6CnUAQXPSH/rqtT1Bc9If+uq1PTAKKKKQBRRRQAUUUUAFFFFABRRRQAUUUUAFFcxNc61qutala6ZfQWUVgEQb4PMMsjLu554UAgcc9at3viW20gQQagsr3flCS4FpC0iwr3dvRcg+/FOwrm5RWFqPi3TdOuEhZLqd3txcr9mgMgMRON3Hal07xZpWqX0VrbPN+/QvbyvCyxzgDJ2MRziizC6NyiufsPGOl6jdw28S3SeezJFLLbssbupOUDdM8Go9O8SBNDF5qBaSZ7uW3ijgiLPIQ7AKFHfA/SizC6OkorDm8V6ZDp8F6ftDJNP9mEawsZFlwTtZeoPFVY/HWjyMgK3ifvBFOz2zAWzk4CyHHyk5H50WYXR01FY174n06wvmtZjMfLKiaVIi0cBb7odh0zkf1xUN94w0vT9Qns51ut1uyCeRIGaOIOAQzMOAOaLMLm/RWImvk+JbzTHtZVt7e2Sf7VgbOd2cnPT5eOPWix8VadqMkqQpdBljaaISW7L56Dq0efvDke/IosFzbpCcAn0qO1nF1aw3CpIiyoHCSLtZcjOCOx9qe/3G+lIZAk1xIgdYU2sMjL84/Knb7n/AJ4x/wDfz/61Otv+PWH/AHB/KpaYEG+5/wCeMf8A38/+tRvuf+eMf/fz/wCtU9FICDfc/wDPGP8A7+f/AFqN9z/zxj/7+f8A1qnooAg33P8Azxj/AO/n/wBajfc/88Y/+/n/ANap6KAIN9z/AM8Y/wDv5/8AWo33P/PGP/v5/wDWqeigCDfc/wDPGP8A7+f/AFqdDKZN6uu10OCAcj1qWoIf+Pi4/wB4f+gigCeiiigAoorI13VbmwaytbGGKW9vZvLi84kIoALMzY54A6DrQBr0VgrqWqWluBqy2NtJ9qjhjlRmZJlb0HVW7c8VFrni/T9MdrSC6t5NQWWNDAzH+JgMZ9cHOOtOwrnR0Vm3PiDSbPUFsbi+ijuWIAVs4BPQE9AT2BPNUPEXi3T9DguYhdQNqMcW9Ld2POegJHQnsOposO50NFZl1r+l2FxDbXl9DDPKAQjHpnpk9FyemcZq5FeW813cWscoaa32+amD8u4ZH5ikBPQTgZopG+430oArpNcSIHSFdrDIy/OPyp2+5/54x/8Afz/61Otf+PSH/cH8qlpgQb7n/njH/wB/P/rUb7n/AJ4x/wDfz/61T0UgIN9z/wA8Y/8Av5/9ajfc/wDPGP8A7+f/AFqnooAg33P/ADxj/wC/n/1qN9z/AM8Y/wDv5/8AWqeigCDfc/8APGP/AL+f/Wo33P8Azxj/AO/n/wBap6KAIN9z/wA8Y/8Av5/9ajfc/wDPGP8A7+f/AFqnooAhildpGjkQKwG4YOQRU1QD/j/b/rkP5mp6ACiiigAornvG19Jp3hma5jupLULLEHmj+8qFwGI4PbNUNK13RLfTtR1a11zUNTt7VB5yzMTtz0wCq8mnYVzsKK5bVvEGq2/he+v49Ke1u4CmxZZUZGBYcgg88HpWhqWs3mnW6Tf2PPOqx+bcGOVMRAdQMkbj7CiwXNmiuZ1XxV5cbR6dYXV4xs/tMkkO0eSjA7TgnknGcD0qODxLPb6VpcSWN1qV7JYxXM/lFRtQgZYkkZJOcAdaLBc6qiqFlqY1AwS28DtZz2yzpckjHPRcdc45q/SGFVU86YM4n2DcQFCg9DirVQWn+pb/AH2/maADyZ/+fk/98CjyZ/8An5P/AHwKnooAg8mf/n5P/fApkgnhUP55YBgCpUc5OKtVDdf6j/gS/wDoQpiJqKKKQwooooAKKKKACiiigAooooAKKKKACoIv+Pq4/wCA/wAqnqCL/j6uP+A/ypgT0UUUgGp/q1+gp1NT/Vr9BTqAILnpD/11Wp6guekP/XVanpgFFFFIAooooAKKKKACiiigAooooAKKKKAOYurLXdN1m+utGgs7mPUChcXEpQwOq7d3AO4EY44PFMv9N12K5nms0s7p7+zjtrhpHMYjdd3zgc5X5zx14rqqKdxWOcsdBuLG/TaVeCPSUs1cnlnVienpzUOnaFfW1t4XSRY92nb/ALRh84zEyjHryRXU0UXCxwHhyz1fUtO0eKSG2TTrW6e6E4kJd9ruAm3HByeTmpZPDGq/2fEgijeWx1CWeJUumi+0Rybv4l5Rhu/T3ruQAowAAPQUtFwscpBoF2lvphFrFBJHqX2y4QXLynGxlyWblm5HtRfaBfz6Z4igRY/Mv7pZYMvwVAjHPp9011dFFwscVqHhi9l1i9ItUu7K/kSR919LCI8KqkMi8P8AdyP1q7faFezW3iWOJY/9PRFt8v1xGF59ORXUUUXCxzL6NftqdwuyI2d7pq2ssofDROofoP4gd/6VFp2ma2Lqylvbe0jGlWrwwCKYt9oYqoBPHyjC9OTzXV0UXCxFbNO9rE1zGsc5QGRFbcFbHIB709/uN9KdSEZBHrSGR23/AB6w/wC4P5VLVdIriNFRZU2qMDKc4/Ol23P/AD1j/wC+D/jTAnoqDbc/89Y/++D/AI0bbn/nrH/3wf8AGkBPRUG25/56x/8AfB/xo23P/PWP/vg/40AT0VBtuf8AnrH/AN8H/Gjbc/8APWP/AL4P+NAE9FQbbn/nrH/3wf8AGjbc/wDPWP8A74P+NAE9QQ/8fFx/vD/0EUbbn/nrH/3wf8adDGyb2dgzuckgYHpQBLRRRQAVgeI7S8NxpuqWVsbqSwlZ2t1YK0iMpU7SeMjg1v0UAclqB1jW9PtZJdJa1CajBIkLSBpBGpyzPjgfQE1mahYaqsV9pceiPP5uqC8W7V02eWZQ2eTncBxj2r0CincVjhfEttr1/Nf2i2948LPEbdYPKELRgqSXLfNuyDwMcYxUWuafqqR+IbCDRpLz+0pVnhuEddoG1QQcnORtOPWu/oouFjgtX0XUH1fUo2ttRms9TWNf9DkiVQAgUhy4JHTII/nXZWkjiaW2NvKiQKgWdyCJeOcd+OhzVuii4WCkb7jfSloIyMUhkVr/AMekP+4P5VLVZIriNAiyptUYGU5x+dO23P8Az1j/AO+D/jTAnoqDbc/89Y/++D/jRtuf+esf/fB/xpAT0VBtuf8AnrH/AN8H/Gjbc/8APWP/AL4P+NAE9FQbbn/nrH/3wf8AGjbc/wDPWP8A74P+NAE9FQbbn/nrH/3wf8aNtz/z1j/74P8AjQBPRUG25/56x/8AfB/xo23P/PWP/vg/40AA/wCP9v8ArkP5mp6hjicStJI4ZiNowMDFTUAFFFFAGR4l0u51jRXtLOWKK48xJEaZSVyrBuQPpVWCy8ST2t3BqU+kFZI9sflW7Mu7/bVjgjFdDRTuKxxsHg25Gj6tbPNZ20l8iKkVpEywRsnIbaT1PGcY4AqXWvC+oazIJZpbCRpLTyHSeJnSF+cvGM9Tnv6CutoouwsjkpfDOqw7TpuoW0TTWEdnc+dEW+4pAdOevJ4NSHw7qlpHZPpt9bR3EdjHZT+dEWVlX+JcHOeTwa6mii4WMzStOm0qC0sYpY2sLe1WIAqfMLj+LPTGO3rWnRRSGFQWn+pb/fb+ZqeoDaoWJDSLk5IVyBQBPRUH2Vf+ek3/AH8NH2Vf+ek3/fw0AT1Ddf6j/gS/+hCk+yr/AM9Jv+/hoFqmQS0jYOcM5IoAnooooAKKKKACiiigAooooAKKKKACiiigAqCL/j6uP+A/yqeoIv8Aj6uP+A/ypgT0UUUgGp/q1+gp1NT/AFa/QU6gCC56Q/8AXVanqC56Q/8AXVanpgFFFFIAooooAKKKKACiiigAooooAKKKKACiiigAooooAKKKKACiiigAooooAKKZMjSwPGkjRMykB1xlfcZ4rkdP+3xa3qwvfEN21npbRMQ8cQDqU3tuIX+WKdgOxornP+EojvLC88m3u7S4Fo9zb/aYtvmoB95f04ODyOKcviMW2m6aHt7q9vZ7RJ3jtYtzBdoy56ADPbqe1FhXOhork7vXrm91/QYNNMxsLyJrl5YggLqMYB38gDPOBmr1p4rsrvUEtlgu0hmcx2928WIZnGcqrfgcZAzjiiwXN6iudt/GFncXsUBs76OKW4e2W5eH90ZVYrtznvg4PTt1qf8A4Siz/tAW3kXXkmf7MLvyv3JlzjZnr14zjGeM0WYXNuioLW5NykjG3mh2SNGBKuC2DjcPY9qnpDIJGla48qNlQBdxJXOeaPLuf+e6f9+//r0D/j+b/rmP5mm3M7ROAvZGc++KYh3l3P8Az3T/AL9//Xo8u5/57p/37/8Ar1B9qn3iL93vJ+9g4xjPTNSQXDOGLAf6tXAHuOn6UAP8u5/57p/37/8Ar0eXc/8APdP+/f8A9eq63cxKqdm5wpBwcDOfekF7KUDgJ8oBYY6/NjiizC6LPl3P/PdP+/f/ANejy7n/AJ7p/wB+/wD69RR3bGQGQqI23Y46YOKHu3EuU2mMMq+5zRZhoS+Xc/8APdP+/f8A9ejy7n/nun/fv/69VxeTHYCEzIFKnB4ycfjSG9mC5wnyDLcHn5scUWYXRZ8u5/57p/37/wDr01mnhaMvIrqzBSAmOv41ZqC56Q/9dVoAnooopDCiiigAorntWub668Q2mjWV41kjW73M0yIrOQCFCjcCByck47VKdRudEsoLfUXk1K/ldlhW1hw8qjnJGcAgdTwKdhXNyiuebXTd3+htZu6QXUs0c0cibWBRTlSDyCGFWU8R2j2dvciKbZPe/YlGBkPvK5PPTKmiwXNiiue0zWLn+z9TuJ4p7t4NRngjjgjBYqHwo/D1NOk8W2cOmPeS2t4jR3KWstt5WZUkYgAYB56g8E9aLBc36KzrLVXvGgVtNvrfzUdiZowBHtIGGwepzkewrRpDCoriRo4Sy43ZAGfc4qWoLv8A1H/Al/mKADy7n/nun/fv/wCvR5dz/wA90/79/wD16fPJ5UDyDqoyKqtdSoxztKqQp45J25zTET+Xc/8APdP+/f8A9ejy7n/nun/fv/69QJdTHaW2/wABOB2bNPmuZEmYKF2IVByOTk0WAk8u5/57p/37/wDr0eXc/wDPdP8Av3/9eq4vZfRMuoK8Hj5sc0G8mwwATKBixwecGizC6LHl3P8Az3T/AL9//Xo8u5/57p/37/8Ar1CLxvOG/aIyzL05GBSyXbByY9pjUKTx1ycUWYXRL5dz/wA90/79/wD16PLuf+e6f9+//r1X+2y7d2E+YEqMdPmxzQbuYblATcm4k4ODjH+NFmF0WPLuf+e6f9+//r0+3kMsCuwAJ64p6ncoPqM1DZ/8eqfj/OkMnooooAKKKKACiiigAooooAKKKKACiiigAooooAKKKKACiiigAooooAKKKKACoIv+Pq4/4D/Kp6gi/wCPq4/4D/KmBPRRRSAan+rX6CnU1P8AVr9BTqAILnpD/wBdVqeoLnpD/wBdVqemAUUUUgCiiigAooooAKKKKACiiigAooooAKKKKACiiigAooooAKKKKACiiigArn5PD0l1N4iWeVVg1VERCh+ZQI9hJ/GugooA43SfCdzBFOl1bafFJ9ke2S4geV3bcMFsMcKDgZAz9ahufCmpTRabcPDYT3VvZizlhkmkWPAPDqy859QRXcUU7sVkc9a+HpLTU9ImiW2it7K1lheOLcBucg/KDnjg9TVOx8O6rDJp9jPNaHS9OnM8Lpu82T721WHQY3ckdcdq62ii4WOaj0C7XS7O2Lw74dUN4xycFPNZ8DjrhhVC18HS22sFmtrCezN01yJpXk81csW27AduQejfpXaUUXCxBam6Kyfa1hDeY2zyiSNmflznvjrU9FFIZAP+P5v+uY/mafJCsjKWHQEfUHqKSSASOHDujYxlTjIpv2Y/8/E3/fQ/wpiE+xw7NvzZznduOemOv0qSOFIy20cMAMegHamfZj/z8Tf99D/Cj7Mf+fib/vof4UAAs4QpUBucYO7kY6Yo+yQ/J8p+UYxnr359eaPsx/5+Jv8Avof4UfZj/wA/E3/fQ/woAclvHHIXUHJ9+BnrihreNpRIQd314OOlN+zH/n4m/wC+h/hR9mP/AD8Tf99D/CgAFnCFYAHnGDnpjpj0oNpCQo2n5eOvXnPPrzR9mP8Az8Tf99D/AAo+zH/n4m/76H+FAE9QXPSH/rqtH2Y/8/E3/fQ/woFsNys0sj7TkBjxmkMnooooAKKKKAMLWdM1FtTt9W0h7Y3cMTQNFdFgkiMQeq8ggj0rO1Tw7q2pW1hcXUtld39s8jNC2+KIq+PlDL8wxgYJzmuuop3FY5eHw9d2kejSWsVjFJaXDyTxIXCEOCGKk5JbnPPX2qsPDutRz29ostidNt9T+2q5LCVlLsxXGMZBbr39q7Gii4WOSl8PauLLUrWGa38ubUDdxr5jJ5yMdzRuQMr6ZGahs/Cd9BaTRn7LH5mqQ3oSN3YKibMjLck/Kf8A61dnRRcLEDG7+3RhFh+ybG8wknfvyMYHTGM5/Cp6KKQwqC7/ANR/wJf5ip6ZJGssZRs4PpQA51DoyMMhhg1CLWLeGIJIHc8HjGcetH2Y/wDPxN/30P8ACj7Mf+fib/vof4UwBbSJMY3cEHk56dB9BTmt43lEhB3DHfg46Zpv2Y/8/E3/AH0P8KPsx/5+Jv8Avof4UCD7HDhhg/N79Oc8enNBs4Sqgg8Zyc9c9c+tH2Y/8/E3/fQ/wo+zH/n4m/76H+FADhbxrN5oB3devAPrQ9vHJIHYHI9+D6Zpv2Y/8/E3/fQ/wo+zH/n4m/76H+FAB9kh+f5T8wxjPTvx6c0GzhKhSG4zk7uTnrmj7Mf+fib/AL6H+FH2Y/8APxN/30P8KAJxwMCoLP8A49U/H+dH2Y/8/E3/AH0P8KljRY4wi9B0pDHUUUUAFFFFABRRRQAUUUUAFFFFABRRRQAUUUUAFFFFABRRRQAUUUUAFFFFABUEX/H1cf8AAf5VPUEX/H1cf8B/lTAnooopANT/AF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x9XH/Af5VPUEX/AB9XH/Af5UwJ6KKKQDU/1a/QU6mp/q1+gp1AEFz0h/66rU9QXPSH/rqtT0wCiiikAUUUUAFFFFABRRRQAUUUUAFFFFABRRRQAUUUUAFFFFABRRRQAUUUUAFFFFABRRRQAUUVFPI0arsUFmYKMnigCWioM3fpD+Zozd+kP5mgCeioM3fpD+Zozd+kP5mgCeioM3fpD+Zozd+kP5mgCeioM3fpD+Zozd+kP5mgCeioM3fpD+Zozd+kP5mgCeioM3fpD+ZprS3EW1pFjKFgDtJzycUAWaKKKACiiigAooooAKKKKACiiigAooooAKKKKACiiigAooooAKKKiuHdEUJgMzBQSOmaAJaKg8u4/wCfhf8Av3/9ejy7j/n4X/v3/wDXoAnoqDy7j/n4X/v3/wDXo8u4/wCfhf8Av3/9egCeioPLuP8An4X/AL9//Xo8u4/5+F/79/8A16AJ6Kg8u4/5+F/79/8A16PLuP8An4X/AL9//XoAnoqDy7j/AJ+F/wC/f/16PLuP+fhf+/f/ANegCeioPLuP+fhf+/f/ANemSGeFQ7Sq6hgCuzHU49aALVFFFABRRRQAUUUUAFFFFABRRRQAUUUUAFFFFABRRRQAUUUUAFFFFABUEX/H1cf8B/lU9QRf8fVx/wAB/lTAnooopANT/Vr9BTqan+rX6CnUAQXPSH/rqtT1Bc9If+uq1PTAKKKKQBRRRQAUUUUAFFFFABRRRQAUUUUAFFFFABRRRQAUUUUAFFFFAHJeJdWls9bt7a51SXSdNa3aT7UkSsHkB+6WYEKAOfer/wDbkdhpWn/v5NYuboYha1Rcz4GS3B2gAdTnFS6umvmYHSjpssDLteG8Vxz3IZc5+hFYM/gmcadp/lmznurWWaV4XDRQt5p3Mq7eVAOMdarQWpsTeLLOO1s5orW8ne7leFIY4v3iyICWVgehG0iqV/4qLWOl3tpDdqH1D7LcWxhzLkK+Ux65A5HHvViy8PS2raOyR2kAtJ5Zp0g3bSXRhxuyScnkmmp4eu1mjcyQ4XWHvzyf9WVYAdOvNGgal208RRXulz3cNleGaCTypbPy/wB8r8cEZx3BznGOaLbxCl1bM8en3vnx3C289sUHmRE4+Y8424Ocgnis278OajJHqvkTwj7XepcCMuyiWMKAY2YcrnHUZp2h6HqmiJetClgrXV2knlh3KpHgBhk8luDjt9KWganU1Bc9Yf8ArqP5Gp6guesP/XUfyNIZPRRRQAUUUUAFFFFABRRRQAUUUUAFQXf+oH++v/oQqeoLv/UD/fX/ANCFAMnooooAKr39wbTTrq5UAtDC8gB74BNWKZLEk8LxSLuR1KsPUHrQBzPh/SbiWz03V31i/a5lQTXCvLujl3DO3YeFAzxjHSpLLxVJdXdqZdMeHTr2QxWl0ZVJdgCfmTqoO046++Kdpnh7UrCe3hfXZZNMtf8AUWywqjEAYCu/8QH0HvTbLwtPbXVokupGbTrGQy2tt5IDK2CBuf8AiA3HHA96rQWpDZeMLi4mtnn0d4LG4ums0uROrfvAxC/L12nHWs+G/vYofEGoagjyImoLbxrFeuNqh1AAG0BR82SR15BrZi8MGPTbK0+1g/ZtQF7u8v73zltuM8dcZp0/hozabqNn9qA+2Xou93l/c+ZW24zz93r70aC1HQ67fXPiC60630rfb2kqxzXRnAADLuyFxkkelZsfjLUJIrWceHpDb3crW9u63KEtKGYDIOMKQpOevtW/YaWbLUNSuvO3/bZVk27cbMKFx79Ko2/hswadpdp9qDfYbw3JbZ9/Jc7evH3+vtS0HqLaa/dXOl3kp03y7+zl8ma2e4UKDgHPmdNuCDnGfaqUnjKSLR3uv7N826ivo7J7eG4VgzPtwVfoRhh1x3qe+8LNdx3228VWuL1LtQ8W5MqoXY65+ZTjPaoYvB7paSQteRBpNRivj5VuEUbAvyBQf9nr796egam7aXV02nG41Cz+yzKGLQpIJOBnGCOuRWRpXio6hZT6hNaxw2KQG4WVLlJG2jsyjlWx25HvXROGaNlVijEEBgM4PrXLW3g0m7uJ9QuoZhJbyW2La1WAur4yXx95uOOgpaBqOsfGP2neJ7JYXa1e7gVblZN6KASG2/dbkccjnrTtN8T3V/JbxXmlPYi9tDcWr+er7gACwIH3T8wI/pRpvhWaytriCS8tXVrZreNorJI3wRgMzDkn6YFXE0ApJpDfaQf7PtHtj8n39yquevH3envT0DUxPCPiS9ew0W21KxmVL2EiG8eYM0jqCTuXqMgZB/lWsniOZNei067so4Undo4XS5WR8qM/Og+7kDI6++KSz8MG1tdBh+1hv7KLZPl483KlfXjr71TsPBklnqNjcG9hdLOZ5FItQJZQwI+d85J560aC1OlsZbma0WS8thbTktuiEgfABIHI9Rg/jS3P/LH/AK6rSWUd1DaKl5cLcTgtukWPYCMnHHsMD8KW5/5Y/wDXVakonooooAKKKKACiiigAooooAKKKKACoLz/AI9j/vL/AOhCp6gvP+PY/wC8v/oQoQE9FFFABRRRQAUUUUAFFFFABRRRQAUUUUAFFFFABRRRQAUUUUAFFFFABUEX/H1cf8B/lU9QRf8AH1cf8B/lTAnooopANT/Vr9BTqan+rX6CnUAQXPSH/rqtT1Bc9If+uq1PTAKKKKQBRRRQAUUUUAFFFFABRRRQAUUUUAFFFFABRRRQAUUUUAFFFFABRRRQAUUUUAFFFFABUc0XmqAGKsp3KR2NSUUAQeVcf8/P/jgo8q4/5+f/ABwVPRQBB5Vx/wA/P/jgo8q4/wCfn/xwVPRQBB5Vx/z8/wDjgo8q4/5+f/HBU9FAEHlXH/Pz/wCOCjyrj/n5/wDHBU9FAEHlXH/Pz/44KPKuP+fn/wAcFT0UAQeVcf8APz/44KQ28jkCScsoIOAoGcVYooAKKKKACiiigAooooAKKKKACiiigAooooAKKKKACiiigAooooAKZLEsqbWyMHIIPINPrP1zVY9D0S71OaNpI7aPeUXq3tQVGLlJRW7LP2Y/8/E3/fVH2Y/8/E3/AH1XlX/C8I/+gG//AH/H+FH/AAvCP/oBv/3/AB/hTsz0f7Hxv8n4r/M9V+zH/n4m/wC+qPsx/wCfib/vqvKv+F4R/wDQDf8A7/j/AAo/4XhH/wBAN/8Av+P8KLMP7Hxv8n4r/M9V+zH/AJ+Jv++qPsx/5+Jv++q8q/4XhH/0A3/7/j/Cj/heEf8A0A3/AO/4/wAKLMP7Hxv8n4r/ADPVfsx/5+Jv++qPsx/5+Jv++q8q/wCF4R/9AN/+/wCP8KP+F4R/9AN/+/4/wosw/sfG/wAn4r/M9V+zH/n4m/76o+zH/n4m/wC+q8q/4XhH/wBAN/8Av+P8KP8AheEf/QDf/v8Aj/CizD+x8b/J+K/zPVfsx/5+Jv8Avqj7KCRvllcA52s3FZfhTxHF4p0KPU4oHgDOyNGxzgj3rboPOqU5U5OElZoKKKKRIUUUUAFFFFABRRRQAUUUUAFFFFABRRRQAUUUUAFFFFABRRRQAVBF/wAfVx/wH+VT1BF/x9XH/Af5UwJ6KKKQDU/1a/QU6mp/q1+gp1AEFz0h/wCuq1PUFz0h/wCuq1PTAKKKKQBRRRQAUUUUAFFFFABRRRQAUUUUAFFFFABRRRQAUUUUAFFFFABRRRQAUUUUAFFFFABRRRQAUUUUAFFFFABRRRQAUUUUAFFFFABRRRQAUUUUAFFFFABRRRQAUUUUAFFFFABRRRQAUUUUAFFFFABRRRQAVzPxC/5EHWf+uH9RXTVzPxC/5EHWf+uH9RQdGE/3iHqvzPmejqcCirujzw2utWNxcDMMU6PICP4QwzWh+iybSbQ270vULCNJLyxubdH4VpYmUN9Miqld5Pptw3iNHvNf09rK71Bpo0e485HHJDsmcDjC/NjrjpWrPa6Ykoks4dLbVm0+Mqlz5ITeJSHJVT5YbZilc4fryildXv2/r7zzGaGW3maGeN4pF+8jrgj8KaoLMFUEsTgADk161HBpd74s1Sa6n06e1mvBHIpETYTygM72OQuemznIrDRdPi8M2d1H9gtWtzC+WWOVpnEh3ENneGx1VhjAouKOPukuXXT8TgpI5IZWilRkkQ4ZGGCD6EU2vRPEV9BEmpybNKlubvVWjEzxxyFYCnDDHQc5z1z71pPZ6JDLprzrpkskV7Im7ZEiSRCEkHapOULAYLfNRcPr1oqTjv8A5HlNFWb69e/umuHigiZgBtgjCLxx0HFVqZ3q9tT6B+EH/Ihx/wDXzL/MV3tcF8IP+RDj/wCvmX+YrvazZ+fZj/vdT1YUUUUHGMmmjt4JJ5nCRxqXdj0AHJNNa5hWOOQv8khUIcdSelVNdjeXw/qUcal3e1lVVUZJJU8Vj/2n9t07TYrEXSyRXFsJgYXT5cjdnIGR60G9Olzxv5nUUVw1tpl7N9iaa41Qeet0bgfaJByD+77/AC+2MZ96qXFzqMrxo0mpHUf7OgaBYmYATF2BLgccgDO7jANOxssIm7KX9Xt/XkeiUVxc8+ot4p/cwXUSCSRJP3krBl8tirY+4AWAxjmtnRLBofDMKzSXbzz2qmYzzOz7ynPU5U/TFIynQUIpt72NS1u4L2AT20gkiJIDjocelT1599mvrPRdOhRNSQDTB9mWF3yLrsH5+nDfL1rQuLS/ax1+7Mt8LwP5cASVwoHlx52LnHXdzjrmnY0lhY30lp/wbHY02SRIonkkYKiKWYnsBXFy2F7aT3klvPqTfZ5rY26tPI4w2PM4J+Ydc5zj2pZpdRmuf7P8u+Li4vd5KtsaNkfyxu6EcrgdsUWEsKnqpaf8C/8AXmdd9ttvLt5PNXbcECI/38jIx+HNPmmjt4jJK21AQCcZ6nFcHezX32XSha2l1HNBbwbHzKCTkBwEX5eOc7u3StCS1vVsdUuxJfm6a/KRjzXwIvMX7q5xjGecetFinhUrXe/+Z2FFcjY/2j/wkSb/ALb5/wBpl+072byPIwfL2j7v93GOeua66kc9Wn7NpXuFFFFBkFFFFABUEX/H1cf8B/lU9QRf8fVx/wAB/lTAnooopANT/Vr9BTqan+rX6CnUAQXPSH/rqtT1Bc9If+uq1PTAKKKKQBRRRQAUUUUAFFFFABRRRQAUUUUAFFFFABRRRQAUUUUAFFFFABRRRQAUUUUAFFFFABRRRQAUUUUAFFFFABRRRQAUUUUAFFFFABRRRQAUUUUAFFFFABRRRQAUUUUAFFFFABRRRQAUUUUAFFFFABRRRQAVzXxBUt4C1kKCT5HQD3FdLSMoZSrAFSMEEcGg0pT9nUjPs0z5Cor6x/sjTP8AoH2n/flf8KP7I0z/AKB1p/35X/Cq5j6b/WOH/Pv8f+AfJvFHFfWX9kaZ/wBA60/78r/hR/ZGmf8AQOtP+/K/4Ucwf6xw/wCff4/8A+TeKXivrH+yNM/6B1p/35X/AAo/sjTP+gdaf9+V/wAKOYP9Y4f8+/x/4B8ncUnFfWX9kaZ/0DrT/vyv+FH9kaZ/0DrT/vyv+FHMH+scP+ff4/8AAPk6ivrH+yNM/wCgdaf9+V/wo/sjTP8AoHWn/flf8KOYP9Y4f8+/x/4ByHwhBHgOLIIzcSEZHXmu8pscccMYjiRUReAqjAFOqT5vEVvbVpVLWu7hRRRQYjJY/NjKb3TPdGwfzqt/Z6/8/V3/AN/jVyigpSa2Kf8AZ6/8/V1/3+NMGkQLO04luBKyhWfzTkgZwM/ifzq/RQP2ku5T/s9f+fq7/wC/xo/s9f8An5uv+/xq5RQLnl3Kf9nr/wA/N1/3+NH9nr/z83X/AH+NXKKA55dyn/Z6/wDP1df9/jR/Z6/8/N1/3+NXKKA55dyn/Z6/8/V3/wB/jR/Z6/8APzdf9/jVyigOeXcqpYiORX+0XLYOcNKSDVqiigTbe4UUUUCCiiigAqCL/j6uP+A/yqeoIv8Aj6uP+A/ypgT0UUUgGp/q1+gp1NT/AFa/QU6gCC56Q/8AXVanqC56Q/8AXVanpgFFFFIAooooAKKKKACiiigAooooAKKKKACiiigAooooAKKKKACiiigAooooAKKKKACiiigAooooAKKKKACiiigAooooAKKKKACiiigAooooAKKKKACiiigAooooAKKKKACiiigAooooAKKKKACiiigAooooAKKKKACiiigAooooAKKKKACiiigAooooAKKKKACiiigAooooAKKKKACiiigAooooAKKKKACiiigAooooAKKKKACiiigAqCL/AI+rj/gP8qnqCL/j6uP+A/ypgT0UUUgGp/q1+gp1NT/Vr9BTqAILnpD/ANdVqemSRJKu1xkZz1xUf2SL/b/7+N/jT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gi/4+rj/gP8qPskX+3/AN/G/wAafFCkO7YD83Ukk0ASUUUUgGp/q1+gp1NT/Vr9BTqAMrxBPNb6cjQStEzTIpZeuCeawPtV9/0Ebr81/wAK2/Ev/INi/wCviP8AnWBTRy1W+ck+1X3/AEEbr81/wo+1X3/QRuvzX/Co6KZld9yT7Vff9BG6/Nf8KPtV9/0Ebr81/wAKjooC77kn2q+/6CN1+a/4Ufar7/oI3X5r/hUdFAXfck+1X3/QRuvzX/Cj7Vff9BG6/Nf8KjooC77kn2q+/wCgjdfmv+FH2q+/6CN1+a/4VHRQF33JPtV9/wBBG6/Nf8KPtV9/0Ebr81/wqOigLvuSfar7/oI3X5r/AIUfar7/AKCN1+a/4VHRQF33JPtV9/0Ebr81/wAKjl1C5gTfNq00a9NzuoH6iiuduTbS6zqk+oRefBYQIY42XcBkZJA9TQkNX7m3/byk4Gv/APkdP8KtC7vSARqVyQeQQy/4VyU8DJBGZ9G0+1S5IRJUQSGJm+7uGOnr6Vo6Cpt5dSsQxMNtOFjB/hBUEge2abQ9e5u/ar7/AKCN1+a/4Ufar7/oI3X5r/hUROFJ9Bms+21qynFujTLHPMiuIjnI3DIGenY0hXZq/ar7/oI3X5r/AIUfar7/AKCN1+a/4Vlya1YokTrKZFlmWEMqnGW6duRx2qV9UsYzKHuVUxffBUgjnHpzz6UWDUv/AGq+/wCgjdfmv+FH2q+/6CN1+a/4VnJq+nyGIJdIxlyUABO7Bwe3r60jazpyR+Y10oXfs5Vs7sZxjGenNFg1NL7Vff8AQRuvzX/Cj7Vff9BG6/Nf8KpWt/aX277LOsu3G7bnv069qs0Bd9yT7Vff9BG6/Nf8KPtV9/0Ebr81/wAKjooFd9x7Xl6qlm1K5CjkksoA/Sqa+Io3l8pfEDF/TzV/wri/HOqzNeJpkTFYlUNIB/Gx6CqdtpWm2nhlNRv7a4nmndkRI+NmM4P6ZqlHQtJ23PTftV9/0Ebr81/wo+1X3/QRuvzX/CuN8DarNdW01jOxcwANGxOTtPb8K64cnFJqzJd11JPtV9/0Ebr81/wo+1X3/QRuvzX/AArGstZF0sksggSFCwO2Xe4w2OVHIq0up2LvCi3KM0wygAPI/LjoetKwal/7Vff9BG6/Nf8ACj7Vff8AQRuvzX/CsmbXbGKOORZg8bSrEzAH5cgkHGMkcdqnXVLF5Yoluoy8qhkAz8wPTnp+dFg1L/2q+/6CN1+a/wCFH2q+/wCgjdfmv+FZT63Z7UaGZJVMyxOQcBM5+bntwavxyJLEskbbkcZU+ooC7JvtV9/0Ebr81/wo+1X3/QRuvzX/AAqOigV33JPtV9/0Ebr81/wo+1X3/QRuvzX/AAqOuV8aaveabHaR2cxiaQsWYDkgUJXY1d9TrvtV9/0Ebr81/wAKPtV9/wBBG6/Nf8K8vgvPE13YPe291cSxRttcIclffHpVvwx4g1K412G2ubppopQQVcDg461XKVZ9z0X7Vff9BG6/Nf8ACj7Vff8AQRuvzX/Cql5cNa2kk6xGTyxuKg8474/CqlvrdlOFYyrGkrkQFs/vF6bvYE9M1JOprfar7/oI3X5r/hR9qvv+gjdfmv8AhVCS+jaP/RWjmmIYohbG4KcNz7ZqGy1VZrTz7sR25Mfmhd+7CdMn8aLBqav2q+/6CN1+a/4Ufar7/oI3X5r/AIVlW+tWcz3EbyrFJCzhlbPRepz071ct7mG6j8yCQOoO0kAjB9CDQGpZ+1X3/QRuvzX/AAo+1X3/AEEbr81/wqOigV33JPtV9/0Ebr81/wAKPtV9/wBBG6/Nf8Ko6k7x6XdPHIY3WIlXAyVPrXHW/j2QWDx3Ftm6CEJLGflJ9SP8KaTY1dnf/ar/AP6CN1+a/wCFH2q+/wCgjdfmv+FeU6Deajd65DCL6cee/wC8JYnIHJ/lXqXb1oasN3XUk+1X3/QRuvzX/Cj7Vff9BG6/Nf8ACsi31OVr2aC6higWNxHv8zO5iMgDj0zU39rWbiEw3MUglIwQ3UHPI/I8UrC1NH7Vff8AQRuvzX/Cj7Vff9BG6/Nf8KyLfX7G4EZDsivb/aMupAC5x+eanGq2BaJRcqWmzsUKcnBweMcc+tFg1ND7Vff9BG6/Nf8ACj7Vff8AQRuvzX/Co6KBXfck+1X3/QRuvzX/AAqKbUri3UNPq80Sk4BeRVz+Ypa5XxhEs95osTwiZXuCDGWxu6cZ7UJXY1fudH/by/8AQf8A/I6f4VJDq8lw+yDWnlYDO1JUJ/QV5nN4Zvb2+u2srOKKGOcxmMyj93x6+nv71d8L6dcaX4xW2uowkogc8HIIIHINVyoq3mejfar7/oI3X5r/AIUfar7/AKCN1+a/4VUvbkWdnLcFdwjGduevOKbPeQ2zL50iRoYy7Fj0Axz+tSTdl37Vff8AQRuvzX/Cj7Vff9BG6/Nf8KyjrVluhKTK0Llg0nI2FRnkHmp21KyWRo2uUVkUswORgAZPPTp2osGpe+1X3/QRuvzX/Cj7Vff9BG6/Nf8ACsWPX7aWcqnMIcqZTkAYTcTgjNX7W9tr6NntZllVTgkAjH50WDUt/ar7/oI3X5r/AIUfar7/AKCN1+a/4VHRQK77kn2q+/6CN1+a/wCFH2q+/wCgjdfmv+FR0UBd9yT7Vff9BG6/Nf8ACj7Vff8AQRuvzX/Co6KAu+5J9qvv+gjdfmv+FH2q+/6CN1+a/wCFR0UBd9yT7Vff9BG6/Nf8KPtV9/0Ebr81/wAKjooC77kn2q+/6CN1+a/4Ufar7/oI3X5r/hUdFAXfck+1X3/QRuvzX/Cj7Vff9BG6/Nf8KjooC77kn2q+/wCgjdfmv+FH2q+/6CN1+a/4VHRQF33JPtV9/wBBG6/Nf8KPtV9/0Ebr81/wqOigLvuSfar7/oI3X5r/AIUfar7/AKCN1+a/4VHRQF33JPtV9/0Ebr81/wAK2fDtxcTrdrPO82yQBS+MgFQe1YVbPhnrff8AXVf/AEAUmaUm+dG/RRRSOsan+rX6CnU1P9Wv0FOoAxvEv/INi/6+I/51gV0PiKKWXTUEUTyssyMVRcnAPpXP+Vdf8+N5/wB+DTRyVfjEopfKuv8AnxvP+/Bo8q6/58bz/vwaZmJRS+Vdf8+N5/34NHlXX/Pjef8Afg0AJRS+Vdf8+N5/34NHlXX/AD43n/fg0AJRS+Vdf8+N5/34NHlXX/Pjef8Afg0AJRS+Vdf8+N5/34NHlXX/AD43n/fg0AJRS+Vdf8+N5/34NHlXX/Pjef8Afg0AJRS+Vdf8+N5/34NHlXX/AD43n/fg0AJXO3ZtbXWNSTU28q0v4UCSk4X5RgjPY10flXX/AD43n/fg0jW87rtfTrpl9GtyRQmNHLJd2DvAt74ktri3t2DogAUsR93cR1x+taWh5mm1G+CssN1OGh3DBZQoGcVp/YCORpE3/gL/APWqXyrn/nwvP+/BptgNIyCPUYrMi0SKKIIJnIHk84H/ACzzj881q+Vdf8+N5/34NHlXX/Pjef8Afg0hamPFoKQ5KXDBvOjmG1AFBQnsOOc8/hUEvh4xs9xDO8lwCDGWwDkNuBJ5yfrW/wCVdf8APjef9+DR5V1/z43n/fg0XHdmPp2kPbW/7+dvPeJ0coem5i2QfUUlp4fitW3CdmYvvJCgZPl+X/Ln61s+Vdf8+N5/34NHlXX/AD43n/fg0XDUo2enJZOrK7NtgSAZHZc4P61dpfKuv+fG8/78Gjyrr/nxvP8AvwaBaiUUvlXX/Pjef9+DR5V1/wA+N5/34NAHDeNdJuFvI9Wt0LoABJgZ2kdCfanX2vXx8F2d4HTzrmV4nIQcj5hwPXiu38q5xj7Bd/8Afg1H9ifaq/2XcbVO5R9mOAfUVXMVc5fwRo81jay3lwhR5wAiMOQo7n611Y4OaXyrr/nxvP8AvyaPKuv+fG8/78GpbuxO7M3+x4hp32RH2HfuMgUZb5t2D6iorLQ1sQqw3LhChSVdoxIMkj6fe7Vr+Vdf8+N5/wB+DR5V1/z43n/fg0XDUw4fDqW0KJBcmOSORHSRYlz8oIAPr1p8Xh6GIxqtxKYQUaRCB87LnBz26npWz5V1/wA+N5/34NHlXX/Pjef9+DRcLswm8M200AhuZpJ4x5ahWAHyJnC8fXrWxbxNDbRxNIZCihd7Dk4qXyrr/nxvP+/Bo8q6/wCfG8/78GgNRKKXyrr/AJ8bz/vwaPKuv+fG8/78GgQlcx4x0W71WK1ezjEjxEhl3YODXUeVdf8APjef9+DR5V1/z43n/fg0J2Gro8wXRfEsNo1nHbTpAzbmVGADH3NaPhnw1qdrrcN1dweVFECclhknHHFd95V1/wA+N5/34NHlXX/Pjef9+DVc7HzMaw3Ky+oxWSdBi8uONbiRYxEkMqgD94qsWA9uSelbHlXX/Pjef9+DR5V1/wA+N5/34NSTqZlvpAt7wzC5dkCyKkZUYXeQTz36VFNoSy28cKXUkYWDyHIUHemc9+nNbHlXX/Pjef8Afg0eVdf8+N5/34NFx6mLJ4ejnMqzXMjQuZGWPaBsL4yc9+lXtPsU0+3aJSpLMXYqgXJ+g+lXPKuv+fG8/wC/Bo8q6/58bz/vwaA1EopfKuv+fG8/78Gjyrr/AJ8bz/vwaBDHbYjMVZgB0UZJ/CvLNT0iZ9UlWwsb1kZiQskWCCf6V6t5V1/z43n/AH4NL5d1/wA+N5/35amnYabRyXhPw1LpjNe3oAuGXakfXYO+feurpfKuv+fG8/78Gjyrr/nxvP8AvwaG7g7szbrSY7qK9RpXU3TI25eqFehFRwaBbWzZiZlUXCTqo6LtBAUe3zE/jWt5V1/z43n/AH4NHlXX/Pjef9+DSuGpjN4fie1S2e4kaNYPI5UcqGDKfqMD61YstKjspklRxuCMh2oFB3EEnA+laPlXX/Pjef8Afg0eVdf8+N5/34NFw1EopfKuv+fG8/78Gjyrr/nxvP8AvwaBCVy3i6eO1vtEuJm2xR3JZ2xnAGK6ryrr/nxvP+/Bpr200gxJpty4HZrcmmnZjWh5vqut2VxpmoQ29w3mT3wlQAEZTFa2m6jban41tprWQyKliUYkY5HWuv8AsB/6BE3/AIC//WpyWkkZzHpdwh9VtiP6U+ZDuRXtsLyylti5QSLjcB0qnLpL3KYubsyMI2jBCBeDj/CtTyrr/nxvP+/Bo8q6/wCfG8/78GpJ1Me78PW17O0ssj5L+YuP4W2BQR9MZpknhu2mkuHlkLeeGLHYu4MwwSD2+lbflXX/AD43n/fg0eVdf8+N5/34NFx6mOdD8wyPPdySySMWZtoHVNvQe1XrWyW1mmkVyxlCAg9tq7RVryrr/nxvP+/Bo8q6/wCfG8/78Gi4aiUUvlXX/Pjef9+DR5V1/wA+N5/34NAhKKXyrr/nxvP+/Bo8q6/58bz/AL8GgBKKXyrr/nxvP+/Bo8q6/wCfG8/78GgBKKXyrr/nxvP+/Bo8q6/58bz/AL8GgBKKXyrr/nxvP+/Bo8q6/wCfG8/78GgBKKXyrr/nxvP+/Bo8q6/58bz/AL8GgBKKXyrr/nxvP+/Bo8q6/wCfG8/78GgBKKXyrr/nxvP+/Bo8q6/58bz/AL8GgBKKXyrr/nxvP+/Bo8q6/wCfG8/78GgBKKXyrr/nxvP+/Bo8q6/58bz/AL8GgBK2fDPW+/66r/6AKx/Kuv8AnxvP+/Brb8NxTRreNLBLFvkUqJF2k/KBSZpS+NG5RRRSOsan+rX6CnVB56ooUg8C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X7Sh7NQ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data:image/jpeg;base64,/9j/4AAQSkZJRgABAQEAYABgAAD/2wBDAAgGBgcGBQgHBwcJCQgKDBQNDAsLDBkSEw8UHRofHh0aHBwgJC4nICIsIxwcKDcpLDAxNDQ0Hyc5PTgyPC4zNDL/2wBDAQkJCQwLDBgNDRgyIRwhMjIyMjIyMjIyMjIyMjIyMjIyMjIyMjIyMjIyMjIyMjIyMjIyMjIyMjIyMjIyMjIyMjL/wAARCAJ+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TVNYvk1KZI5yiI21VAFU/wC2dR/5+n/IU3Vf+Qrc/wC/WUPM87v159K3SVjBtmv/AGzqP/P0/wCQo/tnUf8An6f8hWRJ5nm8Z9sUs+/cMZxjtTsguzW/tnUf+fp/yFH9s6j/AM/T/kKz0zsG7rjmnUr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nLrWohgftT/kKz6UdaLILs2dQ0bUZtQnljtXZGbKkd6rf2Fqn/AD5yfpXoSf6tfoKdWfOzTkR53/YWqf8APnJ+lH9hap/z5yfpXoMkiRLudgq5xk1H9st/+eo/I0+dhyI4L+wdU/583/Sj+wdU/wCfN/0rvftlv/z1H5Gj7Zb/APPUfkaOdi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1JHNHMD5bBsdcUc7HyI8+/sHVP+fN/0pRoWqZ/483/AEr0OilzsORDU/1a/QU6mp/q1+gp1QWQXPSH/rqtT1Bc9If+uq1PTAKKKKQBRRRQAUUUUAFFFFABRRRQAUUUUAFFFFABRRRQAUUUUAFFFFABRRRQAUUUUAFFFFABRRRQAUUUUAFFFFABRRRQAUUUUAFFFFABRRRQAUUUUAFFFFABRRRQAUUUUAFFFFABRRRQAUUUUAFFFFABRRRQAUUUUAFFFFABRRRQAUUUUAFFFFABRRRQAUUUUAFFFFABRRRQAUUUUAFFFFABRRRQAUUUUAFFFFABRRRQAUUUUAFFFFABUEX/AB9XH/Af5VPUEX/H1cf8B/lTAnooopANT/Vr9BTqan+rX6CnUAQXPSH/AK6rU9QXPSH/AK6rU9MAooopAFFFFABRRRQAUUUUAFFFFABRRRQAUUUUAFFFFABRRRQAUUUUAFFFFABRRRQAUUUUAFFFFABRRRQAUUUUAFFFFABRRRQAUjOqKWZgqjkknAFLXKfEwZ+GfiLr/wAeMh49hQB1QIIyDkUtZPheTzfCejvz81lF1/3BWlPNHb28k8zhIo1LuxPAA5JoAeCD0pa88+EpnvNK1nWmaUWeqanLPaRyMTtjzjIz6kZr0OgAooooAKKKKACiiigAooooAKKKKACiiigAooooAKKKKACiiigAooooAKKKKACiiigAooooAKKKKACiiigAooooAKKKKACiiigAooooAKKKKACiiigAooooAKKKKACiiigAooooAKgi/wCPq4/4D/Kp6gi/4+rj/gP8qYE9FFFIBqf6tfoKdTU/1a/QU6gCC56Q/wDXVanqC56Q/wDXVanpgFFFFIAooooAKKKKACiiigAooooAKKKKACiiigAooooAKKKKACiiigAooooAKKKKACiiigAooooAKKKKACiiigAooooAKKKKACuV+Jf/ACTTxH/14yfyrqq434rTCH4X+ICTjdbFBz6kCgDZ8Jgp4P0ZSORZRf8AoArivGep3HjXWv8AhA9BlIhyG1m9TlYYv+eYP95umK5S3+IOt6//AGZ4StlHhSKS3jiN9fAiSUBQMRcYyexzXr3hjwvpvhPSl0/TYiATvlmc5kmc9WY9zQBpafY22mafb2NnEIre3jEcaL0CgYFI2pWK3gs2vbYXRGRAZV3n/gOc1l+MvEUHhTwpqGrzMAYYiIlP8Uh4UfnXDeHPhnpet/D+3u9TiY6/qEX2ttS3Hz45H+ZSrdgOOOlAHqUtxDC0ayzRxtI21A7Abm9B6mpa+Zv+Ex1vxF4s8I22pQtjRdQW0upu0txuIyffav8AOvpd3SJGkkYKigszE4AA6mgBkdxDLJJHHLG7xHEiqwJQ9cEdqji1CymupLWK7t5LiP78SSqXX6jORXg2n+L5pYvGN1oUrfb9f1uOxsH7qCpG/wDBcn8q3/FPhHTvAGneG9Y0iNk1C11GGK6u9x33KyHD7z3yaAPY6rXGo2NpPHBc3lvDNJ9yOSVVZ/oCeabqeo22kaXc6jeSCO3tozJIx7ACvLfAvhTS/Hug3/ibxJZfa7vVriQwvKTut4QcIIz/AA4x1FAHrE9zBaxGW4mjhjBALyMFHPTk1LXy9431/XYNIm8CzmW4GiXnmzXjnJktwy+Vn3BYfkK+mbm7gsbCW7uZBHBDGZJHboFAyTQA251Kxs5I47q8t4HkOEWWVVLfQE81LNcQ20JmnljiiXq7sFUfia8o8D+GtK+IWn6r4p8Q2i30mp3UiWol/wCXeBTtUJ/dPuPSvPPG+t65p2k6h8PmM13DpV19oN25yxtBgorH2JHNAH060iJE0jMAiruLdgPWvMV+Kt693YX40JV8M3t+LCC8ab987HI3iP8Au5Br0K1jW70KCJ87JrZVbHoVr57srTxLD4it9E0+w/4SLRPCl+0kfkEJukbJVWY8ErntQB9GyXEMUscUk0aSSkiNWYAuR1wO9NvIxNZTxGZ4A8bKZUbDR5H3gexFeMSnxTqfxc8I3niW3gsUczNaWEMm8xBU5Zj3Jz+lekfEHVLbR/AWtXV1JsQ2rxLzyzsCqge+TQBtaTEkGlWsUd496qRAC5kcO0v+0SOufWrlcd8K/wDkl3h7/r1H8zV2DxbHeeO7jw1aWrTLaWwmuroN8sTk/KmPUjmgDpKKKKACiiigAooooAKKKKACiiigAooooAKKKKACiiigAooooAKKKKACiiigAooooAKKKKACiiigAooooAKKKKACiiigAqCL/j6uP+A/yqeoIv8Aj6uP+A/ypgT0UUUgGp/q1+gp1NT/AFa/QU6gCC56Q/8AXVanqC56Q/8AXVanpgFFFFIAooooAKKKKACiiigAooooAKKKKACiiigAooooAKKKKACiiigAooooAKKKKACiiigAooooAKKKKACiiigAooooAKKKKACvP/jOxPw3uoVPM9zbxfXMq16BXKePfDd74o0ezsbOSJPLv4biXzCQCiNk496AL2s+FtN8R+GxpGpQLJH5QVHx80bAcMp7EVg/DXWb2Wzv/DesSmTVtDm+zvIx5liP+rf8Rx+Fd3XnnjHwXr914kXXfCeowWF5dWxsr4zA4aPs4x/EO1AHHfEqS5+IEuuQWMjf2L4atnkldTxPdY+6PUKM128ni238NfCDT9aGHkOnwpbR55klKAKo/H+Rrd0Lwhp2g+E/+EfgUvA8TJPI33pWYfMze5zXEeF/hjrNtqenx+JNSgvNH0NmOl20YPzEnIeTI6jsOaAMLVfCsnhf4deHrq8IbU5ddt76+fv5kjcj8Bx9c12HxG1S51W6s/AujSEX2q83kqf8u9r/ABMfQnoK3vH3hufxV4QutMtJEjuyySwO5+UOrAjNVPA/g640D7Xqms3S33iDUGDXVyBwoHRE/wBkUAeU+APDsUHxy1HSoFK6bosstxFGf7xART+teh/GLL+G9Kth1uNYtkx6/Nn+laOgeDp9J+I3iTxG7xGDU0iWFVJ3LgfPn8RR8SfCmp+K9DtINIuora+tbxLiN5c4GMj8xnNAHN+N5pvH3iKTwdp0jDTNPQ3GrzoeGcDKQ59c8n/61W/hnrtlpHwUs9Tu5NkFhFL52eoKsePrniur8H+FLbwjogsonM9xKxlu7l/vTynqxrhI/hTq8msS6XdanCfBpv21AWiZ8yRic+W3+yDQBzOraXdN8IvEfi3VUK6n4guIZApHMUIlXy1/Lmus8UXlz8QNU/4QnRZ2OnWqhtZ1BDwSOkKnuSRzWN8Y/Fceowf8IZpVuZIluII7+5T7sBLDZGP9r/CvWfDnhzTvC+jQ6ZpkIjhjGWY8tI3dmPcmgDiPhTqdnovwgW6u5BFBp73AmLH7u12OPr0rljpFzqvwx8Z+NdRiK32uQmSCM9YrZCNg/EDP5Vty/CvWJ9cvNNfVIk8G3V9/aEtomfNdzyY+nC5r0rVNJh1HQLvSQqpDPbNAoA4UFcD8qAON1/xfJpHw80dNMAm1rVbeK30+JeSXZQN+PRetdH4M8MQ+E/DNtpiN5k/MlzMessrcsx/GuW+H/wAOtR0W8g1TxNexX19ZW4s7BI8lLeEcZGf4j616TQB514nJ/wCFz+C1zx9nujj/AIDWL4kjPxN8SX9lGS3h3w/FIZGX7tzebThc9wv+etdD8QvBut+I9S0fUNB1CKxu7TzYpJXzlY5Bglfeul8OeGrDwz4eh0axU+SikO7fekY/eZvcmgDgfDXi6Lwx8CNG1AqJbtoDb2kC9ZZi7KoA/U11Xw+8MS+G/D5e+Yy6xfubq/lPVpG5x9B0rmPBPwtv9I1S3n1++iu7PSnkGk2kedkYZid7ZH3ufwr1SgAooooAKKKKACiiigAooooAKKKKACiiigAooooAKKKKACiiigAooooAKKKKACiiigAooooAKKKKACiiigAooooAKKKKACoIv+Pq4/4D/Kp6gi/4+rj/AID/ACpgT0UUUgGp/q1+gp1NT/Vr9BTqAILnpD/11Wp6guekP/XVanpgFFFFIAooooAKKKKACiiigAooooAKKKKACiiigAooooAKKKKACiiigAooooAKKKKACiiigAooooAKKKKACiiigAooooAKKKKACiiigAooooAKKKKACiiigAooooAKw/GWtP4d8Hatq0YzJbW7Og/2ug/Uityqmqaba6xpdzp19H5trcxmORPUGgDxSHQ0iHgXwzG4mv8AUbsa3qkx5Zto3gsfTnAr3auS8J/DzRvCN1Nd2j3V1dyIIhPdy+Y6Rjoi+grraACiiigAooooAKKKKACiiigAooooAKKKKACiiigAooooAKKKKACiiigAooooAKKKKACiiigAooooAKKKKACiiigAooooAKKKKACiiigAooooAKKKKACoIv8Aj6uP+A/yqeoIv+Pq4/4D/KmBPRRRSAan+rX6CnU1P9Wv0FOoAguekP8A11Wp6r3ZCrEWIAEq5JqT7RB/z2j/AO+hTESUVH9og/57R/8AfQo+0Qf89o/++hSG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QRf8fVx/wH+VP+0Qf89o/++hUcDK9zcFWDDK8g57UxFiiiikMan+rX6CnU1P8AVr9BTqAEIDDBAI96b5Uf/PNfyqO6yUjUMRukAODjij7Kn9+X/v43+NMR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pwVV+6oH0FQ/ZU/vy/9/G/xpLcbJ503MVBGNzE44oAsUUUUhjU/1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wAfVx/wH+VT1BF/x9XH/Af5UwJ6KKKQDU/1a/QU6mp/q1+gp1AEFz0h/wCuq1PUFz0h/wCuq1PTAKKKKQBRRRQAUUUUAFFFFABRRRQAUUUUAFFFFABRRRQAUUUUAFFFFABRRRQAUUUUAFFFFABRRRQAU2SRYonkf7qKWP0FOqG6jM1nPEv3njZR+IoGrX1PMLDVfHHiyC81zR723tra3lZLayMYPnY7Emu2k8S2+iaLZXHieeGwupkw8a5cbx1xgE1wPgTxhpPhLwze6dq8rw31rcyH7OUO5+nTt19a1/E/jEyzaBFawWlpHqCGZbzVIMiAdMY7E/XuKZ7mIw0p1/ZeztBN2a0bSV99b99mdlpniPSNZsZb2wv4preHPmPyuzjPIOCK43xP8SrNbW1/4RvU7ea4N0scytET8h9NwH5iuW0cyXWn+PxbzwXDNAp32keyN/vZKr2GM1Q1S/0CbwX4WtrIwHUo5l84IuHXn5tx9ziixrRy2lCtqnJXXyvG+uny6HsOreMNA0G5W21PUUgnZQ2zYzHB7/KDirTeIdITRRrDX8I08jInzwf659utcF4l8RyP4u1DSvN0fTo7W2G65v7fzGnBAO1fbnpWHpEGm3nwhjt9R1NbBW1FvJmZSy7x0BHp1oscscug6UJyurtX66Ptp/mel2fjbw/qVtdS2GpRTG2iMsilWUhR3wQDis3wl4+tNd0O7v794LWS0JaZE3EJH2Y/Xmuf8O6rev4ruNEml0rV4pbBib2yhUFRjhWI689j6isjw5cWX/CqfEtkuxb+ESNMuzDBSRjJ9ODQaPAUlGUbPeNnfZO/kvy7Hptj4y8PanfrZWWqQzXDRmQKoONoGSc4wOKZZ+OPDWoaiNPtdXgkuWbaq4YBj6AkYP4GuY03RraP4Qm4sLGNb+bS3zLEg8xywyeep6Vx11daPd+BfC9jpZgbXFukBWJMSKcnOT9dtBNPAUKkpKPNo+Xppvq9Nv6ue7SSJDE8sjqkaAszMcAAdSa878T/ABKs1s7f/hG9Tt5rg3Sxyq0ZPyHrjIGfqK6jxrHNL4J1hIQTIbV8BepGOf0zXj+p3+gTeB/DFtZmA6lHOvnBFw68/NuPucUInLMJTq2qTTetrdNr3Z7Lq/ivQ9AeOPVNRjt5ZF3KmCzY9cKDgVo2V9a6lZx3dlOk9vIMpIhyDXk+sSz2nxU1RpdQ0+x862TyJNRg8xGTaMhecDkGuu+GtjDY+GpUttTg1C3e5d0khjKKvTK4PuP1oMcRg6dLDqom7uz8tfl09TJ1PXvF158QNQ0DQ7mxijt4klX7RFngqpPP1atDwh4q1O51XVtF8Q/ZlvNOXzGnh4Qr3z9MiuYvdEk174x6xaxandaey20b+bbNhj8icfTmtjV/BUPhzwJr5sZri7v7qHM9xMdzuoOSPyzQdlSGG9nCk7JyUemqbtdtnU6b408O6tf/AGGx1WGW5OdqYZd2PQkAH8KTVPGvh3Rr42V/qkUVwPvJtZtv1wDj8a8x0qKHVV8Mj/hI9HilgmQ20ENoyzBhjKMQf1PBNXNc+y2Gv+IdS0jxJpfnNzdWN7CG3sB91SfvfhRYh5dR9ryXe3nve2/L+nlc9Lv/ABNoumabDqF3qMMdrP8A6qQEt5n0AyTS6Z4l0bWLOa7sNQhlgg/1r8rs785xivPNWntNd0Twrf3ep2uh6oFMlukkWYSAcdOijgYzxVI6tqOp+E/GGnNHZ3JtlRvtunxBVn+YZzjqcDr9aLERy6Eodb3s+y963bX5P5Ho+meNPDmsX32Kw1WGa4PRMMu76ZAB/Cm6l448N6RfvZX2qRxXKY3psZtufUgECvNJrrSL4eBbfQzA2pRSR+eIUwygAbt34g1a8R+JH1C+8S2rzaNp0VruhKXNvvnusAjIPrwMemRRYtZbTdRKzt+K1t26+nzPXbe4hureO4t5FlhkUMjochgehFZHi/U7nR/CmoahZlVuII9yFlyM5HaqPw4Yt4A0nJJ/dkf+PGsDx3438P3fhfVtLt78S3p/ciJUbJbIzzjGKRx0cLJ4v2cVzJSs9Ol+p0mieJ7eTQ9Dl1W7jjvtTjXy12keY5xwMdOorUTXNMkvruyS7Q3Nmm+ePBzGvqa8u1hf7Ft/h1LqH7iO2ZTM7DhPuHn8Ks6FfW2o+OfGd1ZzLNA9kdsi9GwMcU7HTPAQlF1Ve2r8vitb7juLXxv4bvb23s7XVoZbi4OIkRWOf04/GqGjayZZtY1zUNctzpkEhijhiP7uFR3YkAlj6VlfCjS9PPg+2v8A7HAbwSyETlAXHOOvXpXDGOWX4W64YlZgmrhn29l9T7cig0hgqLqTpQb0ajd26vW3Y7y6+IMN94r0Cy0G/guLO7lZLoeWdw6Y64I710Gj6rLPrOtRXOrWc8FpJhYo4yjW45yHY8Hp+lef3l9oF74/8G/2G1sdgAl8hNuP7oPv1prRyyt8S0t1ZpC3AQZJG5s/pmixU8HTcFFLl0W9r6ztr8j0TTvGvhzVtQ+w2Oqwy3JJCphhux6EjB/CopvH3he3v2spdYhWdH2MNrYDdMbsY/Wuf8Far4ROlaBbIbJtXW3wirF+8DgfNzjgnnr1rivEPiKTXPDurSyzaNZr9pKLYC3/ANJYhh82719T7Ggzp5dTnWcOWSS019bX22/q57wrBlDKQVIyCO9LWfoRz4f00k5zaxf+gitCkePJcsmgooooJCiiigAooooAKKKKACiiigAooooAKKKKACiiigAooooAKKKKACiiigAooooAKKKKACiiigAqCL/j6uP+A/yqeoIv+Pq4/wCA/wAqYE9FFFIBqf6tfoKdTU/1a/QU6gCC56Q/9dVqeoLnpD/11Wp6YBRRRSAKKKKACiiigAooooAKKKKACiiigAooooAKKKKACiiigAooooAKKKKACiiigAooooAKKKKACiiigChcaHpN3dfabnTLOafj97JArNx05IqW90yw1KNY76yt7lEOVWaMOAfbNWqKC/aT012KttpthZtI1rZW8DSABzFEq7gOmcDmqyeHNDjzs0fTxlgxxbJyR0PStOigPaTXVlK60fTL24S4u9OtJ50xtklhVmGOmCRSjSNNFk1kNPtRasctAIV2E+u3GKuUUB7SdrXKdjpWnaYH+wWNta7/AL3kxKm764FKdK05jcE2FqTcjE5MK/vR/tcc/jVuigXPJu9yOGCK2hSGCJIokG1URQqqPQAdKqQaHpNtdm7t9Ms4rkknzUgUNk9eQM1fooBTkr2e4EAjBGQazF8OaGm7bo+njcQxxbJyR0PStOigIzlH4XYp3uk6dqWz7dYW11s+750Svt+mRViC3htYFgt4Y4YkGFSNQqgewFSUUA5Sa5W9CuthZpevepawLdONrziMB2HoW6noKsdRg0UUCbb3M+30LSLO6+1W2l2cNxz+9jgVW568gUXWg6PfXH2i70qynm/56SwKzfmRWhRQV7Wd73dyrd6ZYX8Kw3llb3ESfdSWJWC/QEcU60sLOwt/s9nawW8JOTHFGFXP0FWKKBc8rct9ChaaJpVhOZ7PTbS3mIwZIoVVvzAom0TSrm7N3PplnLcEYMrwKWPGOpHpV+igftJ3vd3Ire2gtIFgtoY4YUGFjjUKo+gFVW0PSXvPtj6ZZtdbt3nGBS+fXOM5q/RQJTkndMr3lhZ6jD5N7aw3MQO4JNGHGfXBqK30jTLQubbT7SEumxzHCq7l9DgcirtFAKckuVPQhtbS2soBBaW8UEIORHEgVR+AqOLTLCC3lt4rK2jhmJMkaRKFfPXIxzVqigOaXcz4NB0e1eN4NKsonibdGyW6gofUHHBqzDY2lvNNNBawxSznMrpGA0h9WI6/jU9FAOcnuyha6JpVlcm5tdNs4JznMkUCq3PXkCmP4f0WWaSaTSbF5Zc+Y7W6Etnrk45rSooH7Wd73Y1ESONY41VUUAKqjAAHYU6iiggKKKKACiiigAooooAKKKKACiiigAooooAKKKKACiiigAooooAKKKKACiiigAooooAKKKKACiiigAqCL/j6uP8AgP8AKp6gi/4+rj/gP8qYE9FFFIBqf6tfoKdTU/1a/QU6gCC56Q/9dVqeoLnpD/11Wp6YBRRRSAKKKKACiiigAooooAKKKKACiiigAooooAKKKKACiiigAooooAKKKKACiiigAooooAKKKKACiiigAornbLU9e1O0S9tLLT0tpcmITXDh9ueM4UjP41Y8zxN/z66T/wCBEn/xFBs6Ek7Nr70bVFYvmeJv+fXSf/AiT/4ijzPE3/PrpP8A4ESf/EUC9i+6+9G1RWL5nib/AJ9dJ/8AAiT/AOIo8zxN/wA+uk/+BEn/AMRQHsX3X3o2qKxfM8Tf8+uk/wDgRJ/8RR5nib/n10n/AMCJP/iKA9i+6+9G1RWL5nib/n10n/wIk/8AiKPM8Tf8+uk/+BEn/wARQHsX3X3o2qKxfM8Tf8+uk/8AgRJ/8RR5nib/AJ9dJ/8AAiT/AOIoD2L7r70bVFYvmeJv+fXSf/AiT/4ijzPE3/PrpP8A4ESf/EUB7F9196NqisXzPE3/AD66T/4ESf8AxFHmeJv+fXSf/AiT/wCIoD2L7r70bVFYvmeJv+fXSf8AwIk/+Io8zxN/z66T/wCBEn/xFAexfdfejaorF8zxN/z66T/4ESf/ABFHmeJv+fXSf/AiT/4igPYvuvvRtUVi+Z4m/wCfXSf/AAIk/wDiKPM8Tf8APrpP/gRJ/wDEUB7F9196NqisXzPE3/PrpP8A4ESf/EUeZ4m/59dJ/wDAiT/4igPYvuvvRtUVi+Z4m/59dJ/8CJP/AIijzPE3/PrpP/gRJ/8AEUB7F9196NqisXzPE3/PrpP/AIESf/EUeZ4m/wCfXSf/AAIk/wDiKA9i+6+9G1RWL5nib/n10n/wIk/+Io8zxN/z66T/AOBEn/xFAexfdfejaorF8zxN/wA+uk/+BEn/AMRR5nib/n10n/wIk/8AiKA9i+6+9G1RWL5nib/n10n/AMCJP/iKPM8Tf8+uk/8AgRJ/8RQHsX3X3o2qKxfM8Tf8+uk/+BEn/wARR5nib/n10n/wIk/+IoD2L7r70bVFYvmeJv8An10n/wACJP8A4ijzPE3/AD66T/4ESf8AxFAexfdfejaorF8zxN/z66T/AOBEn/xFHmeJv+fXSf8AwIk/+IoD2L7r70bVFYvmeJv+fXSf/AiT/wCIo8zxN/z66T/4ESf/ABFAexfdfejaorF8zxN/z66T/wCBEn/xFHmeJv8An10n/wACJP8A4igPYvuvvRtUVi+Z4m/59dJ/8CJP/iKPM8Tf8+uk/wDgRJ/8RQHsX3X3o2qKxfM8Tf8APrpP/gRJ/wDEUeZ4m/59dJ/8CJP/AIigPYvuvvRtUVi+Z4m/59dJ/wDAiT/4ijzPE3/PrpP/AIESf/EUB7F9196NqisXzPE3/PrpP/gRJ/8AEUeZ4m/59dJ/8CJP/iKA9i+6+9G1RWL5nib/AJ9dJ/8AAiT/AOIp1lqGo/2sNP1K2tkZ4Gnje3lZxhWVSDlRz8woB0ZWumvvNiiiigyCiiigAooooAKKKKACoIv+Pq4/4D/Kp6gi/wCPq4/4D/KmBPRRRSAan+rX6CnU1P8AVr9BTqAILnpD/wBdVqeoLnpD/wBdVqemAUUUUgCiiigAooooAKKKKACiiigDj/FWoanp/iLS5rGR2gggmnurYf8ALaMbQcf7QByPpSReJVtb/XLrzJLy3L2q2cMbA72kTgLngZJzmugn0wza/aal5oCwQSRGMr97cV5z+Fc/B4DjtU1SOC+aNbm6jurT5M/ZWTkDn7y5zx6HFVoTqWpfF0trpd9NdaTLHfWTRLLZiVW3CQ4Uq/Q559OlQy+L9Rhlu4G8N3Hn2cYnnUXMe0QnOGDd2+U/L7dalbwtd3NjffbdQSW/vJIWklSHairEwKqq5+vOe9X7jQ2nvtWuBOAL+zW2C7fuEb+evP3+ntS0HqVb/wAWJAYhZ2Zus2q3cmZki2xNnGN33mODx7da0ZtbtIfD51r53tRAJxtHzEEZAx61h3Pg2V/sclvcWZmitI7SU3VmsysqZwygn5Tyfat2+0iO/wBAl0l3KJJD5W+NQu33A6DntRoGpzkXiG+j8STTatZz6fb2+lNcvB5qyqQH+8Nv8WOMVr6V4gnvdQFlf6XLp80kXnwB5FcSR5wc4+6wyMj361Sj8LX93d3E+s6ol0J7BrFlhg8rCls7hyeat6VoV9Bqa3+qait5NDCbeDZD5YVCQSW5OWOB7cU9A1E1PxDeWmryadY6PJfSR24uGZZ1jAUsRjnvxx6+1RSeKppprGPStJlvjeWf2tT5yxhFyBhs9+fzH41X1HTdYuPF9zNp1yLRWsEjMskHmI3ztkDkfMB/OtPTfD66ZeWckUxaK1sPsYVl5b5gd2fw6e9LQNSrJ4saO8c/2ZMdNiuBay3vmL8suQPudSoJwT69qin8XzwXN4To0zWFldfZ7i6Ey/L935gvU/eGf606bwtcyXcsK6kF0ma6+1yW3lZcvuDEB88KWGemaz4/D+qajdazA94bbTbjUS8kT2+WkUBDlG7AkY6HpxT0FqbkWuXlxr9zp0Gku9vayrHNdGdQF3IGyF6nryKzrbxQI9I00WtnJPc3ayOkU90BtVGwS0jfUY471u2OnNZ3+pXJlDi8mWUKFxswirj3+7mufk8FuNO02OK4tXu7FZEDXNqJYnV23HKk8EcYINLQeoo8TXmoav4eOnQp9ivVn+0JLIAylMAjgHleeh5qzd6vPb+KLVLm2ljtXf7NEVuUO525DNGOccYBzx6VKfDs8cmiz291BHNp7OJAtsFSVHxvAVcbTwMGqC+DJl1SK5+12zRxX32sSNbZnbkko0megzgY7CnoLUtReI7q9OpBdIlSztGnikuftCglkH8I68+vb3qNfE8q2tjDp2lXF9M1lHdzIZ1BijI4yzfeY88d8dq0bTRGttN1O0M4Y3s00gbb9zzO3XnFZx8L39sto+m6olvcJZJZXDPBvWRFHDKM8MOfUc0tB6mzYam2pGCe3tibCe2EyXJcA7ifubevTnNXz0NZ2m6bLpa29pDOp0+3tlhSJk+cuD94t9O2K0T0NIaMXwr/AMijYf8AXH+prTsSWsYSSSSo5NZnhQZ8JaeB3h/qa1bWNobWONsblXBxTNa/8WXq/wAyaiiikZBRRRQAUUUUAFFFFABRRRQAUUUUAFFFFABRRRQAUUUUAFFFFABRRRQAUUUUAFFFFABRRRQAUUUUAFFFFABRRRQAUUUUAFFFFABRRRQAUUUUAFFFFABRRRQAUUUUAFFFFABWRL/yONp/2D5//RkVa9ZEv/I42n/YPn/9GRUGtLd+j/I16KKKDIKKKKACiiigAooooAKgi/4+rj/gP8qnqCL/AI+rj/gP8qYE9FFFIBqf6tfoKdTU/wBWv0FOoAguekP/AF1Wp6guekP/AF1Wp6YBRRRSAKKKKACiiigAooooAKKKKACiiigAooooAKKKKACiiigAooooAKKKKACiiigAooqv58rO4ihDKp2klsc0AWKKg8y5/wCfdf8Av5/9ajzLn/n3X/v5/wDWoAnoqDzLn/n3X/v5/wDWo8y5/wCfdf8Av5/9agDFttC1awgW1stbEdrHkRJJaK7KuehOeal/s7xB/wBB+L/wBX/4qtXzLn/n3X/v5/8AWo8y5/591/7+f/WpmzxE27u33L/Iyv7O8Qf9B+L/AMAV/wDiqP7O8Qf9B+L/AMAV/wDiq1fMuf8An3X/AL+f/Wo8y5/591/7+f8A1qBe3l2X3L/Iyv7O8Qf9B+L/AMAV/wDiqP7O8Qf9B+L/AMAV/wDiq1fMuf8An3X/AL+f/Wo8y5/591/7+f8A1qA9vLsvuX+Rlf2d4g/6D8X/AIAr/wDFUf2d4g/6D8X/AIAr/wDFVq+Zc/8APuv/AH8/+tR5lz/z7r/38/8ArUB7eXZfcv8AIyv7O8Qf9B+L/wAAV/8AiqP7O8Qf9B+L/wAAV/8Aiq1fMuf+fdf+/n/1qPMuf+fdf+/n/wBagPby7L7l/kZX9neIP+g/F/4Ar/8AFUf2d4g/6D8X/gCv/wAVWr5lz/z7r/38/wDrUeZc/wDPuv8A38/+tQHt5dl9y/yMr+zvEH/Qfi/8AV/+Ko/s7xB/0H4v/AFf/iq1fMuf+fdf+/n/ANajzLn/AJ91/wC/n/1qA9vLsvuX+Rlf2d4g/wCg/F/4Ar/8VR/Z3iD/AKD8X/gCv/xVavmXP/Puv/fz/wCtR5lz/wA+6/8Afz/61Ae3l2X3L/Iyv7O8Qf8AQfi/8AV/+Ko/s7xB/wBB+L/wBX/4qtXzLn/n3X/v5/8AWo8y5/591/7+f/WoD28uy+5f5GV/Z3iD/oPxf+AK/wDxVH9neIP+g/F/4Ar/APFVq+Zc/wDPuv8A38/+tR5lz/z7r/38/wDrUB7eXZfcv8jK/s7xB/0H4v8AwBX/AOKo/s7xB/0H4v8AwBX/AOKrV8y5/wCfdf8Av5/9ajzLn/n3X/v5/wDWoD28uy+5f5GV/Z3iD/oPxf8AgCv/AMVR/Z3iD/oPxf8AgCv/AMVWr5lz/wA+6/8Afz/61HmXP/Puv/fz/wCtQHt5dl9y/wAjK/s7xB/0H4v/AABX/wCKo/s7xB/0H4v/AABX/wCKrV8y5/591/7+f/Wo8y5/591/7+f/AFqA9vLsvuX+Rlf2d4g/6D8X/gCv/wAVR/Z3iD/oPxf+AK//ABVavmXP/Puv/fz/AOtR5lz/AM+6/wDfz/61Ae3l2X3L/Iyv7O8Qf9B+L/wBX/4qj+zvEH/Qfi/8AV/+KrV8y5/591/7+f8A1qPMuf8An3X/AL+f/WoD28uy+5f5GV/Z3iD/AKD8X/gCv/xVH9neIP8AoPxf+AK//FVq+Zc/8+6/9/P/AK1HmXP/AD7r/wB/P/rUB7eXZfcv8jK/s7xB/wBB+L/wBX/4qj+zvEH/AEH4v/AFf/iq1fMuf+fdf+/n/wBajzLn/n3X/v5/9agPby7L7l/kZX9neIP+g/F/4Ar/APFUf2d4g/6D8X/gCv8A8VWr5lz/AM+6/wDfz/61HmXP/Puv/fz/AOtQHt5dl9y/yMr+zvEH/Qfi/wDAFf8A4qj+zvEH/Qfi/wDAFf8A4qtXzLn/AJ91/wC/n/1qPMuf+fdf+/n/ANagPby7L7l/kZX9neIP+g/F/wCAK/8AxVH9neIP+g/F/wCAK/8AxVavmXP/AD7r/wB/P/rUeZc/8+6/9/P/AK1Ae3l2X3L/ACMr+zvEH/Qfi/8AAFf/AIqj+zvEH/Qfi/8AAFf/AIqtXzLn/n3X/v5/9alimdpDHJHsYDcMNnIoD28uy+5f5GT/AGd4g/6D8X/gCv8A8VR/Z3iD/oPxf+AK/wDxVblFIft5dl9y/wAjD/s7xB/0H4v/AABX/wCKo/s7xB/0H4v/AABX/wCKrcooD28uy+5f5GH/AGd4g/6D8X/gCv8A8VR/Z3iD/oPxf+AK/wDxVblFAe3l2X3L/Iw/7O8Qf9B+L/wBX/4qj+zvEH/Qfi/8AV/+KrcooD28uy+5f5GH/Z3iD/oPxf8AgCv/AMVR/Z3iD/oPxf8AgCv/AMVW5RQHt5dl9y/yMP8As7xB/wBB+L/wBX/4qpbDSryHUvt1/qP2uVYTDGFhEYVWIJ6E5PyiteigTrSatp9y/wAgooooMgooooAKKKKACiiigAqCL/j6uP8AgP8AKp6gi/4+rj/gP8qYE9FFFIBqf6tfoKdTU/1a/QU6gCC56Q/9dVqeoLnpD/11Wp6YBRRRSAKKKKACiiigAooooAKKKKACuQ07xTeS6nrVjeRxoYXmNhIBxIsYG5T/ALQJB+hrr64678L3l1o2qIhSHUPt0t3Yyg5wSAAD7MMgj3poTLcXi+ztNG0ubUWke7urVLiRLeFnKqQNzkDO1QT1q1qHizS9Pkhjdp52ng+0RC2haXfHkDI2/XNY1vo+u6Stjc2dpbXM7aXFY3ETzbBE6DhgcfMvJyOvArQ0fQLnStR0/LLJBbaV9kaQHGX3qenpwaegtSzp/i7R9UvorW0mlczKTDKYWWOXHJCsRgkdxUtr4m0y81AWcMkhZ2ZYpDEwjlZc7grdCRg/lWTYaDqEFh4XhkjQPp8zPcAOPlBRxx68sKraH4avrK+tILy1MkFlI0kdydQkKEnOCsPQH5sHt6UWQ7s1PEesXljqOk2NnHLm8lYPIkHm4VVzgDI6+vYZq4fEViurLp7rcRu7+UkrwsInfGdoboTijUrC4udc0a6iVTFayStKS2CAyEDHrzXPTaJr1zrFvJch5Vg1FZzMbwiMxAnAWLoCBjr+dLQNTZPjDSV1JrF3nV1uDbNIYG8tZOMKXxjnIxTrDxF9pvdYhms7iGPTpNvmmMkONoPGOSeeg7YqhLod++larbiNPMuNVW6jG8cxh42z7HCninyadrcU3iBLIRRG8KzWtz5nIbaqshGODhTg+9Ggal+38T6bPa3c8jy2otFDTpcxGNkU9GweoPbFRS+JLaXRru7Q3VmbcoHM9q25dxGCFOMg+xrGs/D+oySatJd6eskd3ZxwpBeXzTFiC2Qz8levGKQaFrlxoeq20iSRpOIRbWs96bgoVbLHeegIxgZPSnZBdnRX3iKx06+W2uVuFGVVpxAxiQt90FsYGavQXiXFxcwKkqtbsFYuhAYkA/Ke457VyPiHRde1K6vI0V5oZHja3YXhjjRAQSrRj7zZBOTn8K6+CS5e4uFmgWOJGAhcPkyDHJI7c5FICeoLb/lt/wBdWqeoLb/lt/11akMnooooAKKKKACiiigAooooAKKKKACiiigAooooAKKKKACiiigAooooAKKKKACiiigAooooAKKKKACiiigAooooAKKKKACiiigAooooAKKKKACiiigAooooAKg/5fj/ANch/M1PUH/L8f8ArkP5mgCeiiigAooooAKKKKACiiigAooooAKKKKACiiigAooooAKKKKACiiigAqCL/j6uP+A/yqeoIv8Aj6uP+A/ypgT0UUUgGp/q1+gp1NT/AFa/QU6gCC56Q/8AXVanqC56Q/8AXVanpgFFFFIAooooAKKKKACiiigAooooAKKKKACiiigAooooAKKKKACiiigAooooAKKKKACq/lTI7mJ02s27DKTg/nViq/mzSO4ijTarbcsxGT+VAC4uv78P/fB/xoxdf34f++D/AI0Zuv7kP/fZ/wAKM3X9yH/vs/4Ux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ljikEpkkZSxXaAowMUmbr+5D/AN9n/CljlkMrRyIoYLuBU5GKAJqKKKQwooooAKKKKACiiigAooooAKKKKACiiigAooooAKKKKACiiigAqCL/AI+rj/gP8qnqCL/j6uP+A/ypgT0UUUgGp/q1+gp1NT/Vr9BTqAILnpD/ANdVqeoLnpD/ANdVqemAUUUUgCiiigAooooAKKKKACiiigAooooAwvF+oT6X4ekube5Fs4ljQzEAhFZwCeeOhPWs3RdakfxCbGHWo9bs2tWmeWNUzAysAASnB3AnjrxWx4l0uXWNHNnEImJmidhL90qrgkHj0BqpHoE+naxeyaQLe1s7612uqKF8qdRhXVQMHIPP+6Kelha3LVp4hhurqS1ayvrecRNNGlxDsMyjgleevI4ODyKg07xQmpX9xYf2ZqVnPDB5zefCvAJwB8rHk84HfBrK0jw9q9lqkV/JFbCaKzliJN1JKZpTtIY7vugkdB096k0fTPEUWmX9tcx2lrfXUbu1/FcGRmmPAO0qMKBwPQAU9A1Lej66Q95Fqc91GYIfPH2y1ELGLnL/ACkg89uCO4q7pPiS01a5a3SC7tptnmxpdQmMyx/319R+vPSuftPCF7LNeG6SG2judOa0YpcyTtvJzuy3bvgVq6Vpmrvq8F/q/wBkjNpbtbwpbMW8zcRlzkcfdGB9eaHYFcqeIdZntfEEVjNq66NZG2Mq3TRqwlfOCu5uFwOcdTmtGXXY9K02xE8kuqXdwn7v7DDuafAyWABwBj3xTtZXXzKV0630y7tJFCtDdllIPc5AII9sVk2/hnU9HttMn09rSe8tPODwuTHERK24hMZ2hT046UaBqas3irT47G1uYI7q6e6LCG3ghJlJX7+VOMbcc5xUserRT6tYxK91H9otZJlheHbwCo+bPzBhnp9ayF8P6tYLYX9o9pPqELTtNFIWSN/OfewU8kYOMZHIq9LpWqXOq2l9JLbxTJYTQO8WSFkcqQVB6gbe9LQNSRPEUc8k9r9kvbS4EDywm5h2CUL1K/QkcHB56UuhatNd6XpJuIppZru28150j/dqQB949ic8D2NYuleGNTi1OC5u1hQpazQSyi6klaV22/PhuADg8CtjQLXVtN07TbC4itfLgiaOZ0kYn5cBCox3Gc56e9DsGpu1Bbf8tv8Arq1T1Bbf8tv+urUhk9FFFABRRRQAUUUUAFFFFABRRRQAUUUUAFFFFABRRRQAUUUUAFFFFABRRRQAUUUUAFFFFABRRRQAUUUUAFFFFABRRRQAUUUUAFFFFABRRRQAUUUUAFFFFABUH/L8f+uQ/manqD/l+P8A1yH8zQBPRRRQAUUUUAFFFFABRRRQAUUUUAFFFFABRRRQAUUUUAFFFFABRRRQAVBF/wAfVx/wH+VT1BF/x9XH/Af5UwJ6KKKQDU/1a/QU6mp/q1+gp1AEFz0h/wCuq1PUFz0h/wCuq1PTAKKKKQBRRRQAUUUUAFFFFABRRRQAUUUUAFFFFABRRRQAUUUUAFFFQyTMsojjj3sRuPOABQBNRUHmXH/PuP8Av4KPMuP+fcf9/BQBPRUHmXH/AD7j/v4KPMuP+fcf9/BQBPVfyJVdzFMFVjuIK55pfMuP+fcf9/BR5lx/z7j/AL+CmAeXc/8APwv/AH7/APr0eXc/8/C/9+//AK9HmXH/AD7j/v4KPMuP+fcf9/BQIPLuf+fhf+/f/wBejy7n/n4X/v3/APXo8y4/59x/38FHmXH/AD7j/v4KADy7n/n4X/v3/wDXo8u5/wCfhf8Av3/9ejzLj/n3H/fwUeZcf8+4/wC/goAPLuf+fhf+/f8A9ejy7n/n4X/v3/8AXo8y4/59x/38FOilMjOrpsdcZGc9aAG+Xc/8/C/9+/8A69Hl3P8Az8L/AN+//r1PRSG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hOASegGaAIfLuf+fhf+/f8A9ejy7n/n4X/v3/8AXpqzzuodbf5WGRlx0p3mXH/PuP8Av4KYg8u5/wCfhf8Av3/9ejy7n/n4X/v3/wDXo8y4/wCfcf8AfwUeZcf8+4/7+CgA8u5/5+F/79//AF6PLuf+fhf+/f8A9ejzLj/n3H/fwUeZcf8APuP+/goAPLuf+fhf+/f/ANejy7n/AJ+F/wC/f/16PMuP+fcf9/BR5lx/z7j/AL+CgA8u5/5+F/79/wD16PLuf+fhf+/f/wBejzLj/n3H/fwU6GZpGdHTY6YyM560AN8u5/5+F/79/wD16PLuf+fhf+/f/wBep6KQyDy7n/n4X/v3/wDXo8u5/wCfhf8Av3/9ep6KAIPLuf8An4X/AL9//XpYoXWQySSb2I2jC4wKmooAKKKKACiioZZmWRY4497EZ64wKAJqKg8y4/59x/38FHmXH/PuP+/goAnoqDzLj/n3H/fwUeZcf8+4/wC/goAnoqDzLj/n3H/fwUeZcf8APuP+/goAnoqDzLj/AJ9x/wB/BR5lx/z7j/v4KAJ6Kg8y4/59x/38FHmXH/PuP+/goAnoqDzLj/n3H/fwUeZcf8+4/wC/goAnoqDzLj/n3H/fwU1p50Us1uNqjJw46UAWaKQHcoI7jNLQAVBF/wAfVx/wH+VT1BF/x9XH/Af5UwJ6KKKQDU/1a/QU6mp/q1+gp1AEFz0h/wCuq1PUFz0h/wCuq1PTAKKKKQHBXHiPVI7XV9QGs6fH9huJUSxlhG6RU6Lu3Zye3HWukvfEtlpywm8juY98YlkKwMywqe7kDArnZfBO62v9QSwtBri6g93aTMAS4DAqrH0IyMHpmrPiTTNf1R7uOGKV7e4s9kMcd75KwyEHcJAPv5yMdRVaE6mrqXi7SdKu2tbl5jIsSzN5UDOFjJI3EgdBjmn6d4q0jVL02trcMXMfmxs8bKsyd2QkYYDviqiaPei/v5TGuybS47ZDuHLgNkfTkc1WXw9eyQ+HIZEVFs7OWC5YMCULRBBj15paD1NXTfFGlaretaWs0hkwTGzxMqzAdSjEYYD2qXVvEGn6NLBFdNKZZslY4YmkYKOrEAcKMjmsXSNJ1gXejxX9tbwW+joypNHLuNwSmwELj5Rjk571d1W01SDxFBq2m2sV3utWtZI3l8sp8wYPnHI9R1osrhrYi03xZAfDenahfM0k94GMcdtEzNIATyFHOAME1v2d7b6hZx3drKJYJF3I47iuITw1rFvpmiTCFpLqzhlint7e8MBO9g2Vcdhjof6V1ejae2naHHapEIJcMxXzWlCuxJ+8eTyaHYFcitvE1hdXb2sa3KzBGkjWSBk85V6lMj5sf1qlpXib+1dN0q8kSSye7nMXlPCT5hAY4B7Djr7YqhpGj62Nc0671GOUmCOZLiWS980O7AYZE6KpwfQjpin6domqQ2Gh2s9vGp069dnZZQQ8eGw4+u4cU7INTch8Q6fPb2E0byEX8hihXyzu3DO7I7Y2nOaqL4psLXSrG4uLiW4e7z5XlWzb3APJ2DJAHc1X0zw9dWviy6u5Sh02MvJZIDyskuDJx9Qf++zVOz0fWtJh0W5t7OG5ntreW2ngaYJgO4YMG6HGOR70tA1L2k+KVn8Nw6ncrLOZp5EjW1gZywV2A4HsO9XJ/FWkwaba3wmkljum2wJDEzyOR1G0DPHf0rCtdH8QWmhafbmM5W4me7t7S68pm3OShV/QZ5HGabp+h65pVnpVzHaRXF1aS3PmW7XHLJK2QQ56kYHXrzTshXZp6X4sgm0STUruTcjXkkFusURLyYYhQF6k4B/KtO316xuorWSAyyLcSmEYibMbgEkOMfLjHeuX/wCEc1k6TbzSQqL2DUZ7pre3ujFvR9wwsg6HB7+9bmi2l5plpEq6dsa5uWkuQ94ZWjBH3izD5jwBgUOw1c36g/5f/wDtl/Wp6g/5f/8Atl/WpGT0UUUAFFFFABRRRQAUUUUAFFFFABSEgAk9BzS0HkYoAztH1m11u2kntUuEWOQxkTwtG2R3AYcg9jVqL/j7n+i/1qLTtOTTYHijnuZg7l91xMZGGewJ7D0qWL/j7n+i/wBaYieiiikMK5mefW77xHqNjYajb2kdpDEyiS18zezhup3DA4rpq5S7TX9P8Uaheado8V7BdwwqrtdLFsKbs5BGcc00JljT/FSSeHrS/vLeY3EpaN4rWJpPnQkNjHbjPNOn8VQ/bdFjs4Jbq21PfiaNCdoUf49c9KzU0HWNO0nS7OBnnRGle8S2uTAzSO24EN12gluOCeOtLYaHq1hZ+HXNuks1jNMLiPz8kLJkbgx+9jIPqaegtTcfxHYR6qunyeejtJ5SytCwiMn9wPjGan1bWLPRbVZ7tn+dwkccaF3kY9lUck1y17ouv3mqxtOskqRajHOsv2zbF5KsCAIv7wHr+dbfiGxvpbnTdR06GO4nsZmc27vs8xWUqcN0BHXmlZDuytpniy3n07UNQupf9HivmtoAsTb24XC7epbJIxW1pup2uq2xntWYhWKOroVZGHVWB5B5rkX8Pa1caZPNLBHHeDVmvlghuSm9CgXaJByrdef8a6Hw5p8ljaTyT2z289xL5jq901wx4ABZj3wOg44FDsCuRSeJrCwtjNeXMjq97JaIUgOd4J+TAznpjPep4fEmn3GktqMJneNX8tolhbzVfpsKYyDWUuhX4mtGMSYj1ma7b5xxE27B+vI4pLnStZij1NrMEfaNRE5SKYRvLDsUEK38JyPbp1o0DU1ofEmnT2tvOjyAT3ItAjRkMkp/hYdjxTrjxFptpHfvNKyiydY5fkJJZgCqqB94nI6VzUHh3WIdOuJFgU3Ueqrfwwy3JcyKABtMh79eTTbqw1KG01LVNQW0spTqFveQrJNmMhAo2swHBPIzjFOyC7OgtvFulXVrc3EbThbaWOGZXhZWR3ICgg8/xDNT33iLTtO+3faZHX7DEk05CE4ViQCPXpXKWUd/4jtPEc0ItPOlubd4THIXiYxbW278c8rgkcc1Yu9H1zVY9cmuLCG3kvbaCOGIXAflWJOT070WQrs3R4osWsftaQ3zqZTEqLavvc4zkLjpjnNOm8UaVDpdvqAlkliuGKwpFEzSSMM5UKBnIwc+mKi8QW2qziy+w+a8CsftMMFx5Ej8fKQ/oD1GRmsBtO1PQNI0vU3thPcadcXJktvPLGRZnYDDkctyvX3pWQ7s29V8QCPT7S8sJZcS7nCfYpJCyjruAwUA7n9KnuvFOmWNlaTyTPP9qTfGLaFpCy8ZbaBkKM96o6pb+IL02chhZYzEwmt7W9MRSQnhi+AWUDjA7+tVLHSNb0WDSbu2s4bq5hsDZz27XG3adwYMGI5HHPenoGp00Gr2l1PbRW7PKtzCZ45UQmMqCB97oDz0+tXJP9U/+6ax9Cs77SbOx02SGOSJIXaa4R8BZC2doXqRyefatiT/AFT/AO6akYy3/wCPWL/cH8qh+3rgny2wRleR83OKmt/+PWL/AHB/KoPsAwQZDgDCcfd5z+NPQWpIt0GVcoQxfYVz0NMF8CP9U2SAVGR8wJxT47XY4dn3EFieMcmoxY4H+t5AAQ7egByPrRoGpILpSisVIJYgj0x1/lTBfAgfum3Nt2jI5z0/lT0tQv3n3fKR07k8moxYkAHzcuu3YdvQDp9etGgai/blIBEbYwCxyPlycU+K6EsuzYVyCVJPXBxTPsIAUCQ4wA/H3sHP4U+K18qXfvyACFGOmTk0aBqWKrx/8fs/+6v9asVXj/4/Z/8AdX+tIZYooooAKxNU1W+TVoNK0u3gkunhaeR7hyqRoDgdASST/Ktuua1gXmmeIotag0+e/ga0NrJFbYMiHfuVsEjI5IpoTK+peLrzRRo51PSxD9qmkjutkm8Qqv8Ay0BHVeQeegq1qfiWWxk1pY7eOQWFmlyhLH5y27g+3FQXFvf6vqehXF9pfkx4uRPCXEgRGTChz0yR2FYQ0HWLa28UWLwSTxfYUt7GUcmZAG2r/vDOPwFPQWp0cOtaraatp9nq1vZeXqG5YZLV2JVwu7DBh0IzyKtf8JBDDqerQXhjt7awEB85m6+Znr+OB+NQLottpCDVYrW+1G+gh2xpJctK6g43BN7YB/niqumNeCfWdcuNIulS7MCxWbBTMQgwWIzgctnGegpaD1OrqA/8fy/9cj/MVPUB/wCP5f8Arkf5ikMWefySoCF2bOADjoM1Gt6ruoCNtYgbs9yM1JPB520q+1lzg4z1GDUYsgrqVkIUEHGO4GBT0FqOe7CTbCh2hgpbPcjNMF9kAeU25tpUZHIPSnG03SBmkyMhmGOpAxmmLYkDPm/Mu0IdvQDpn1o0DUk+1DyEkCEl22hc96Z9uU4xG3QFuR8uTinfZCIlQS/cIZTt7+v60z7CBjEhxgB+OuDn8OaNA1Hpdq7EFCq4YhieuDg0n20ZX922Dtyc9M9KT7F94eYduCFGOgJyae9oHl3bsKSpZcdcdKNA1GC+BH+qbJAKjI+bJx+FBvwFz5TcAl+R8uDj8aBY4B/eHIACHHTBz+NIbH5ceactkP8AL1yc8elGgak80vlBcKWZjgAHFQrfK20iNtp25OehNSPaqQDHiNw27OM1GtiF2ASHYNuRjqR0o0DUt1Fcf8e0v+4f5VLUVx/x7S/7h/lSGPj/ANUn+6KdTY/9Un+6KdQAVBF/x9XH/Af5VPUEX/H1cf8AAf5UwJ6KKKQDU/1a/QU6mp/q1+gp1AEFz0h/66rU9QXPSH/rqtT0wCiiikAUUUUAFFFFABRRRQAUUUUAFFFFABRRRQAUUUUAFFFFABUMkUhmEsTKG27SGGRipqKAIMXX9+H/AL5P+NGLr+/D/wB8n/Gp6KAIMXX9+H/vk/40Yuv78P8A3yf8afJMsRUEMWboFGTTPtQ/55Tf9+zTEGLr+/D/AN8n/GjF1/fh/wC+T/jR9qH/ADym/wC/Zo+1D/nlN/37NABi6/vw/wDfJ/xoxdf34f8Avk/40fah/wA8pv8Av2aPtQ/55Tf9+zQAYuv78P8A3yf8aMXX9+H/AL5P+NH2of8APKb/AL9mj7UP+eU3/fs0AGLr+/D/AN8n/GjF1/fh/wC+T/jR9qH/ADym/wC/Zo+1D/nlN/37NABi6/vw/wDfJ/xp0Mbq7vIwLPjO0YAxTftQ/wCeU3/fs0fah/zym/79mgCeioPtQ/55Tf8Afs0fah/zym/79mkMnoqD7UP+eU3/AH7NH2of88pv+/ZoAnoqD7UP+eU3/fs0fah/zym/79mgCeioPtQ/55Tf9+zR9qH/ADym/wC/ZoAnoqD7UP8AnlN/37NH2of88pv+/ZoAnoqD7UP+eU3/AH7NH2of88pv+/ZoAnpGVXUq6hlIwQRkGoftQ/55Tf8Afs0fah/zym/79mgCWONIYxHEiog6KowBTqg+1D/nlN/37NH2of8APKb/AL9mgCeggHqM1B9qH/PKb/v2aPtQ/wCeU3/fs0AT0VB9qH/PKb/v2aPtQ/55Tf8Afs0AT0jDcpB7jFQ/ah/zym/79mj7UP8AnlN/37NADUjuY0VFeIqowCVOcfnTsXX9+H/vk/40fah/zym/79mj7UP+eU3/AH7NMQYuv78P/fJ/xoxdf34f++T/AI0fah/zym/79mnxTLKWADBl6hhg0AMxdf34f++T/jRi6/vw/wDfJ/xqeikMgxdf34f++T/jRi6/vw/98n/Gp6KAIMXX9+H/AL5P+NLDE6u8kjKWfH3RgDFTUUAFFFFABRRTTIinDOoPoTQA6imedF/z0T/voUedF/z0T/voUAPopnnRf89E/wC+hR50X/PRP++hQA+oZYpDKskTKGAKkMMgin+dF/z0T/voUedF/wA9E/76FAEeLr+/D/3yf8aMXX9+H/vk/wCNSedF/wA9E/76FHnRf89E/wC+hTAjxdf34f8Avk/40Yuv78P/AHyf8alV0f7rKfoadSAgxdf34f8Avk/40Yuv78P/AHyf8anooAgxdf34f++T/jRi6/vw/wDfJ/xqeigCDF1/fh/75P8AjRi6/vw/98n/ABqeigCDF1/fh/75P+NGLr+/D/3yf8anooAgxdf34f8Avk/40147mRGRniAYYOFP+NWaKAEUbVA9BiloooAKgi/4+rj/AID/ACqeoIv+Pq4/4D/KmBPRRRSAan+rX6CnU1P9Wv0FOoAguekP/XVanqC56Q/9dVqemAUUUUgCiiigAooooAKKKKACiiigAooooAKKKKAKOqata6PbxzXXmFZJBEixRl2Zj0AA5pNO1WHUzIIre8i8vGftFs8Wc+m4DPSsPx40yafpjW91DazDUYdk865RDzyRkcfjVnSrzVRps5a/07XLxZAQLVhCqofXlueDTtoK+p0VFchq0Nzq2u6JaXklzYLNBctNDa3JG7GzALDGeuaxdNF5b2ml6qdWv57ltVNiwmmyjQ72UKV6E4AO7rmiwXPSapSapbQlBL5kfmXAtk3xkbnIyMeo9+lcTe6rnxDBeWUlym7U1tHaW+GGGdrIIf7voeverEtyS++4nJSPxMEBkfhBt4HPQc/rRYLnd0VTsIraJrs29y05e4ZpQ02/y3wMqP7oHHHvVykMgP8Ax/J/1zb+YqeoD/x/J/1zb+YqegAooooAKKKKACiiigAooooAKKKKACiiigAooooAKKKKACiiigAooooAKKKKACiiigAooooAKKKKACiiigAooooAKKKKACoE/wCP6X/rmv8AM1PUCf8AH9L/ANc1/maAJ6KKKACs/U9astJ8lblpDLOSIoYYmkd8cnCqCcD1rQrl9RuILDx5Y3N7NHBbyWEkUcsrBV371JGTxnH8qaEy6/izSVsra6SWaZLmRoo0igdnLr95SoGQRg5BFEvinT4LBryeK9hjEqwhZLSRXZm6BVIyfwrnfFGpQ30ug3Wi6nZ2/wDp0qi7ljzEGEbBuuN3pnNN1ye9l8M2Il1XT9RvV1a3xLAu2MfN8oYBif1p2Fc6zTdesdUuJbaEzR3MSh2huIWifaejYYDI9xWnXMHRbqa7u9T16/giU2htk+yFohEhO5mLk5zwOe1dLGFESBW3KFGCTnI+tJjQ6qtvFG4kZo1ZjI3JGe9WqgtfuSf9dG/nSGO8mDOPKjz6bRR5VvjPlx4H+yKpyxObp8Id5cMrY/h2461EsRwp8phGuwOu3qRnPHenYVzR8mDj93Hz0+UUeTATgRx8f7IrOWFxtBibcQuzj7vzZ/DipbeOVZcom11Vg5YcE7uPrRYLlzyYM48uPPptFHlW+M+XFgdflFU5IpDct8h8wupDAcY288/Wo0iO1T5TBF2CQbepGc8d6LBc0fIhPSKP/vkUeRD/AM8o/wDvkUyzVktVDAjk4B7DPFT0hlYokd7DsRVyrZwMZ6VZqCT/AI/YP91v6VPQAUUUUAFFFFABRRRQAUUUUAFFFFABRRRQAVBF/wAfVx/wH+VT1BF/x9XH/Af5UwJ6KKKQDU/1a/QU6mp/q1+gp1AEFz0h/wCuq1PUFz0h/wCuq1PTAKKKKQBRRRQAUUUUAFFFFABRRRQAUUUUAFFFFAEF3ZWl/B5F5aw3MWc7Jow659cGo7LStO03f9gsLW18zG/yIVTdjpnA5q3RQAxoYmmSZokMqAhHKjcoPXB7ZwKjFlaCNYxawhFfzFXyxgPnO4D1z3qeigCqdMsGuWuWsbY3DEEymJdxI6HOM8U57CzkikiktIGjkfzHVowQzf3iO54HPtViigCOKCGAuYYo4/Mbe+xQNzep9T71JRRQBBKsizpKib8KVIzj0/w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hWQzySumzKhQM56Z/wAanooAKKKKACobqztr6AwXdvDcRE5KSoHU/gamooAqXGladd28dvc2FrNBH9yOSFWVfoCMCmQaNpdrGY7fTbOKMuJCscCqNw6NgDqPWr1FADJoYriF4Zo0kicYZHUEMPQg04AKoVQAAMADtS0UAFVIp44TIkhKt5jH7p6E1booAg+2Qf3z/wB8n/Cj7ZB/fP8A3yf8KnooAg+2Qf3z/wB8n/Cj7ZB/fP8A3yf8KnooAg+2Qf3z/wB8n/Cj7ZB/fP8A3yf8KnooAg+2Qf3z/wB8n/Cj7ZB/fP8A3yf8KnooAqiRZruIx5IVWycEYzirVFFABRRRQAUUUUAFFFFABRRRQAUUUUAFFFFABUEX/H1cf8B/lU9QRf8AH1cf8B/lTAnooopANT/Vr9BTqan+rX6CnUAQXPSH/rqtT1Bc9If+uq1PTAKKKKQBRRRQAUUUUAFFFFABRRSN90/SgBaK828KahpWoT2cNxc63JqjTOWYtceSWVmPX7mMD6VuxeMLlrlmk0d009b9rFrkTqTu3bVbZjO0nr6e9OwrnWUVxOv+JNQlt7pLLT5ls4b2K1a9WYBg4lUN8nXbzjOfwq9qHjKOxv7mP7Mj2lpIsVxKbhFcMQD8qHlgNwz09s4oswudRRXPDxDeSa7eWUOlbrSykRZ7szhQFZA+QuMkjPSq+l+NIr+7t0ltlgt7xXa1kFwrsQoLHeg5UlQSOvvg0WYXOpornLPxPcTWU2qXWlPbaSsLTxXJmVmZB6p1BPUdffFFh4jvri4NrdaO1rdTW7XNmhnVhMox8rEfdbkZHI560WC50dMlfy4XcDO1ScUlu8sltE88QimZAXjDbtjY5Ge+D3pLr/j0m/3D/KkMYEuSoP2heR/zz/8Ar0vl3P8Az8L/AN+//r1Mv3F+lL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TXW5SNn89TtGceX1/WrNRz/wDHvJ/uH+VMByNvjVsY3AGnUyH/AFEf+6P5U+kAUUUUAFFFUNa1H+yNGu9QEXnfZ4zJ5YbG7HbNAF+iuZHim6hjvxfaS1tPb2ZvYk89XEsY7Ej7pzxjmpjqf2G+mJWWUz2L3/zy8IECgRqMcD5s5p2Fc6CiuPi8XavM1nEvhtxNfwedaBrtMEAAtvP8PUY4Oc9qsP4xVtNsZYLMfa7xpEEE86xrGYzh9z9ODwMZzmizC6OoorlW8YyT2+mnTdMNzcXsk0XlGdVETxjkFuQRkdRTrvxXdW00+3SHlhsY0fUHWdcwkruIUfx4HXp7UWYXR1FFVree4muZw9uEtgEMMwkz5uRk8dsfrVmkMrs00lw8cbqioASSuc5//VS+Xc/8/C/9+/8A69Ef/H5P/ur/AFqemBB5dz/z8L/37/8Ar0eXc/8APwv/AH7/APr1PRSAg8u5/wCfhf8Av3/9ejy7n/n4X/v3/wDXqeigCDy7n/n4X/v3/wDXo8u5/wCfhf8Av3/9ep6KAIoHZ4zvxuVipI74OKlqC2+5J/10b+dT0AFFFFABRRRQAUUUUAFFFFABUEX/AB9XH/Af5VPUEX/H1cf8B/lTAnooopANT/Vr9BTqan+rX6CnUAQXPSH/AK6rU9QXPSH/AK6rU9MAooopAFFFFABRRRQAUUUUAFIRkEetLRQByuk+H/EOkiC2j161axikLeUbH5ihYsV3b+vOM4qwfC5/s2W0F39/Uft27y+n7wPt6+2M10VFO4rHKXnhG8nkuYYNYMOn3F2t40BgDNvDhmG7P3SR06+9ST+E2bWp722ubZIbmUTTJLZpK4YAA7XPQHHcH2rp6KLsLIzLXSFgvdWnkk8xNQdWKbcbQIwmM9+lZei+EjpEqxm5t5bOJGjiUWaLLtIxhpBycDuMZ7109FFwscnpfh/UPs19pF/eM+irG1rbxeUqu6EdS3tnA6dMmrNj4dv4Ln7Vd6t9puYLZrazfyAoiBx8zDPzNwM9Bx0ro6KLhYjt1lS2iSeQSzKgDyBdoZscnHbJ7Ul1/wAek3+4f5VLSModSrDKkYIpDBfuL9KWq4tcDAnmx/vUv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o5/+PeT/cP8qZ9mP/Peb/vqkNrkYM0xB6jd1oAlh/1Ef+6P5U+kACgADAAwKWgAooooAKo6zp51bR7qwEvlefGU37c7fwq9RQBjXnh9L27lllnIjl09rFlVecE53A1RtvDGoCWSS+1gXLGwksUAtwgUMRhuDyeOf6V09FO4rGPBoZhutIm+0Z/s+2aAjZ/rMhRnrx939ay5fBhNlapFdw/arWaaSN5rYSRkSNkqyE/TkEdK6yii7CxhQ+Hmjn0iZrlC1gZWYJAsYkLrjgLgLj8ag1LwvPd3t61tqRtrTUQq3sPkhi4A2/K38JI4PWukoouFitbwXEVxMXnVrYhBDEEwY8DBye+f0qzRRSGQR/8AH5P/ALq/1qeont1d94d0YjB2nGab9mP/AD3m/wC+qAJ6Kg+zH/nvN/31R9mP/Peb/vqgCeioPsx/57zf99UfZj/z3m/76oAnoqD7Mf8AnvN/31R9mP8Az3m/76oALb7kn/XRv51PTI41iTaufUknkmn0AFFFFABRRRQAUUUUAFFFFABUEX/H1cf8B/lU9QRf8fVx/wAB/lTAnooopANT/Vr9BTqan+rX6CnUAQXPSH/rqtT1Bc9If+uq1PTAKKKKQBRRRQAUUUUAFFFFABRRRQAUUUUAFFcxNc61qutala6ZfQWUVgEQb4PMMsjLu554UAgcc9at3viW20gQQagsr3flCS4FpC0iwr3dvRcg+/FOwrm5RWFqPi3TdOuEhZLqd3txcr9mgMgMRON3Hal07xZpWqX0VrbPN+/QvbyvCyxzgDJ2MRziizC6NyiufsPGOl6jdw28S3SeezJFLLbssbupOUDdM8Go9O8SBNDF5qBaSZ7uW3ijgiLPIQ7AKFHfA/SizC6OkorDm8V6ZDp8F6ftDJNP9mEawsZFlwTtZeoPFVY/HWjyMgK3ifvBFOz2zAWzk4CyHHyk5H50WYXR01FY174n06wvmtZjMfLKiaVIi0cBb7odh0zkf1xUN94w0vT9Qns51ut1uyCeRIGaOIOAQzMOAOaLMLm/RWImvk+JbzTHtZVt7e2Sf7VgbOd2cnPT5eOPWix8VadqMkqQpdBljaaISW7L56Dq0efvDke/IosFzbpCcAn0qO1nF1aw3CpIiyoHCSLtZcjOCOx9qe/3G+lIZAk1xIgdYU2sMjL84/Knb7n/AJ4x/wDfz/61Otv+PWH/AHB/KpaYEG+5/wCeMf8A38/+tRvuf+eMf/fz/wCtU9FICDfc/wDPGP8A7+f/AFqN9z/zxj/7+f8A1qnooAg33P8Azxj/AO/n/wBajfc/88Y/+/n/ANap6KAIN9z/AM8Y/wDv5/8AWo33P/PGP/v5/wDWqeigCDfc/wDPGP8A7+f/AFqdDKZN6uu10OCAcj1qWoIf+Pi4/wB4f+gigCeiiigAoorI13VbmwaytbGGKW9vZvLi84kIoALMzY54A6DrQBr0VgrqWqWluBqy2NtJ9qjhjlRmZJlb0HVW7c8VFrni/T9MdrSC6t5NQWWNDAzH+JgMZ9cHOOtOwrnR0Vm3PiDSbPUFsbi+ijuWIAVs4BPQE9AT2BPNUPEXi3T9DguYhdQNqMcW9Ld2POegJHQnsOposO50NFZl1r+l2FxDbXl9DDPKAQjHpnpk9FyemcZq5FeW813cWscoaa32+amD8u4ZH5ikBPQTgZopG+430oArpNcSIHSFdrDIy/OPyp2+5/54x/8Afz/61Otf+PSH/cH8qlpgQb7n/njH/wB/P/rUb7n/AJ4x/wDfz/61T0UgIN9z/wA8Y/8Av5/9ajfc/wDPGP8A7+f/AFqnooAg33P/ADxj/wC/n/1qN9z/AM8Y/wDv5/8AWqeigCDfc/8APGP/AL+f/Wo33P8Azxj/AO/n/wBap6KAIN9z/wA8Y/8Av5/9ajfc/wDPGP8A7+f/AFqnooAhildpGjkQKwG4YOQRU1QD/j/b/rkP5mp6ACiiigAornvG19Jp3hma5jupLULLEHmj+8qFwGI4PbNUNK13RLfTtR1a11zUNTt7VB5yzMTtz0wCq8mnYVzsKK5bVvEGq2/he+v49Ke1u4CmxZZUZGBYcgg88HpWhqWs3mnW6Tf2PPOqx+bcGOVMRAdQMkbj7CiwXNmiuZ1XxV5cbR6dYXV4xs/tMkkO0eSjA7TgnknGcD0qODxLPb6VpcSWN1qV7JYxXM/lFRtQgZYkkZJOcAdaLBc6qiqFlqY1AwS28DtZz2yzpckjHPRcdc45q/SGFVU86YM4n2DcQFCg9DirVQWn+pb/AH2/maADyZ/+fk/98CjyZ/8An5P/AHwKnooAg8mf/n5P/fApkgnhUP55YBgCpUc5OKtVDdf6j/gS/wDoQpiJqKKKQwooooAKKKKACiiigAooooAKKKKACoIv+Pq4/wCA/wAqnqCL/j6uP+A/ypgT0UUUgGp/q1+gp1NT/Vr9BTqAILnpD/11Wp6guekP/XVanpgFFFFIAooooAKKKKACiiigAooooAKKKKAOYurLXdN1m+utGgs7mPUChcXEpQwOq7d3AO4EY44PFMv9N12K5nms0s7p7+zjtrhpHMYjdd3zgc5X5zx14rqqKdxWOcsdBuLG/TaVeCPSUs1cnlnVienpzUOnaFfW1t4XSRY92nb/ALRh84zEyjHryRXU0UXCxwHhyz1fUtO0eKSG2TTrW6e6E4kJd9ruAm3HByeTmpZPDGq/2fEgijeWx1CWeJUumi+0Rybv4l5Rhu/T3ruQAowAAPQUtFwscpBoF2lvphFrFBJHqX2y4QXLynGxlyWblm5HtRfaBfz6Z4igRY/Mv7pZYMvwVAjHPp9011dFFwscVqHhi9l1i9ItUu7K/kSR919LCI8KqkMi8P8AdyP1q7faFezW3iWOJY/9PRFt8v1xGF59ORXUUUXCxzL6NftqdwuyI2d7pq2ssofDROofoP4gd/6VFp2ma2Lqylvbe0jGlWrwwCKYt9oYqoBPHyjC9OTzXV0UXCxFbNO9rE1zGsc5QGRFbcFbHIB709/uN9KdSEZBHrSGR23/AB6w/wC4P5VLVdIriNFRZU2qMDKc4/Ol23P/AD1j/wC+D/jTAnoqDbc/89Y/++D/AI0bbn/nrH/3wf8AGkBPRUG25/56x/8AfB/xo23P/PWP/vg/40AT0VBtuf8AnrH/AN8H/Gjbc/8APWP/AL4P+NAE9FQbbn/nrH/3wf8AGjbc/wDPWP8A74P+NAE9QQ/8fFx/vD/0EUbbn/nrH/3wf8adDGyb2dgzuckgYHpQBLRRRQAVgeI7S8NxpuqWVsbqSwlZ2t1YK0iMpU7SeMjg1v0UAclqB1jW9PtZJdJa1CajBIkLSBpBGpyzPjgfQE1mahYaqsV9pceiPP5uqC8W7V02eWZQ2eTncBxj2r0CincVjhfEttr1/Nf2i2948LPEbdYPKELRgqSXLfNuyDwMcYxUWuafqqR+IbCDRpLz+0pVnhuEddoG1QQcnORtOPWu/oouFjgtX0XUH1fUo2ttRms9TWNf9DkiVQAgUhy4JHTII/nXZWkjiaW2NvKiQKgWdyCJeOcd+OhzVuii4WCkb7jfSloIyMUhkVr/AMekP+4P5VLVZIriNAiyptUYGU5x+dO23P8Az1j/AO+D/jTAnoqDbc/89Y/++D/jRtuf+esf/fB/xpAT0VBtuf8AnrH/AN8H/Gjbc/8APWP/AL4P+NAE9FQbbn/nrH/3wf8AGjbc/wDPWP8A74P+NAE9FQbbn/nrH/3wf8aNtz/z1j/74P8AjQBPRUG25/56x/8AfB/xo23P/PWP/vg/40AA/wCP9v8ArkP5mp6hjicStJI4ZiNowMDFTUAFFFFAGR4l0u51jRXtLOWKK48xJEaZSVyrBuQPpVWCy8ST2t3BqU+kFZI9sflW7Mu7/bVjgjFdDRTuKxxsHg25Gj6tbPNZ20l8iKkVpEywRsnIbaT1PGcY4AqXWvC+oazIJZpbCRpLTyHSeJnSF+cvGM9Tnv6CutoouwsjkpfDOqw7TpuoW0TTWEdnc+dEW+4pAdOevJ4NSHw7qlpHZPpt9bR3EdjHZT+dEWVlX+JcHOeTwa6mii4WMzStOm0qC0sYpY2sLe1WIAqfMLj+LPTGO3rWnRRSGFQWn+pb/fb+ZqeoDaoWJDSLk5IVyBQBPRUH2Vf+ek3/AH8NH2Vf+ek3/fw0AT1Ddf6j/gS/+hCk+yr/AM9Jv+/hoFqmQS0jYOcM5IoAnooooAKKKKACiiigAooooAKKKKACiiigAqCL/j6uP+A/yqeoIv8Aj6uP+A/ypgT0UUUgGp/q1+gp1NT/AFa/QU6gCC56Q/8AXVanqC56Q/8AXVanpgFFFFIAooooAKKKKACiiigAooooAKKKKACiiigAooooAKKKKACiiigAooooAKKZMjSwPGkjRMykB1xlfcZ4rkdP+3xa3qwvfEN21npbRMQ8cQDqU3tuIX+WKdgOxornP+EojvLC88m3u7S4Fo9zb/aYtvmoB95f04ODyOKcviMW2m6aHt7q9vZ7RJ3jtYtzBdoy56ADPbqe1FhXOhork7vXrm91/QYNNMxsLyJrl5YggLqMYB38gDPOBmr1p4rsrvUEtlgu0hmcx2928WIZnGcqrfgcZAzjiiwXN6iudt/GFncXsUBs76OKW4e2W5eH90ZVYrtznvg4PTt1qf8A4Siz/tAW3kXXkmf7MLvyv3JlzjZnr14zjGeM0WYXNuioLW5NykjG3mh2SNGBKuC2DjcPY9qnpDIJGla48qNlQBdxJXOeaPLuf+e6f9+//r0D/j+b/rmP5mm3M7ROAvZGc++KYh3l3P8Az3T/AL9//Xo8u5/57p/37/8Ar1B9qn3iL93vJ+9g4xjPTNSQXDOGLAf6tXAHuOn6UAP8u5/57p/37/8Ar0eXc/8APdP+/f8A9eq63cxKqdm5wpBwcDOfekF7KUDgJ8oBYY6/NjiizC6LPl3P/PdP+/f/ANejy7n/AJ7p/wB+/wD69RR3bGQGQqI23Y46YOKHu3EuU2mMMq+5zRZhoS+Xc/8APdP+/f8A9ejy7n/nun/fv/69VxeTHYCEzIFKnB4ycfjSG9mC5wnyDLcHn5scUWYXRZ8u5/57p/37/wDr01mnhaMvIrqzBSAmOv41ZqC56Q/9dVoAnooopDCiiigAorntWub668Q2mjWV41kjW73M0yIrOQCFCjcCByck47VKdRudEsoLfUXk1K/ldlhW1hw8qjnJGcAgdTwKdhXNyiuebXTd3+htZu6QXUs0c0cibWBRTlSDyCGFWU8R2j2dvciKbZPe/YlGBkPvK5PPTKmiwXNiiue0zWLn+z9TuJ4p7t4NRngjjgjBYqHwo/D1NOk8W2cOmPeS2t4jR3KWstt5WZUkYgAYB56g8E9aLBc36KzrLVXvGgVtNvrfzUdiZowBHtIGGwepzkewrRpDCoriRo4Sy43ZAGfc4qWoLv8A1H/Al/mKADy7n/nun/fv/wCvR5dz/wA90/79/wD16fPJ5UDyDqoyKqtdSoxztKqQp45J25zTET+Xc/8APdP+/f8A9ejy7n/nun/fv/69QJdTHaW2/wABOB2bNPmuZEmYKF2IVByOTk0WAk8u5/57p/37/wDr0eXc/wDPdP8Av3/9eq4vZfRMuoK8Hj5sc0G8mwwATKBixwecGizC6LHl3P8Az3T/AL9//Xo8u5/57p/37/8Ar1CLxvOG/aIyzL05GBSyXbByY9pjUKTx1ycUWYXRL5dz/wA90/79/wD16PLuf+e6f9+//r1X+2y7d2E+YEqMdPmxzQbuYblATcm4k4ODjH+NFmF0WPLuf+e6f9+//r0+3kMsCuwAJ64p6ncoPqM1DZ/8eqfj/OkMnooooAKKKKACiiigAooooAKKKKACiiigAooooAKKKKACiiigAooooAKKKKACoIv+Pq4/4D/Kp6gi/wCPq4/4D/KmBPRRRSAan+rX6CnU1P8AVr9BTqAILnpD/wBdVqeoLnpD/wBdVqemAUUUUgCiiigAooooAKKKKACiiigAooooAKKKKACiiigAooooAKKKKACiiigArn5PD0l1N4iWeVVg1VERCh+ZQI9hJ/GugooA43SfCdzBFOl1bafFJ9ke2S4geV3bcMFsMcKDgZAz9ahufCmpTRabcPDYT3VvZizlhkmkWPAPDqy859QRXcUU7sVkc9a+HpLTU9ImiW2it7K1lheOLcBucg/KDnjg9TVOx8O6rDJp9jPNaHS9OnM8Lpu82T721WHQY3ckdcdq62ii4WOaj0C7XS7O2Lw74dUN4xycFPNZ8DjrhhVC18HS22sFmtrCezN01yJpXk81csW27AduQejfpXaUUXCxBam6Kyfa1hDeY2zyiSNmflznvjrU9FFIZAP+P5v+uY/mafJCsjKWHQEfUHqKSSASOHDujYxlTjIpv2Y/8/E3/fQ/wpiE+xw7NvzZznduOemOv0qSOFIy20cMAMegHamfZj/z8Tf99D/Cj7Mf+fib/vof4UAAs4QpUBucYO7kY6Yo+yQ/J8p+UYxnr359eaPsx/5+Jv8Avof4UfZj/wA/E3/fQ/woAclvHHIXUHJ9+BnrihreNpRIQd314OOlN+zH/n4m/wC+h/hR9mP/AD8Tf99D/CgAFnCFYAHnGDnpjpj0oNpCQo2n5eOvXnPPrzR9mP8Az8Tf99D/AAo+zH/n4m/76H+FAE9QXPSH/rqtH2Y/8/E3/fQ/woFsNys0sj7TkBjxmkMnooooAKKKKAMLWdM1FtTt9W0h7Y3cMTQNFdFgkiMQeq8ggj0rO1Tw7q2pW1hcXUtld39s8jNC2+KIq+PlDL8wxgYJzmuuop3FY5eHw9d2kejSWsVjFJaXDyTxIXCEOCGKk5JbnPPX2qsPDutRz29ostidNt9T+2q5LCVlLsxXGMZBbr39q7Gii4WOSl8PauLLUrWGa38ubUDdxr5jJ5yMdzRuQMr6ZGahs/Cd9BaTRn7LH5mqQ3oSN3YKibMjLck/Kf8A61dnRRcLEDG7+3RhFh+ybG8wknfvyMYHTGM5/Cp6KKQwqC7/ANR/wJf5ip6ZJGssZRs4PpQA51DoyMMhhg1CLWLeGIJIHc8HjGcetH2Y/wDPxN/30P8ACj7Mf+fib/vof4UwBbSJMY3cEHk56dB9BTmt43lEhB3DHfg46Zpv2Y/8/E3/AH0P8KPsx/5+Jv8Avof4UCD7HDhhg/N79Oc8enNBs4Sqgg8Zyc9c9c+tH2Y/8/E3/fQ/wo+zH/n4m/76H+FADhbxrN5oB3devAPrQ9vHJIHYHI9+D6Zpv2Y/8/E3/fQ/wo+zH/n4m/76H+FAB9kh+f5T8wxjPTvx6c0GzhKhSG4zk7uTnrmj7Mf+fib/AL6H+FH2Y/8APxN/30P8KAJxwMCoLP8A49U/H+dH2Y/8/E3/AH0P8KljRY4wi9B0pDHUUUUAFFFFABRRRQAUUUUAFFFFABRRRQAUUUUAFFFFABRRRQAUUUUAFFFFABUEX/H1cf8AAf5VPUEX/H1cf8B/lTAnooopANT/AF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x9XH/Af5VPUEX/AB9XH/Af5UwJ6KKKQDU/1a/QU6mp/q1+gp1AEFz0h/66rU9QXPSH/rqtT0wCiiikAUUUUAFFFFABRRRQAUUUUAFFFFABRRRQAUUUUAFFFFABRRRQAUUUUAFFFFABRRRQAUUVFPI0arsUFmYKMnigCWioM3fpD+Zozd+kP5mgCeioM3fpD+Zozd+kP5mgCeioM3fpD+Zozd+kP5mgCeioM3fpD+Zozd+kP5mgCeioM3fpD+Zozd+kP5mgCeioM3fpD+ZprS3EW1pFjKFgDtJzycUAWaKKKACiiigAooooAKKKKACiiigAooooAKKKKACiiigAooooAKKKiuHdEUJgMzBQSOmaAJaKg8u4/wCfhf8Av3/9ejy7j/n4X/v3/wDXoAnoqDy7j/n4X/v3/wDXo8u4/wCfhf8Av3/9egCeioPLuP8An4X/AL9//Xo8u4/5+F/79/8A16AJ6Kg8u4/5+F/79/8A16PLuP8An4X/AL9//XoAnoqDy7j/AJ+F/wC/f/16PLuP+fhf+/f/ANegCeioPLuP+fhf+/f/ANemSGeFQ7Sq6hgCuzHU49aALVFFFABRRRQAUUUUAFFFFABRRRQAUUUUAFFFFABRRRQAUUUUAFFFFABUEX/H1cf8B/lU9QRf8fVx/wAB/lTAnooopANT/Vr9BTqan+rX6CnUAQXPSH/rqtT1Bc9If+uq1PTAKKKKQBRRRQAUUUUAFFFFABRRRQAUUUUAFFFFABRRRQAUUUUAFFFFAHJeJdWls9bt7a51SXSdNa3aT7UkSsHkB+6WYEKAOfer/wDbkdhpWn/v5NYuboYha1Rcz4GS3B2gAdTnFS6umvmYHSjpssDLteG8Vxz3IZc5+hFYM/gmcadp/lmznurWWaV4XDRQt5p3Mq7eVAOMdarQWpsTeLLOO1s5orW8ne7leFIY4v3iyICWVgehG0iqV/4qLWOl3tpDdqH1D7LcWxhzLkK+Ux65A5HHvViy8PS2raOyR2kAtJ5Zp0g3bSXRhxuyScnkmmp4eu1mjcyQ4XWHvzyf9WVYAdOvNGgal208RRXulz3cNleGaCTypbPy/wB8r8cEZx3BznGOaLbxCl1bM8en3vnx3C289sUHmRE4+Y8424Ocgnis278OajJHqvkTwj7XepcCMuyiWMKAY2YcrnHUZp2h6HqmiJetClgrXV2knlh3KpHgBhk8luDjt9KWganU1Bc9Yf8ArqP5Gp6guesP/XUfyNIZPRRRQAUUUUAFFFFABRRRQAUUUUAFQXf+oH++v/oQqeoLv/UD/fX/ANCFAMnooooAKr39wbTTrq5UAtDC8gB74BNWKZLEk8LxSLuR1KsPUHrQBzPh/SbiWz03V31i/a5lQTXCvLujl3DO3YeFAzxjHSpLLxVJdXdqZdMeHTr2QxWl0ZVJdgCfmTqoO046++Kdpnh7UrCe3hfXZZNMtf8AUWywqjEAYCu/8QH0HvTbLwtPbXVokupGbTrGQy2tt5IDK2CBuf8AiA3HHA96rQWpDZeMLi4mtnn0d4LG4ums0uROrfvAxC/L12nHWs+G/vYofEGoagjyImoLbxrFeuNqh1AAG0BR82SR15BrZi8MGPTbK0+1g/ZtQF7u8v73zltuM8dcZp0/hozabqNn9qA+2Xou93l/c+ZW24zz93r70aC1HQ67fXPiC60630rfb2kqxzXRnAADLuyFxkkelZsfjLUJIrWceHpDb3crW9u63KEtKGYDIOMKQpOevtW/YaWbLUNSuvO3/bZVk27cbMKFx79Ko2/hswadpdp9qDfYbw3JbZ9/Jc7evH3+vtS0HqLaa/dXOl3kp03y7+zl8ma2e4UKDgHPmdNuCDnGfaqUnjKSLR3uv7N826ivo7J7eG4VgzPtwVfoRhh1x3qe+8LNdx3228VWuL1LtQ8W5MqoXY65+ZTjPaoYvB7paSQteRBpNRivj5VuEUbAvyBQf9nr796egam7aXV02nG41Cz+yzKGLQpIJOBnGCOuRWRpXio6hZT6hNaxw2KQG4WVLlJG2jsyjlWx25HvXROGaNlVijEEBgM4PrXLW3g0m7uJ9QuoZhJbyW2La1WAur4yXx95uOOgpaBqOsfGP2neJ7JYXa1e7gVblZN6KASG2/dbkccjnrTtN8T3V/JbxXmlPYi9tDcWr+er7gACwIH3T8wI/pRpvhWaytriCS8tXVrZreNorJI3wRgMzDkn6YFXE0ApJpDfaQf7PtHtj8n39yquevH3envT0DUxPCPiS9ew0W21KxmVL2EiG8eYM0jqCTuXqMgZB/lWsniOZNei067so4Undo4XS5WR8qM/Og+7kDI6++KSz8MG1tdBh+1hv7KLZPl483KlfXjr71TsPBklnqNjcG9hdLOZ5FItQJZQwI+d85J560aC1OlsZbma0WS8thbTktuiEgfABIHI9Rg/jS3P/LH/AK6rSWUd1DaKl5cLcTgtukWPYCMnHHsMD8KW5/5Y/wDXVakonooooAKKKKACiiigAooooAKKKKACoLz/AI9j/vL/AOhCp6gvP+PY/wC8v/oQoQE9FFFABRRRQAUUUUAFFFFABRRRQAUUUUAFFFFABRRRQAUUUUAFFFFABUEX/H1cf8B/lU9QRf8AH1cf8B/lTAnooopANT/Vr9BTqan+rX6CnUAQXPSH/rqtT1Bc9If+uq1PTAKKKKQBRRRQAUUUUAFFFFABRRRQAUUUUAFFFFABRRRQAUUUUAFFFFABRRRQAUUUUAFFFFABUc0XmqAGKsp3KR2NSUUAQeVcf8/P/jgo8q4/5+f/ABwVPRQBB5Vx/wA/P/jgo8q4/wCfn/xwVPRQBB5Vx/z8/wDjgo8q4/5+f/HBU9FAEHlXH/Pz/wCOCjyrj/n5/wDHBU9FAEHlXH/Pz/44KPKuP+fn/wAcFT0UAQeVcf8APz/44KQ28jkCScsoIOAoGcVYooAKKKKACiiigAooooAKKKKACiiigAooooAKKKKACiiigAooooAKZLEsqbWyMHIIPINPrP1zVY9D0S71OaNpI7aPeUXq3tQVGLlJRW7LP2Y/8/E3/fVH2Y/8/E3/AH1XlX/C8I/+gG//AH/H+FH/AAvCP/oBv/3/AB/hTsz0f7Hxv8n4r/M9V+zH/n4m/wC+qPsx/wCfib/vqvKv+F4R/wDQDf8A7/j/AAo/4XhH/wBAN/8Av+P8KLMP7Hxv8n4r/M9V+zH/AJ+Jv++qPsx/5+Jv++q8q/4XhH/0A3/7/j/Cj/heEf8A0A3/AO/4/wAKLMP7Hxv8n4r/ADPVfsx/5+Jv++qPsx/5+Jv++q8q/wCF4R/9AN/+/wCP8KP+F4R/9AN/+/4/wosw/sfG/wAn4r/M9V+zH/n4m/76o+zH/n4m/wC+q8q/4XhH/wBAN/8Av+P8KP8AheEf/QDf/v8Aj/CizD+x8b/J+K/zPVfsx/5+Jv8Avqj7KCRvllcA52s3FZfhTxHF4p0KPU4oHgDOyNGxzgj3rboPOqU5U5OElZoKKKKRIUUUUAFFFFABRRRQAUUUUAFFFFABRRRQAUUUUAFFFFABRRRQAVBF/wAfVx/wH+VT1BF/x9XH/Af5UwJ6KKKQDU/1a/QU6mp/q1+gp1AEFz0h/wCuq1PUFz0h/wCuq1PTAKKKKQBRRRQAUUUUAFFFFABRRRQAUUUUAFFFFABRRRQAUUUUAFFFFABRRRQAUUUUAFFFFABRRRQAUUUUAFFFFABRRRQAUUUUAFFFFABRRRQAUUUUAFFFFABRRRQAUUUUAFFFFABRRRQAUUUUAFFFFABRRRQAVzPxC/5EHWf+uH9RXTVzPxC/5EHWf+uH9RQdGE/3iHqvzPmejqcCirujzw2utWNxcDMMU6PICP4QwzWh+iybSbQ270vULCNJLyxubdH4VpYmUN9Miqld5Pptw3iNHvNf09rK71Bpo0e485HHJDsmcDjC/NjrjpWrPa6Ykoks4dLbVm0+Mqlz5ITeJSHJVT5YbZilc4fryildXv2/r7zzGaGW3maGeN4pF+8jrgj8KaoLMFUEsTgADk161HBpd74s1Sa6n06e1mvBHIpETYTygM72OQuemznIrDRdPi8M2d1H9gtWtzC+WWOVpnEh3ENneGx1VhjAouKOPukuXXT8TgpI5IZWilRkkQ4ZGGCD6EU2vRPEV9BEmpybNKlubvVWjEzxxyFYCnDDHQc5z1z71pPZ6JDLprzrpkskV7Im7ZEiSRCEkHapOULAYLfNRcPr1oqTjv8A5HlNFWb69e/umuHigiZgBtgjCLxx0HFVqZ3q9tT6B+EH/Ihx/wDXzL/MV3tcF8IP+RDj/wCvmX+YrvazZ+fZj/vdT1YUUUUHGMmmjt4JJ5nCRxqXdj0AHJNNa5hWOOQv8khUIcdSelVNdjeXw/qUcal3e1lVVUZJJU8Vj/2n9t07TYrEXSyRXFsJgYXT5cjdnIGR60G9Olzxv5nUUVw1tpl7N9iaa41Qeet0bgfaJByD+77/AC+2MZ96qXFzqMrxo0mpHUf7OgaBYmYATF2BLgccgDO7jANOxssIm7KX9Xt/XkeiUVxc8+ot4p/cwXUSCSRJP3krBl8tirY+4AWAxjmtnRLBofDMKzSXbzz2qmYzzOz7ynPU5U/TFIynQUIpt72NS1u4L2AT20gkiJIDjocelT1599mvrPRdOhRNSQDTB9mWF3yLrsH5+nDfL1rQuLS/ax1+7Mt8LwP5cASVwoHlx52LnHXdzjrmnY0lhY30lp/wbHY02SRIonkkYKiKWYnsBXFy2F7aT3klvPqTfZ5rY26tPI4w2PM4J+Ydc5zj2pZpdRmuf7P8u+Li4vd5KtsaNkfyxu6EcrgdsUWEsKnqpaf8C/8AXmdd9ttvLt5PNXbcECI/38jIx+HNPmmjt4jJK21AQCcZ6nFcHezX32XSha2l1HNBbwbHzKCTkBwEX5eOc7u3StCS1vVsdUuxJfm6a/KRjzXwIvMX7q5xjGecetFinhUrXe/+Z2FFcjY/2j/wkSb/ALb5/wBpl+072byPIwfL2j7v93GOeua66kc9Wn7NpXuFFFFBkFFFFABUEX/H1cf8B/lU9QRf8fVx/wAB/lTAnooopANT/Vr9BTqan+rX6CnUAQXPSH/rqtT1Bc9If+uq1PTAKKKKQBRRRQAUUUUAFFFFABRRRQAUUUUAFFFFABRRRQAUUUUAFFFFABRRRQAUUUUAFFFFABRRRQAUUUUAFFFFABRRRQAUUUUAFFFFABRRRQAUUUUAFFFFABRRRQAUUUUAFFFFABRRRQAUUUUAFFFFABRRRQAVzXxBUt4C1kKCT5HQD3FdLSMoZSrAFSMEEcGg0pT9nUjPs0z5Cor6x/sjTP8AoH2n/flf8KP7I0z/AKB1p/35X/Cq5j6b/WOH/Pv8f+AfJvFHFfWX9kaZ/wBA60/78r/hR/ZGmf8AQOtP+/K/4Ucwf6xw/wCff4/8A+TeKXivrH+yNM/6B1p/35X/AAo/sjTP+gdaf9+V/wAKOYP9Y4f8+/x/4B8ncUnFfWX9kaZ/0DrT/vyv+FH9kaZ/0DrT/vyv+FHMH+scP+ff4/8AAPk6ivrH+yNM/wCgdaf9+V/wo/sjTP8AoHWn/flf8KOYP9Y4f8+/x/4ByHwhBHgOLIIzcSEZHXmu8pscccMYjiRUReAqjAFOqT5vEVvbVpVLWu7hRRRQYjJY/NjKb3TPdGwfzqt/Z6/8/V3/AN/jVyigpSa2Kf8AZ6/8/V1/3+NMGkQLO04luBKyhWfzTkgZwM/ifzq/RQP2ku5T/s9f+fq7/wC/xo/s9f8An5uv+/xq5RQLnl3Kf9nr/wA/N1/3+NH9nr/z83X/AH+NXKKA55dyn/Z6/wDP1df9/jR/Z6/8/N1/3+NXKKA55dyn/Z6/8/V3/wB/jR/Z6/8APzdf9/jVyigOeXcqpYiORX+0XLYOcNKSDVqiigTbe4UUUUCCiiigAqCL/j6uP+A/yqeoIv8Aj6uP+A/ypgT0UUUgGp/q1+gp1NT/AFa/QU6gCC56Q/8AXVanqC56Q/8AXVanpgFFFFIAooooAKKKKACiiigAooooAKKKKACiiigAooooAKKKKACiiigAooooAKKKKACiiigAooooAKKKKACiiigAooooAKKKKACiiigAooooAKKKKACiiigAooooAKKKKACiiigAooooAKKKKACiiigAooooAKKKKACiiigAooooAKKKKACiiigAooooAKKKKACiiigAooooAKKKKACiiigAooooAKKKKACiiigAooooAKKKKACiiigAqCL/AI+rj/gP8qnqCL/j6uP+A/ypgT0UUUgGp/q1+gp1NT/Vr9BTqAILnpD/ANdVqemSRJKu1xkZz1xUf2SL/b/7+N/jT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gi/4+rj/gP8qPskX+3/AN/G/wAafFCkO7YD83Ukk0ASUUUUgGp/q1+gp1NT/Vr9BTqAMrxBPNb6cjQStEzTIpZeuCeawPtV9/0Ebr81/wAK2/Ev/INi/wCviP8AnWBTRy1W+ck+1X3/AEEbr81/wo+1X3/QRuvzX/Co6KZld9yT7Vff9BG6/Nf8KPtV9/0Ebr81/wAKjooC77kn2q+/6CN1+a/4Ufar7/oI3X5r/hUdFAXfck+1X3/QRuvzX/Cj7Vff9BG6/Nf8KjooC77kn2q+/wCgjdfmv+FH2q+/6CN1+a/4VHRQF33JPtV9/wBBG6/Nf8KPtV9/0Ebr81/wqOigLvuSfar7/oI3X5r/AIUfar7/AKCN1+a/4VHRQF33JPtV9/0Ebr81/wAKjl1C5gTfNq00a9NzuoH6iiuduTbS6zqk+oRefBYQIY42XcBkZJA9TQkNX7m3/byk4Gv/APkdP8KtC7vSARqVyQeQQy/4VyU8DJBGZ9G0+1S5IRJUQSGJm+7uGOnr6Vo6Cpt5dSsQxMNtOFjB/hBUEge2abQ9e5u/ar7/AKCN1+a/4Ufar7/oI3X5r/hUROFJ9Bms+21qynFujTLHPMiuIjnI3DIGenY0hXZq/ar7/oI3X5r/AIUfar7/AKCN1+a/4Vlya1YokTrKZFlmWEMqnGW6duRx2qV9UsYzKHuVUxffBUgjnHpzz6UWDUv/AGq+/wCgjdfmv+FH2q+/6CN1+a/4VnJq+nyGIJdIxlyUABO7Bwe3r60jazpyR+Y10oXfs5Vs7sZxjGenNFg1NL7Vff8AQRuvzX/Cj7Vff9BG6/Nf8KpWt/aX277LOsu3G7bnv069qs0Bd9yT7Vff9BG6/Nf8KPtV9/0Ebr81/wAKjooFd9x7Xl6qlm1K5CjkksoA/Sqa+Io3l8pfEDF/TzV/wri/HOqzNeJpkTFYlUNIB/Gx6CqdtpWm2nhlNRv7a4nmndkRI+NmM4P6ZqlHQtJ23PTftV9/0Ebr81/wo+1X3/QRuvzX/CuN8DarNdW01jOxcwANGxOTtPb8K64cnFJqzJd11JPtV9/0Ebr81/wo+1X3/QRuvzX/AArGstZF0sksggSFCwO2Xe4w2OVHIq0up2LvCi3KM0wygAPI/LjoetKwal/7Vff9BG6/Nf8ACj7Vff8AQRuvzX/CsmbXbGKOORZg8bSrEzAH5cgkHGMkcdqnXVLF5Yoluoy8qhkAz8wPTnp+dFg1L/2q+/6CN1+a/wCFH2q+/wCgjdfmv+FZT63Z7UaGZJVMyxOQcBM5+bntwavxyJLEskbbkcZU+ooC7JvtV9/0Ebr81/wo+1X3/QRuvzX/AAqOigV33JPtV9/0Ebr81/wo+1X3/QRuvzX/AAqOuV8aaveabHaR2cxiaQsWYDkgUJXY1d9TrvtV9/0Ebr81/wAKPtV9/wBBG6/Nf8K8vgvPE13YPe291cSxRttcIclffHpVvwx4g1K412G2ubppopQQVcDg461XKVZ9z0X7Vff9BG6/Nf8ACj7Vff8AQRuvzX/Cql5cNa2kk6xGTyxuKg8474/CqlvrdlOFYyrGkrkQFs/vF6bvYE9M1JOprfar7/oI3X5r/hR9qvv+gjdfmv8AhVCS+jaP/RWjmmIYohbG4KcNz7ZqGy1VZrTz7sR25Mfmhd+7CdMn8aLBqav2q+/6CN1+a/4Ufar7/oI3X5r/AIVlW+tWcz3EbyrFJCzhlbPRepz071ct7mG6j8yCQOoO0kAjB9CDQGpZ+1X3/QRuvzX/AAo+1X3/AEEbr81/wqOigV33JPtV9/0Ebr81/wAKPtV9/wBBG6/Nf8Ko6k7x6XdPHIY3WIlXAyVPrXHW/j2QWDx3Ftm6CEJLGflJ9SP8KaTY1dnf/ar/AP6CN1+a/wCFH2q+/wCgjdfmv+FeU6Deajd65DCL6cee/wC8JYnIHJ/lXqXb1oasN3XUk+1X3/QRuvzX/Cj7Vff9BG6/Nf8ACsi31OVr2aC6higWNxHv8zO5iMgDj0zU39rWbiEw3MUglIwQ3UHPI/I8UrC1NH7Vff8AQRuvzX/Cj7Vff9BG6/Nf8KyLfX7G4EZDsivb/aMupAC5x+eanGq2BaJRcqWmzsUKcnBweMcc+tFg1ND7Vff9BG6/Nf8ACj7Vff8AQRuvzX/Co6KBXfck+1X3/QRuvzX/AAqKbUri3UNPq80Sk4BeRVz+Ypa5XxhEs95osTwiZXuCDGWxu6cZ7UJXY1fudH/by/8AQf8A/I6f4VJDq8lw+yDWnlYDO1JUJ/QV5nN4Zvb2+u2srOKKGOcxmMyj93x6+nv71d8L6dcaX4xW2uowkogc8HIIIHINVyoq3mejfar7/oI3X5r/AIUfar7/AKCN1+a/4VUvbkWdnLcFdwjGduevOKbPeQ2zL50iRoYy7Fj0Axz+tSTdl37Vff8AQRuvzX/Cj7Vff9BG6/Nf8KyjrVluhKTK0Llg0nI2FRnkHmp21KyWRo2uUVkUswORgAZPPTp2osGpe+1X3/QRuvzX/Cj7Vff9BG6/Nf8ACsWPX7aWcqnMIcqZTkAYTcTgjNX7W9tr6NntZllVTgkAjH50WDUt/ar7/oI3X5r/AIUfar7/AKCN1+a/4VHRQK77kn2q+/6CN1+a/wCFH2q+/wCgjdfmv+FR0UBd9yT7Vff9BG6/Nf8ACj7Vff8AQRuvzX/Co6KAu+5J9qvv+gjdfmv+FH2q+/6CN1+a/wCFR0UBd9yT7Vff9BG6/Nf8KPtV9/0Ebr81/wAKjooC77kn2q+/6CN1+a/4Ufar7/oI3X5r/hUdFAXfck+1X3/QRuvzX/Cj7Vff9BG6/Nf8KjooC77kn2q+/wCgjdfmv+FH2q+/6CN1+a/4VHRQF33JPtV9/wBBG6/Nf8KPtV9/0Ebr81/wqOigLvuSfar7/oI3X5r/AIUfar7/AKCN1+a/4VHRQF33JPtV9/0Ebr81/wAK2fDtxcTrdrPO82yQBS+MgFQe1YVbPhnrff8AXVf/AEAUmaUm+dG/RRRSOsan+rX6CnU1P9Wv0FOoAxvEv/INi/6+I/51gV0PiKKWXTUEUTyssyMVRcnAPpXP+Vdf8+N5/wB+DTRyVfjEopfKuv8AnxvP+/Bo8q6/58bz/vwaZmJRS+Vdf8+N5/34NHlXX/Pjef8Afg0AJRS+Vdf8+N5/34NHlXX/AD43n/fg0AJRS+Vdf8+N5/34NHlXX/Pjef8Afg0AJRS+Vdf8+N5/34NHlXX/AD43n/fg0AJRS+Vdf8+N5/34NHlXX/Pjef8Afg0AJRS+Vdf8+N5/34NHlXX/AD43n/fg0AJXO3ZtbXWNSTU28q0v4UCSk4X5RgjPY10flXX/AD43n/fg0jW87rtfTrpl9GtyRQmNHLJd2DvAt74ktri3t2DogAUsR93cR1x+taWh5mm1G+CssN1OGh3DBZQoGcVp/YCORpE3/gL/APWqXyrn/nwvP+/BptgNIyCPUYrMi0SKKIIJnIHk84H/ACzzj881q+Vdf8+N5/34NHlXX/Pjef8Afg0hamPFoKQ5KXDBvOjmG1AFBQnsOOc8/hUEvh4xs9xDO8lwCDGWwDkNuBJ5yfrW/wCVdf8APjef9+DR5V1/z43n/fg0XHdmPp2kPbW/7+dvPeJ0coem5i2QfUUlp4fitW3CdmYvvJCgZPl+X/Ln61s+Vdf8+N5/34NHlXX/AD43n/fg0XDUo2enJZOrK7NtgSAZHZc4P61dpfKuv+fG8/78Gjyrr/nxvP8AvwaBaiUUvlXX/Pjef9+DR5V1/wA+N5/34NAHDeNdJuFvI9Wt0LoABJgZ2kdCfanX2vXx8F2d4HTzrmV4nIQcj5hwPXiu38q5xj7Bd/8Afg1H9ifaq/2XcbVO5R9mOAfUVXMVc5fwRo81jay3lwhR5wAiMOQo7n611Y4OaXyrr/nxvP8AvyaPKuv+fG8/78GpbuxO7M3+x4hp32RH2HfuMgUZb5t2D6iorLQ1sQqw3LhChSVdoxIMkj6fe7Vr+Vdf8+N5/wB+DR5V1/z43n/fg0XDUw4fDqW0KJBcmOSORHSRYlz8oIAPr1p8Xh6GIxqtxKYQUaRCB87LnBz26npWz5V1/wA+N5/34NHlXX/Pjef9+DRcLswm8M200AhuZpJ4x5ahWAHyJnC8fXrWxbxNDbRxNIZCihd7Dk4qXyrr/nxvP+/Bo8q6/wCfG8/78GgNRKKXyrr/AJ8bz/vwaPKuv+fG8/78GgQlcx4x0W71WK1ezjEjxEhl3YODXUeVdf8APjef9+DR5V1/z43n/fg0J2Gro8wXRfEsNo1nHbTpAzbmVGADH3NaPhnw1qdrrcN1dweVFECclhknHHFd95V1/wA+N5/34NHlXX/Pjef9+DVc7HzMaw3Ky+oxWSdBi8uONbiRYxEkMqgD94qsWA9uSelbHlXX/Pjef9+DR5V1/wA+N5/34NSTqZlvpAt7wzC5dkCyKkZUYXeQTz36VFNoSy28cKXUkYWDyHIUHemc9+nNbHlXX/Pjef8Afg0eVdf8+N5/34NFx6mLJ4ejnMqzXMjQuZGWPaBsL4yc9+lXtPsU0+3aJSpLMXYqgXJ+g+lXPKuv+fG8/wC/Bo8q6/58bz/vwaA1EopfKuv+fG8/78Gjyrr/AJ8bz/vwaBDHbYjMVZgB0UZJ/CvLNT0iZ9UlWwsb1kZiQskWCCf6V6t5V1/z43n/AH4NL5d1/wA+N5/35amnYabRyXhPw1LpjNe3oAuGXakfXYO+feurpfKuv+fG8/78Gjyrr/nxvP8AvwaG7g7szbrSY7qK9RpXU3TI25eqFehFRwaBbWzZiZlUXCTqo6LtBAUe3zE/jWt5V1/z43n/AH4NHlXX/Pjef9+DSuGpjN4fie1S2e4kaNYPI5UcqGDKfqMD61YstKjspklRxuCMh2oFB3EEnA+laPlXX/Pjef8Afg0eVdf8+N5/34NFw1EopfKuv+fG8/78Gjyrr/nxvP8AvwaBCVy3i6eO1vtEuJm2xR3JZ2xnAGK6ryrr/nxvP+/Bpr200gxJpty4HZrcmmnZjWh5vqut2VxpmoQ29w3mT3wlQAEZTFa2m6jban41tprWQyKliUYkY5HWuv8AsB/6BE3/AIC//WpyWkkZzHpdwh9VtiP6U+ZDuRXtsLyylti5QSLjcB0qnLpL3KYubsyMI2jBCBeDj/CtTyrr/nxvP+/Bo8q6/wCfG8/78GpJ1Me78PW17O0ssj5L+YuP4W2BQR9MZpknhu2mkuHlkLeeGLHYu4MwwSD2+lbflXX/AD43n/fg0eVdf8+N5/34NFx6mOdD8wyPPdySySMWZtoHVNvQe1XrWyW1mmkVyxlCAg9tq7RVryrr/nxvP+/Bo8q6/wCfG8/78Gi4aiUUvlXX/Pjef9+DR5V1/wA+N5/34NAhKKXyrr/nxvP+/Bo8q6/58bz/AL8GgBKKXyrr/nxvP+/Bo8q6/wCfG8/78GgBKKXyrr/nxvP+/Bo8q6/58bz/AL8GgBKKXyrr/nxvP+/Bo8q6/wCfG8/78GgBKKXyrr/nxvP+/Bo8q6/58bz/AL8GgBKKXyrr/nxvP+/Bo8q6/wCfG8/78GgBKKXyrr/nxvP+/Bo8q6/58bz/AL8GgBKKXyrr/nxvP+/Bo8q6/wCfG8/78GgBKKXyrr/nxvP+/Bo8q6/58bz/AL8GgBK2fDPW+/66r/6AKx/Kuv8AnxvP+/Brb8NxTRreNLBLFvkUqJF2k/KBSZpS+NG5RRRSOsan+rX6CnVB56ooUg8C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X7Sh7NQB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10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2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4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6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8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0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AutoShape 22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307975" y="1851670"/>
            <a:ext cx="224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Visualizar os estabelecimentos em falta e os satisfatórios.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212161" y="3233856"/>
            <a:ext cx="190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Filtrar o que estará sendo visualizado.</a:t>
            </a:r>
          </a:p>
        </p:txBody>
      </p:sp>
      <p:pic>
        <p:nvPicPr>
          <p:cNvPr id="4098" name="Picture 2" descr="C:\Users\karen\Downloads\AEREA EM ALTA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070" y="1716788"/>
            <a:ext cx="3603861" cy="28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oogle Shape;14020;p73"/>
          <p:cNvGrpSpPr/>
          <p:nvPr/>
        </p:nvGrpSpPr>
        <p:grpSpPr>
          <a:xfrm>
            <a:off x="7144204" y="2284964"/>
            <a:ext cx="1489854" cy="1544752"/>
            <a:chOff x="3568234" y="3791410"/>
            <a:chExt cx="347501" cy="359284"/>
          </a:xfrm>
        </p:grpSpPr>
        <p:sp>
          <p:nvSpPr>
            <p:cNvPr id="39" name="Google Shape;14021;p73"/>
            <p:cNvSpPr/>
            <p:nvPr/>
          </p:nvSpPr>
          <p:spPr>
            <a:xfrm>
              <a:off x="3657682" y="3791410"/>
              <a:ext cx="151899" cy="160750"/>
            </a:xfrm>
            <a:custGeom>
              <a:avLst/>
              <a:gdLst/>
              <a:ahLst/>
              <a:cxnLst/>
              <a:rect l="l" t="t" r="r" b="b"/>
              <a:pathLst>
                <a:path w="5801" h="6139" extrusionOk="0">
                  <a:moveTo>
                    <a:pt x="3210" y="1"/>
                  </a:moveTo>
                  <a:cubicBezTo>
                    <a:pt x="2700" y="1"/>
                    <a:pt x="2177" y="155"/>
                    <a:pt x="1708" y="498"/>
                  </a:cubicBezTo>
                  <a:cubicBezTo>
                    <a:pt x="0" y="1738"/>
                    <a:pt x="429" y="4390"/>
                    <a:pt x="2433" y="5039"/>
                  </a:cubicBezTo>
                  <a:lnTo>
                    <a:pt x="3024" y="6031"/>
                  </a:lnTo>
                  <a:cubicBezTo>
                    <a:pt x="3067" y="6103"/>
                    <a:pt x="3141" y="6139"/>
                    <a:pt x="3215" y="6139"/>
                  </a:cubicBezTo>
                  <a:cubicBezTo>
                    <a:pt x="3289" y="6139"/>
                    <a:pt x="3363" y="6103"/>
                    <a:pt x="3406" y="6031"/>
                  </a:cubicBezTo>
                  <a:lnTo>
                    <a:pt x="4007" y="5039"/>
                  </a:lnTo>
                  <a:cubicBezTo>
                    <a:pt x="5075" y="4696"/>
                    <a:pt x="5800" y="3703"/>
                    <a:pt x="5800" y="2587"/>
                  </a:cubicBezTo>
                  <a:cubicBezTo>
                    <a:pt x="5800" y="1062"/>
                    <a:pt x="4547" y="1"/>
                    <a:pt x="3210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40" name="Google Shape;14022;p73"/>
            <p:cNvSpPr/>
            <p:nvPr/>
          </p:nvSpPr>
          <p:spPr>
            <a:xfrm>
              <a:off x="3727858" y="3822413"/>
              <a:ext cx="48992" cy="48992"/>
            </a:xfrm>
            <a:custGeom>
              <a:avLst/>
              <a:gdLst/>
              <a:ahLst/>
              <a:cxnLst/>
              <a:rect l="l" t="t" r="r" b="b"/>
              <a:pathLst>
                <a:path w="1871" h="1871" extrusionOk="0">
                  <a:moveTo>
                    <a:pt x="936" y="1"/>
                  </a:moveTo>
                  <a:cubicBezTo>
                    <a:pt x="421" y="1"/>
                    <a:pt x="1" y="421"/>
                    <a:pt x="1" y="936"/>
                  </a:cubicBezTo>
                  <a:cubicBezTo>
                    <a:pt x="1" y="1451"/>
                    <a:pt x="421" y="1871"/>
                    <a:pt x="936" y="1871"/>
                  </a:cubicBezTo>
                  <a:cubicBezTo>
                    <a:pt x="1451" y="1871"/>
                    <a:pt x="1871" y="1451"/>
                    <a:pt x="1871" y="936"/>
                  </a:cubicBezTo>
                  <a:cubicBezTo>
                    <a:pt x="1871" y="421"/>
                    <a:pt x="1451" y="1"/>
                    <a:pt x="936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41" name="Google Shape;14023;p73"/>
            <p:cNvSpPr/>
            <p:nvPr/>
          </p:nvSpPr>
          <p:spPr>
            <a:xfrm>
              <a:off x="3710890" y="3816731"/>
              <a:ext cx="82823" cy="60173"/>
            </a:xfrm>
            <a:custGeom>
              <a:avLst/>
              <a:gdLst/>
              <a:ahLst/>
              <a:cxnLst/>
              <a:rect l="l" t="t" r="r" b="b"/>
              <a:pathLst>
                <a:path w="3163" h="2298" extrusionOk="0">
                  <a:moveTo>
                    <a:pt x="1584" y="428"/>
                  </a:moveTo>
                  <a:cubicBezTo>
                    <a:pt x="1784" y="428"/>
                    <a:pt x="1965" y="504"/>
                    <a:pt x="2099" y="638"/>
                  </a:cubicBezTo>
                  <a:cubicBezTo>
                    <a:pt x="2585" y="1124"/>
                    <a:pt x="2188" y="1881"/>
                    <a:pt x="1598" y="1881"/>
                  </a:cubicBezTo>
                  <a:cubicBezTo>
                    <a:pt x="1505" y="1881"/>
                    <a:pt x="1407" y="1862"/>
                    <a:pt x="1307" y="1821"/>
                  </a:cubicBezTo>
                  <a:cubicBezTo>
                    <a:pt x="573" y="1525"/>
                    <a:pt x="792" y="428"/>
                    <a:pt x="1584" y="428"/>
                  </a:cubicBezTo>
                  <a:close/>
                  <a:moveTo>
                    <a:pt x="1608" y="0"/>
                  </a:moveTo>
                  <a:cubicBezTo>
                    <a:pt x="1463" y="0"/>
                    <a:pt x="1310" y="30"/>
                    <a:pt x="1154" y="94"/>
                  </a:cubicBezTo>
                  <a:cubicBezTo>
                    <a:pt x="0" y="571"/>
                    <a:pt x="334" y="2298"/>
                    <a:pt x="1584" y="2298"/>
                  </a:cubicBezTo>
                  <a:cubicBezTo>
                    <a:pt x="1889" y="2298"/>
                    <a:pt x="2185" y="2174"/>
                    <a:pt x="2395" y="1964"/>
                  </a:cubicBezTo>
                  <a:cubicBezTo>
                    <a:pt x="3162" y="1196"/>
                    <a:pt x="2538" y="0"/>
                    <a:pt x="1608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42" name="Google Shape;14024;p73"/>
            <p:cNvSpPr/>
            <p:nvPr/>
          </p:nvSpPr>
          <p:spPr>
            <a:xfrm>
              <a:off x="3699631" y="3857973"/>
              <a:ext cx="44017" cy="39670"/>
            </a:xfrm>
            <a:custGeom>
              <a:avLst/>
              <a:gdLst/>
              <a:ahLst/>
              <a:cxnLst/>
              <a:rect l="l" t="t" r="r" b="b"/>
              <a:pathLst>
                <a:path w="1681" h="1515" extrusionOk="0">
                  <a:moveTo>
                    <a:pt x="1368" y="1"/>
                  </a:moveTo>
                  <a:cubicBezTo>
                    <a:pt x="1315" y="1"/>
                    <a:pt x="1259" y="25"/>
                    <a:pt x="1212" y="83"/>
                  </a:cubicBezTo>
                  <a:lnTo>
                    <a:pt x="144" y="1161"/>
                  </a:lnTo>
                  <a:cubicBezTo>
                    <a:pt x="1" y="1285"/>
                    <a:pt x="96" y="1514"/>
                    <a:pt x="287" y="1514"/>
                  </a:cubicBezTo>
                  <a:cubicBezTo>
                    <a:pt x="344" y="1514"/>
                    <a:pt x="392" y="1486"/>
                    <a:pt x="430" y="1448"/>
                  </a:cubicBezTo>
                  <a:lnTo>
                    <a:pt x="1508" y="379"/>
                  </a:lnTo>
                  <a:cubicBezTo>
                    <a:pt x="1681" y="228"/>
                    <a:pt x="1533" y="1"/>
                    <a:pt x="1368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43" name="Google Shape;14025;p73"/>
            <p:cNvSpPr/>
            <p:nvPr/>
          </p:nvSpPr>
          <p:spPr>
            <a:xfrm>
              <a:off x="3568234" y="3947316"/>
              <a:ext cx="86960" cy="201179"/>
            </a:xfrm>
            <a:custGeom>
              <a:avLst/>
              <a:gdLst/>
              <a:ahLst/>
              <a:cxnLst/>
              <a:rect l="l" t="t" r="r" b="b"/>
              <a:pathLst>
                <a:path w="3321" h="7683" extrusionOk="0">
                  <a:moveTo>
                    <a:pt x="3321" y="1"/>
                  </a:moveTo>
                  <a:lnTo>
                    <a:pt x="153" y="1060"/>
                  </a:lnTo>
                  <a:cubicBezTo>
                    <a:pt x="68" y="1088"/>
                    <a:pt x="1" y="1174"/>
                    <a:pt x="10" y="1270"/>
                  </a:cubicBezTo>
                  <a:lnTo>
                    <a:pt x="10" y="7461"/>
                  </a:lnTo>
                  <a:cubicBezTo>
                    <a:pt x="2" y="7588"/>
                    <a:pt x="107" y="7683"/>
                    <a:pt x="225" y="7683"/>
                  </a:cubicBezTo>
                  <a:cubicBezTo>
                    <a:pt x="249" y="7683"/>
                    <a:pt x="273" y="7679"/>
                    <a:pt x="297" y="7671"/>
                  </a:cubicBezTo>
                  <a:lnTo>
                    <a:pt x="3321" y="6660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44" name="Google Shape;14026;p73"/>
            <p:cNvSpPr/>
            <p:nvPr/>
          </p:nvSpPr>
          <p:spPr>
            <a:xfrm>
              <a:off x="3655169" y="3947316"/>
              <a:ext cx="86960" cy="203379"/>
            </a:xfrm>
            <a:custGeom>
              <a:avLst/>
              <a:gdLst/>
              <a:ahLst/>
              <a:cxnLst/>
              <a:rect l="l" t="t" r="r" b="b"/>
              <a:pathLst>
                <a:path w="3321" h="7767" extrusionOk="0">
                  <a:moveTo>
                    <a:pt x="1" y="1"/>
                  </a:moveTo>
                  <a:lnTo>
                    <a:pt x="1" y="6660"/>
                  </a:lnTo>
                  <a:lnTo>
                    <a:pt x="3321" y="7766"/>
                  </a:lnTo>
                  <a:lnTo>
                    <a:pt x="3321" y="11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AC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45" name="Google Shape;14027;p73"/>
            <p:cNvSpPr/>
            <p:nvPr/>
          </p:nvSpPr>
          <p:spPr>
            <a:xfrm>
              <a:off x="3742103" y="3947316"/>
              <a:ext cx="86699" cy="203379"/>
            </a:xfrm>
            <a:custGeom>
              <a:avLst/>
              <a:gdLst/>
              <a:ahLst/>
              <a:cxnLst/>
              <a:rect l="l" t="t" r="r" b="b"/>
              <a:pathLst>
                <a:path w="3311" h="7767" extrusionOk="0">
                  <a:moveTo>
                    <a:pt x="3311" y="1"/>
                  </a:moveTo>
                  <a:lnTo>
                    <a:pt x="1" y="1107"/>
                  </a:lnTo>
                  <a:lnTo>
                    <a:pt x="1" y="7766"/>
                  </a:lnTo>
                  <a:lnTo>
                    <a:pt x="3311" y="6660"/>
                  </a:lnTo>
                  <a:lnTo>
                    <a:pt x="3311" y="1"/>
                  </a:ln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46" name="Google Shape;14028;p73"/>
            <p:cNvSpPr/>
            <p:nvPr/>
          </p:nvSpPr>
          <p:spPr>
            <a:xfrm>
              <a:off x="3828775" y="3947316"/>
              <a:ext cx="86960" cy="201179"/>
            </a:xfrm>
            <a:custGeom>
              <a:avLst/>
              <a:gdLst/>
              <a:ahLst/>
              <a:cxnLst/>
              <a:rect l="l" t="t" r="r" b="b"/>
              <a:pathLst>
                <a:path w="3321" h="7683" extrusionOk="0">
                  <a:moveTo>
                    <a:pt x="1" y="1"/>
                  </a:moveTo>
                  <a:lnTo>
                    <a:pt x="1" y="6660"/>
                  </a:lnTo>
                  <a:lnTo>
                    <a:pt x="3025" y="7671"/>
                  </a:lnTo>
                  <a:cubicBezTo>
                    <a:pt x="3049" y="7679"/>
                    <a:pt x="3073" y="7683"/>
                    <a:pt x="3096" y="7683"/>
                  </a:cubicBezTo>
                  <a:cubicBezTo>
                    <a:pt x="3215" y="7683"/>
                    <a:pt x="3321" y="7588"/>
                    <a:pt x="3321" y="7461"/>
                  </a:cubicBezTo>
                  <a:lnTo>
                    <a:pt x="3321" y="1270"/>
                  </a:lnTo>
                  <a:cubicBezTo>
                    <a:pt x="3321" y="1174"/>
                    <a:pt x="3254" y="1088"/>
                    <a:pt x="3168" y="106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AC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47" name="Google Shape;14029;p73"/>
            <p:cNvSpPr/>
            <p:nvPr/>
          </p:nvSpPr>
          <p:spPr>
            <a:xfrm>
              <a:off x="3582741" y="3962556"/>
              <a:ext cx="318776" cy="173135"/>
            </a:xfrm>
            <a:custGeom>
              <a:avLst/>
              <a:gdLst/>
              <a:ahLst/>
              <a:cxnLst/>
              <a:rect l="l" t="t" r="r" b="b"/>
              <a:pathLst>
                <a:path w="12174" h="6612" extrusionOk="0">
                  <a:moveTo>
                    <a:pt x="2776" y="1"/>
                  </a:moveTo>
                  <a:lnTo>
                    <a:pt x="153" y="869"/>
                  </a:lnTo>
                  <a:cubicBezTo>
                    <a:pt x="57" y="898"/>
                    <a:pt x="0" y="983"/>
                    <a:pt x="0" y="1079"/>
                  </a:cubicBezTo>
                  <a:lnTo>
                    <a:pt x="0" y="6135"/>
                  </a:lnTo>
                  <a:cubicBezTo>
                    <a:pt x="0" y="6254"/>
                    <a:pt x="100" y="6347"/>
                    <a:pt x="215" y="6347"/>
                  </a:cubicBezTo>
                  <a:cubicBezTo>
                    <a:pt x="239" y="6347"/>
                    <a:pt x="263" y="6343"/>
                    <a:pt x="286" y="6335"/>
                  </a:cubicBezTo>
                  <a:lnTo>
                    <a:pt x="2595" y="5563"/>
                  </a:lnTo>
                  <a:cubicBezTo>
                    <a:pt x="2652" y="5543"/>
                    <a:pt x="2712" y="5534"/>
                    <a:pt x="2772" y="5534"/>
                  </a:cubicBezTo>
                  <a:cubicBezTo>
                    <a:pt x="2831" y="5534"/>
                    <a:pt x="2891" y="5543"/>
                    <a:pt x="2948" y="5563"/>
                  </a:cubicBezTo>
                  <a:lnTo>
                    <a:pt x="3225" y="5658"/>
                  </a:lnTo>
                  <a:lnTo>
                    <a:pt x="6087" y="6612"/>
                  </a:lnTo>
                  <a:lnTo>
                    <a:pt x="9225" y="5563"/>
                  </a:lnTo>
                  <a:cubicBezTo>
                    <a:pt x="9283" y="5543"/>
                    <a:pt x="9342" y="5534"/>
                    <a:pt x="9401" y="5534"/>
                  </a:cubicBezTo>
                  <a:cubicBezTo>
                    <a:pt x="9459" y="5534"/>
                    <a:pt x="9516" y="5543"/>
                    <a:pt x="9569" y="5563"/>
                  </a:cubicBezTo>
                  <a:lnTo>
                    <a:pt x="9855" y="5658"/>
                  </a:lnTo>
                  <a:lnTo>
                    <a:pt x="11877" y="6335"/>
                  </a:lnTo>
                  <a:cubicBezTo>
                    <a:pt x="11900" y="6343"/>
                    <a:pt x="11923" y="6346"/>
                    <a:pt x="11945" y="6346"/>
                  </a:cubicBezTo>
                  <a:cubicBezTo>
                    <a:pt x="12065" y="6346"/>
                    <a:pt x="12173" y="6246"/>
                    <a:pt x="12173" y="6125"/>
                  </a:cubicBezTo>
                  <a:lnTo>
                    <a:pt x="12173" y="1079"/>
                  </a:lnTo>
                  <a:cubicBezTo>
                    <a:pt x="12164" y="983"/>
                    <a:pt x="12106" y="898"/>
                    <a:pt x="12011" y="869"/>
                  </a:cubicBezTo>
                  <a:lnTo>
                    <a:pt x="9845" y="153"/>
                  </a:lnTo>
                  <a:lnTo>
                    <a:pt x="9397" y="1"/>
                  </a:lnTo>
                  <a:lnTo>
                    <a:pt x="6249" y="1050"/>
                  </a:lnTo>
                  <a:cubicBezTo>
                    <a:pt x="6192" y="1064"/>
                    <a:pt x="6134" y="1072"/>
                    <a:pt x="6077" y="1072"/>
                  </a:cubicBezTo>
                  <a:cubicBezTo>
                    <a:pt x="6020" y="1072"/>
                    <a:pt x="5963" y="1064"/>
                    <a:pt x="5905" y="1050"/>
                  </a:cubicBezTo>
                  <a:lnTo>
                    <a:pt x="3225" y="153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48" name="Google Shape;14030;p73"/>
            <p:cNvSpPr/>
            <p:nvPr/>
          </p:nvSpPr>
          <p:spPr>
            <a:xfrm>
              <a:off x="3582741" y="3962556"/>
              <a:ext cx="72454" cy="166196"/>
            </a:xfrm>
            <a:custGeom>
              <a:avLst/>
              <a:gdLst/>
              <a:ahLst/>
              <a:cxnLst/>
              <a:rect l="l" t="t" r="r" b="b"/>
              <a:pathLst>
                <a:path w="2767" h="6347" extrusionOk="0">
                  <a:moveTo>
                    <a:pt x="2767" y="1"/>
                  </a:moveTo>
                  <a:lnTo>
                    <a:pt x="143" y="869"/>
                  </a:lnTo>
                  <a:cubicBezTo>
                    <a:pt x="57" y="898"/>
                    <a:pt x="0" y="983"/>
                    <a:pt x="0" y="1079"/>
                  </a:cubicBezTo>
                  <a:lnTo>
                    <a:pt x="0" y="6135"/>
                  </a:lnTo>
                  <a:cubicBezTo>
                    <a:pt x="0" y="6254"/>
                    <a:pt x="100" y="6347"/>
                    <a:pt x="210" y="6347"/>
                  </a:cubicBezTo>
                  <a:cubicBezTo>
                    <a:pt x="232" y="6347"/>
                    <a:pt x="255" y="6343"/>
                    <a:pt x="277" y="6335"/>
                  </a:cubicBezTo>
                  <a:lnTo>
                    <a:pt x="2595" y="5572"/>
                  </a:lnTo>
                  <a:cubicBezTo>
                    <a:pt x="2652" y="5553"/>
                    <a:pt x="2709" y="5543"/>
                    <a:pt x="2767" y="5543"/>
                  </a:cubicBezTo>
                  <a:lnTo>
                    <a:pt x="2767" y="1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49" name="Google Shape;14031;p73"/>
            <p:cNvSpPr/>
            <p:nvPr/>
          </p:nvSpPr>
          <p:spPr>
            <a:xfrm>
              <a:off x="3742103" y="3962556"/>
              <a:ext cx="86699" cy="173135"/>
            </a:xfrm>
            <a:custGeom>
              <a:avLst/>
              <a:gdLst/>
              <a:ahLst/>
              <a:cxnLst/>
              <a:rect l="l" t="t" r="r" b="b"/>
              <a:pathLst>
                <a:path w="3311" h="6612" extrusionOk="0">
                  <a:moveTo>
                    <a:pt x="3311" y="1"/>
                  </a:moveTo>
                  <a:lnTo>
                    <a:pt x="172" y="1050"/>
                  </a:lnTo>
                  <a:cubicBezTo>
                    <a:pt x="115" y="1060"/>
                    <a:pt x="58" y="1069"/>
                    <a:pt x="1" y="1079"/>
                  </a:cubicBezTo>
                  <a:lnTo>
                    <a:pt x="1" y="6612"/>
                  </a:lnTo>
                  <a:lnTo>
                    <a:pt x="3139" y="5572"/>
                  </a:lnTo>
                  <a:cubicBezTo>
                    <a:pt x="3197" y="5553"/>
                    <a:pt x="3254" y="5543"/>
                    <a:pt x="3311" y="5543"/>
                  </a:cubicBezTo>
                  <a:lnTo>
                    <a:pt x="3311" y="1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000"/>
                </a:solidFill>
              </a:endParaRPr>
            </a:p>
          </p:txBody>
        </p:sp>
      </p:grpSp>
      <p:pic>
        <p:nvPicPr>
          <p:cNvPr id="34" name="Picture 2" descr="C:\Users\karen\Pictures\g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5570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reasEmAlta Giovana">
            <a:hlinkClick r:id="" action="ppaction://media"/>
            <a:extLst>
              <a:ext uri="{FF2B5EF4-FFF2-40B4-BE49-F238E27FC236}">
                <a16:creationId xmlns:a16="http://schemas.microsoft.com/office/drawing/2014/main" id="{0B09DCFD-D4FC-4365-BF53-D0943D65D9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350"/>
    </mc:Choice>
    <mc:Fallback xmlns="">
      <p:transition advTm="23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8" name="Google Shape;2568;p50"/>
          <p:cNvGrpSpPr/>
          <p:nvPr/>
        </p:nvGrpSpPr>
        <p:grpSpPr>
          <a:xfrm>
            <a:off x="2460600" y="1649046"/>
            <a:ext cx="4222800" cy="3226961"/>
            <a:chOff x="2133731" y="1649046"/>
            <a:chExt cx="4876539" cy="3016883"/>
          </a:xfrm>
        </p:grpSpPr>
        <p:sp>
          <p:nvSpPr>
            <p:cNvPr id="2569" name="Google Shape;2569;p50"/>
            <p:cNvSpPr/>
            <p:nvPr/>
          </p:nvSpPr>
          <p:spPr>
            <a:xfrm>
              <a:off x="2321250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45" name="Picture 5" descr="C:\Users\karen\Downloads\PRIMEIRA TELA INVESTIMENTO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17" y="1721087"/>
            <a:ext cx="3635567" cy="28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73" name="Google Shape;2573;p50"/>
          <p:cNvSpPr txBox="1">
            <a:spLocks noGrp="1"/>
          </p:cNvSpPr>
          <p:nvPr>
            <p:ph type="title"/>
          </p:nvPr>
        </p:nvSpPr>
        <p:spPr>
          <a:xfrm>
            <a:off x="2087724" y="540000"/>
            <a:ext cx="4968552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PÁGINA DE INVESTIMENTO</a:t>
            </a:r>
            <a:endParaRPr dirty="0"/>
          </a:p>
        </p:txBody>
      </p:sp>
      <p:sp>
        <p:nvSpPr>
          <p:cNvPr id="2" name="AutoShape 2" descr="data:image/jpeg;base64,/9j/4AAQSkZJRgABAQEAYABgAAD/2wBDAAgGBgcGBQgHBwcJCQgKDBQNDAsLDBkSEw8UHRofHh0aHBwgJC4nICIsIxwcKDcpLDAxNDQ0Hyc5PTgyPC4zNDL/2wBDAQkJCQwLDBgNDRgyIRwhMjIyMjIyMjIyMjIyMjIyMjIyMjIyMjIyMjIyMjIyMjIyMjIyMjIyMjIyMjIyMjIyMjL/wAARCAJ+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TVNYvk1KZI5yiI21VAFU/wC2dR/5+n/IU3Vf+Qrc/wC/WUPM87v159K3SVjBtmv/AGzqP/P0/wCQo/tnUf8An6f8hWRJ5nm8Z9sUs+/cMZxjtTsguzW/tnUf+fp/yFH9s6j/AM/T/kKz0zsG7rjmnUr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nLrWohgftT/kKz6UdaLILs2dQ0bUZtQnljtXZGbKkd6rf2Fqn/AD5yfpXoSf6tfoKdWfOzTkR53/YWqf8APnJ+lH9hap/z5yfpXoMkiRLudgq5xk1H9st/+eo/I0+dhyI4L+wdU/583/Sj+wdU/wCfN/0rvftlv/z1H5Gj7Zb/APPUfkaOdi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1JHNHMD5bBsdcUc7HyI8+/sHVP+fN/0pRoWqZ/483/AEr0OilzsORDU/1a/QU6mp/q1+gp1QWQXPSH/rqtT1Bc9If+uq1PTAKKKKQBRRRQAUUUUAFFFFABRRRQAUUUUAFFFFABRRRQAUUUUAFFFFABRRRQAUUUUAFFFFABRRRQAUUUUAFFFFABRRRQAUUUUAFFFFABRRRQAUUUUAFFFFABRRRQAUUUUAFFFFABRRRQAUUUUAFFFFABRRRQAUUUUAFFFFABRRRQAUUUUAFFFFABRRRQAUUUUAFFFFABRRRQAUUUUAFFFFABRRRQAUUUUAFFFFABRRRQAUUUUAFFFFABUEX/AB9XH/Af5VPUEX/H1cf8B/lTAnooopANT/Vr9BTqan+rX6CnUAQXPSH/AK6rU9QXPSH/AK6rU9MAooopAFFFFABRRRQAUUUUAFFFFABRRRQAUUUUAFFFFABRRRQAUUUUAFFFFABRRRQAUUUUAFFFFABRRRQAUUUUAFFFFABRRRQAUjOqKWZgqjkknAFLXKfEwZ+GfiLr/wAeMh49hQB1QIIyDkUtZPheTzfCejvz81lF1/3BWlPNHb28k8zhIo1LuxPAA5JoAeCD0pa88+EpnvNK1nWmaUWeqanLPaRyMTtjzjIz6kZr0OgAooooAKKKKACiiigAooooAKKKKACiiigAooooAKKKKACiiigAooooAKKKKACiiigAooooAKKKKACiiigAooooAKKKKACiiigAooooAKKKKACiiigAooooAKKKKACiiigAooooAKgi/wCPq4/4D/Kp6gi/4+rj/gP8qYE9FFFIBqf6tfoKdTU/1a/QU6gCC56Q/wDXVanqC56Q/wDXVanpgFFFFIAooooAKKKKACiiigAooooAKKKKACiiigAooooAKKKKACiiigAooooAKKKKACiiigAooooAKKKKACiiigAooooAKKKKACuV+Jf/ACTTxH/14yfyrqq434rTCH4X+ICTjdbFBz6kCgDZ8Jgp4P0ZSORZRf8AoArivGep3HjXWv8AhA9BlIhyG1m9TlYYv+eYP95umK5S3+IOt6//AGZ4StlHhSKS3jiN9fAiSUBQMRcYyexzXr3hjwvpvhPSl0/TYiATvlmc5kmc9WY9zQBpafY22mafb2NnEIre3jEcaL0CgYFI2pWK3gs2vbYXRGRAZV3n/gOc1l+MvEUHhTwpqGrzMAYYiIlP8Uh4UfnXDeHPhnpet/D+3u9TiY6/qEX2ttS3Hz45H+ZSrdgOOOlAHqUtxDC0ayzRxtI21A7Abm9B6mpa+Zv+Ex1vxF4s8I22pQtjRdQW0upu0txuIyffav8AOvpd3SJGkkYKigszE4AA6mgBkdxDLJJHHLG7xHEiqwJQ9cEdqji1CymupLWK7t5LiP78SSqXX6jORXg2n+L5pYvGN1oUrfb9f1uOxsH7qCpG/wDBcn8q3/FPhHTvAGneG9Y0iNk1C11GGK6u9x33KyHD7z3yaAPY6rXGo2NpPHBc3lvDNJ9yOSVVZ/oCeabqeo22kaXc6jeSCO3tozJIx7ACvLfAvhTS/Hug3/ibxJZfa7vVriQwvKTut4QcIIz/AA4x1FAHrE9zBaxGW4mjhjBALyMFHPTk1LXy9431/XYNIm8CzmW4GiXnmzXjnJktwy+Vn3BYfkK+mbm7gsbCW7uZBHBDGZJHboFAyTQA251Kxs5I47q8t4HkOEWWVVLfQE81LNcQ20JmnljiiXq7sFUfia8o8D+GtK+IWn6r4p8Q2i30mp3UiWol/wCXeBTtUJ/dPuPSvPPG+t65p2k6h8PmM13DpV19oN25yxtBgorH2JHNAH060iJE0jMAiruLdgPWvMV+Kt693YX40JV8M3t+LCC8ab987HI3iP8Au5Br0K1jW70KCJ87JrZVbHoVr57srTxLD4it9E0+w/4SLRPCl+0kfkEJukbJVWY8ErntQB9GyXEMUscUk0aSSkiNWYAuR1wO9NvIxNZTxGZ4A8bKZUbDR5H3gexFeMSnxTqfxc8I3niW3gsUczNaWEMm8xBU5Zj3Jz+lekfEHVLbR/AWtXV1JsQ2rxLzyzsCqge+TQBtaTEkGlWsUd496qRAC5kcO0v+0SOufWrlcd8K/wDkl3h7/r1H8zV2DxbHeeO7jw1aWrTLaWwmuroN8sTk/KmPUjmgDpKKKKACiiigAooooAKKKKACiiigAooooAKKKKACiiigAooooAKKKKACiiigAooooAKKKKACiiigAooooAKKKKACiiigAqCL/j6uP+A/yqeoIv8Aj6uP+A/ypgT0UUUgGp/q1+gp1NT/AFa/QU6gCC56Q/8AXVanqC56Q/8AXVanpgFFFFIAooooAKKKKACiiigAooooAKKKKACiiigAooooAKKKKACiiigAooooAKKKKACiiigAooooAKKKKACiiigAooooAKKKKACvP/jOxPw3uoVPM9zbxfXMq16BXKePfDd74o0ezsbOSJPLv4biXzCQCiNk496AL2s+FtN8R+GxpGpQLJH5QVHx80bAcMp7EVg/DXWb2Wzv/DesSmTVtDm+zvIx5liP+rf8Rx+Fd3XnnjHwXr914kXXfCeowWF5dWxsr4zA4aPs4x/EO1AHHfEqS5+IEuuQWMjf2L4atnkldTxPdY+6PUKM128ni238NfCDT9aGHkOnwpbR55klKAKo/H+Rrd0Lwhp2g+E/+EfgUvA8TJPI33pWYfMze5zXEeF/hjrNtqenx+JNSgvNH0NmOl20YPzEnIeTI6jsOaAMLVfCsnhf4deHrq8IbU5ddt76+fv5kjcj8Bx9c12HxG1S51W6s/AujSEX2q83kqf8u9r/ABMfQnoK3vH3hufxV4QutMtJEjuyySwO5+UOrAjNVPA/g640D7Xqms3S33iDUGDXVyBwoHRE/wBkUAeU+APDsUHxy1HSoFK6bosstxFGf7xART+teh/GLL+G9Kth1uNYtkx6/Nn+laOgeDp9J+I3iTxG7xGDU0iWFVJ3LgfPn8RR8SfCmp+K9DtINIuora+tbxLiN5c4GMj8xnNAHN+N5pvH3iKTwdp0jDTNPQ3GrzoeGcDKQ59c8n/61W/hnrtlpHwUs9Tu5NkFhFL52eoKsePrniur8H+FLbwjogsonM9xKxlu7l/vTynqxrhI/hTq8msS6XdanCfBpv21AWiZ8yRic+W3+yDQBzOraXdN8IvEfi3VUK6n4guIZApHMUIlXy1/Lmus8UXlz8QNU/4QnRZ2OnWqhtZ1BDwSOkKnuSRzWN8Y/Fceowf8IZpVuZIluII7+5T7sBLDZGP9r/CvWfDnhzTvC+jQ6ZpkIjhjGWY8tI3dmPcmgDiPhTqdnovwgW6u5BFBp73AmLH7u12OPr0rljpFzqvwx8Z+NdRiK32uQmSCM9YrZCNg/EDP5Vty/CvWJ9cvNNfVIk8G3V9/aEtomfNdzyY+nC5r0rVNJh1HQLvSQqpDPbNAoA4UFcD8qAON1/xfJpHw80dNMAm1rVbeK30+JeSXZQN+PRetdH4M8MQ+E/DNtpiN5k/MlzMessrcsx/GuW+H/wAOtR0W8g1TxNexX19ZW4s7BI8lLeEcZGf4j616TQB514nJ/wCFz+C1zx9nujj/AIDWL4kjPxN8SX9lGS3h3w/FIZGX7tzebThc9wv+etdD8QvBut+I9S0fUNB1CKxu7TzYpJXzlY5Bglfeul8OeGrDwz4eh0axU+SikO7fekY/eZvcmgDgfDXi6Lwx8CNG1AqJbtoDb2kC9ZZi7KoA/U11Xw+8MS+G/D5e+Yy6xfubq/lPVpG5x9B0rmPBPwtv9I1S3n1++iu7PSnkGk2kedkYZid7ZH3ufwr1SgAooooAKKKKACiiigAooooAKKKKACiiigAooooAKKKKACiiigAooooAKKKKACiiigAooooAKKKKACiiigAooooAKKKKACoIv+Pq4/4D/Kp6gi/4+rj/AID/ACpgT0UUUgGp/q1+gp1NT/Vr9BTqAILnpD/11Wp6guekP/XVanpgFFFFIAooooAKKKKACiiigAooooAKKKKACiiigAooooAKKKKACiiigAooooAKKKKACiiigAooooAKKKKACiiigAooooAKKKKACiiigAooooAKKKKACiiigAooooAKw/GWtP4d8Hatq0YzJbW7Og/2ug/Uityqmqaba6xpdzp19H5trcxmORPUGgDxSHQ0iHgXwzG4mv8AUbsa3qkx5Zto3gsfTnAr3auS8J/DzRvCN1Nd2j3V1dyIIhPdy+Y6Rjoi+grraACiiigAooooAKKKKACiiigAooooAKKKKACiiigAooooAKKKKACiiigAooooAKKKKACiiigAooooAKKKKACiiigAooooAKKKKACiiigAooooAKKKKACoIv8Aj6uP+A/yqeoIv+Pq4/4D/KmBPRRRSAan+rX6CnU1P9Wv0FOoAguekP8A11Wp6r3ZCrEWIAEq5JqT7RB/z2j/AO+hTESUVH9og/57R/8AfQo+0Qf89o/++hSG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QRf8fVx/wH+VP+0Qf89o/++hUcDK9zcFWDDK8g57UxFiiiikMan+rX6CnU1P8AVr9BTqAEIDDBAI96b5Uf/PNfyqO6yUjUMRukAODjij7Kn9+X/v43+NMR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pwVV+6oH0FQ/ZU/vy/9/G/xpLcbJ503MVBGNzE44oAsUUUUhjU/1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wAfVx/wH+VT1BF/x9XH/Af5UwJ6KKKQDU/1a/QU6mp/q1+gp1AEFz0h/wCuq1PUFz0h/wCuq1PTAKKKKQBRRRQAUUUUAFFFFABRRRQAUUUUAFFFFABRRRQAUUUUAFFFFABRRRQAUUUUAFFFFABRRRQAU2SRYonkf7qKWP0FOqG6jM1nPEv3njZR+IoGrX1PMLDVfHHiyC81zR723tra3lZLayMYPnY7Emu2k8S2+iaLZXHieeGwupkw8a5cbx1xgE1wPgTxhpPhLwze6dq8rw31rcyH7OUO5+nTt19a1/E/jEyzaBFawWlpHqCGZbzVIMiAdMY7E/XuKZ7mIw0p1/ZeztBN2a0bSV99b99mdlpniPSNZsZb2wv4preHPmPyuzjPIOCK43xP8SrNbW1/4RvU7ea4N0scytET8h9NwH5iuW0cyXWn+PxbzwXDNAp32keyN/vZKr2GM1Q1S/0CbwX4WtrIwHUo5l84IuHXn5tx9ziixrRy2lCtqnJXXyvG+uny6HsOreMNA0G5W21PUUgnZQ2zYzHB7/KDirTeIdITRRrDX8I08jInzwf659utcF4l8RyP4u1DSvN0fTo7W2G65v7fzGnBAO1fbnpWHpEGm3nwhjt9R1NbBW1FvJmZSy7x0BHp1oscscug6UJyurtX66Ptp/mel2fjbw/qVtdS2GpRTG2iMsilWUhR3wQDis3wl4+tNd0O7v794LWS0JaZE3EJH2Y/Xmuf8O6rev4ruNEml0rV4pbBib2yhUFRjhWI689j6isjw5cWX/CqfEtkuxb+ESNMuzDBSRjJ9ODQaPAUlGUbPeNnfZO/kvy7Hptj4y8PanfrZWWqQzXDRmQKoONoGSc4wOKZZ+OPDWoaiNPtdXgkuWbaq4YBj6AkYP4GuY03RraP4Qm4sLGNb+bS3zLEg8xywyeep6Vx11daPd+BfC9jpZgbXFukBWJMSKcnOT9dtBNPAUKkpKPNo+Xppvq9Nv6ue7SSJDE8sjqkaAszMcAAdSa878T/ABKs1s7f/hG9Tt5rg3Sxyq0ZPyHrjIGfqK6jxrHNL4J1hIQTIbV8BepGOf0zXj+p3+gTeB/DFtZmA6lHOvnBFw68/NuPucUInLMJTq2qTTetrdNr3Z7Lq/ivQ9AeOPVNRjt5ZF3KmCzY9cKDgVo2V9a6lZx3dlOk9vIMpIhyDXk+sSz2nxU1RpdQ0+x862TyJNRg8xGTaMhecDkGuu+GtjDY+GpUttTg1C3e5d0khjKKvTK4PuP1oMcRg6dLDqom7uz8tfl09TJ1PXvF158QNQ0DQ7mxijt4klX7RFngqpPP1atDwh4q1O51XVtF8Q/ZlvNOXzGnh4Qr3z9MiuYvdEk174x6xaxandaey20b+bbNhj8icfTmtjV/BUPhzwJr5sZri7v7qHM9xMdzuoOSPyzQdlSGG9nCk7JyUemqbtdtnU6b408O6tf/AGGx1WGW5OdqYZd2PQkAH8KTVPGvh3Rr42V/qkUVwPvJtZtv1wDj8a8x0qKHVV8Mj/hI9HilgmQ20ENoyzBhjKMQf1PBNXNc+y2Gv+IdS0jxJpfnNzdWN7CG3sB91SfvfhRYh5dR9ryXe3nve2/L+nlc9Lv/ABNoumabDqF3qMMdrP8A6qQEt5n0AyTS6Z4l0bWLOa7sNQhlgg/1r8rs785xivPNWntNd0Twrf3ep2uh6oFMlukkWYSAcdOijgYzxVI6tqOp+E/GGnNHZ3JtlRvtunxBVn+YZzjqcDr9aLERy6Eodb3s+y963bX5P5Ho+meNPDmsX32Kw1WGa4PRMMu76ZAB/Cm6l448N6RfvZX2qRxXKY3psZtufUgECvNJrrSL4eBbfQzA2pRSR+eIUwygAbt34g1a8R+JH1C+8S2rzaNp0VruhKXNvvnusAjIPrwMemRRYtZbTdRKzt+K1t26+nzPXbe4hureO4t5FlhkUMjochgehFZHi/U7nR/CmoahZlVuII9yFlyM5HaqPw4Yt4A0nJJ/dkf+PGsDx3438P3fhfVtLt78S3p/ciJUbJbIzzjGKRx0cLJ4v2cVzJSs9Ol+p0mieJ7eTQ9Dl1W7jjvtTjXy12keY5xwMdOorUTXNMkvruyS7Q3Nmm+ePBzGvqa8u1hf7Ft/h1LqH7iO2ZTM7DhPuHn8Ks6FfW2o+OfGd1ZzLNA9kdsi9GwMcU7HTPAQlF1Ve2r8vitb7juLXxv4bvb23s7XVoZbi4OIkRWOf04/GqGjayZZtY1zUNctzpkEhijhiP7uFR3YkAlj6VlfCjS9PPg+2v8A7HAbwSyETlAXHOOvXpXDGOWX4W64YlZgmrhn29l9T7cig0hgqLqTpQb0ajd26vW3Y7y6+IMN94r0Cy0G/guLO7lZLoeWdw6Y64I710Gj6rLPrOtRXOrWc8FpJhYo4yjW45yHY8Hp+lef3l9oF74/8G/2G1sdgAl8hNuP7oPv1prRyyt8S0t1ZpC3AQZJG5s/pmixU8HTcFFLl0W9r6ztr8j0TTvGvhzVtQ+w2Oqwy3JJCphhux6EjB/CopvH3he3v2spdYhWdH2MNrYDdMbsY/Wuf8Far4ROlaBbIbJtXW3wirF+8DgfNzjgnnr1rivEPiKTXPDurSyzaNZr9pKLYC3/ANJYhh82719T7Ggzp5dTnWcOWSS019bX22/q57wrBlDKQVIyCO9LWfoRz4f00k5zaxf+gitCkePJcsmgooooJCiiigAooooAKKKKACiiigAooooAKKKKACiiigAooooAKKKKACiiigAooooAKKKKACiiigAqCL/j6uP+A/yqeoIv+Pq4/wCA/wAqYE9FFFIBqf6tfoKdTU/1a/QU6gCC56Q/9dVqeoLnpD/11Wp6YBRRRSAKKKKACiiigAooooAKKKKACiiigAooooAKKKKACiiigAooooAKKKKACiiigAooooAKKKKACiiigChcaHpN3dfabnTLOafj97JArNx05IqW90yw1KNY76yt7lEOVWaMOAfbNWqKC/aT012KttpthZtI1rZW8DSABzFEq7gOmcDmqyeHNDjzs0fTxlgxxbJyR0PStOigPaTXVlK60fTL24S4u9OtJ50xtklhVmGOmCRSjSNNFk1kNPtRasctAIV2E+u3GKuUUB7SdrXKdjpWnaYH+wWNta7/AL3kxKm764FKdK05jcE2FqTcjE5MK/vR/tcc/jVuigXPJu9yOGCK2hSGCJIokG1URQqqPQAdKqQaHpNtdm7t9Ms4rkknzUgUNk9eQM1fooBTkr2e4EAjBGQazF8OaGm7bo+njcQxxbJyR0PStOigIzlH4XYp3uk6dqWz7dYW11s+750Svt+mRViC3htYFgt4Y4YkGFSNQqgewFSUUA5Sa5W9CuthZpevepawLdONrziMB2HoW6noKsdRg0UUCbb3M+30LSLO6+1W2l2cNxz+9jgVW568gUXWg6PfXH2i70qynm/56SwKzfmRWhRQV7Wd73dyrd6ZYX8Kw3llb3ESfdSWJWC/QEcU60sLOwt/s9nawW8JOTHFGFXP0FWKKBc8rct9ChaaJpVhOZ7PTbS3mIwZIoVVvzAom0TSrm7N3PplnLcEYMrwKWPGOpHpV+igftJ3vd3Ire2gtIFgtoY4YUGFjjUKo+gFVW0PSXvPtj6ZZtdbt3nGBS+fXOM5q/RQJTkndMr3lhZ6jD5N7aw3MQO4JNGHGfXBqK30jTLQubbT7SEumxzHCq7l9DgcirtFAKckuVPQhtbS2soBBaW8UEIORHEgVR+AqOLTLCC3lt4rK2jhmJMkaRKFfPXIxzVqigOaXcz4NB0e1eN4NKsonibdGyW6gofUHHBqzDY2lvNNNBawxSznMrpGA0h9WI6/jU9FAOcnuyha6JpVlcm5tdNs4JznMkUCq3PXkCmP4f0WWaSaTSbF5Zc+Y7W6Etnrk45rSooH7Wd73Y1ESONY41VUUAKqjAAHYU6iiggKKKKACiiigAooooAKKKKACiiigAooooAKKKKACiiigAooooAKKKKACiiigAooooAKKKKACiiigAqCL/j6uP8AgP8AKp6gi/4+rj/gP8qYE9FFFIBqf6tfoKdTU/1a/QU6gCC56Q/9dVqeoLnpD/11Wp6YBRRRSAKKKKACiiigAooooAKKKKACiiigAooooAKKKKACiiigAooooAKKKKACiiigAooooAKKKKACiiigAornbLU9e1O0S9tLLT0tpcmITXDh9ueM4UjP41Y8zxN/z66T/wCBEn/xFBs6Ek7Nr70bVFYvmeJv+fXSf/AiT/4ijzPE3/PrpP8A4ESf/EUC9i+6+9G1RWL5nib/AJ9dJ/8AAiT/AOIo8zxN/wA+uk/+BEn/AMRQHsX3X3o2qKxfM8Tf8+uk/wDgRJ/8RR5nib/n10n/AMCJP/iKA9i+6+9G1RWL5nib/n10n/wIk/8AiKPM8Tf8+uk/+BEn/wARQHsX3X3o2qKxfM8Tf8+uk/8AgRJ/8RR5nib/AJ9dJ/8AAiT/AOIoD2L7r70bVFYvmeJv+fXSf/AiT/4ijzPE3/PrpP8A4ESf/EUB7F9196NqisXzPE3/AD66T/4ESf8AxFHmeJv+fXSf/AiT/wCIoD2L7r70bVFYvmeJv+fXSf8AwIk/+Io8zxN/z66T/wCBEn/xFAexfdfejaorF8zxN/z66T/4ESf/ABFHmeJv+fXSf/AiT/4igPYvuvvRtUVi+Z4m/wCfXSf/AAIk/wDiKPM8Tf8APrpP/gRJ/wDEUB7F9196NqisXzPE3/PrpP8A4ESf/EUeZ4m/59dJ/wDAiT/4igPYvuvvRtUVi+Z4m/59dJ/8CJP/AIijzPE3/PrpP/gRJ/8AEUB7F9196NqisXzPE3/PrpP/AIESf/EUeZ4m/wCfXSf/AAIk/wDiKA9i+6+9G1RWL5nib/n10n/wIk/+Io8zxN/z66T/AOBEn/xFAexfdfejaorF8zxN/wA+uk/+BEn/AMRR5nib/n10n/wIk/8AiKA9i+6+9G1RWL5nib/n10n/AMCJP/iKPM8Tf8+uk/8AgRJ/8RQHsX3X3o2qKxfM8Tf8+uk/+BEn/wARR5nib/n10n/wIk/+IoD2L7r70bVFYvmeJv8An10n/wACJP8A4ijzPE3/AD66T/4ESf8AxFAexfdfejaorF8zxN/z66T/AOBEn/xFHmeJv+fXSf8AwIk/+IoD2L7r70bVFYvmeJv+fXSf/AiT/wCIo8zxN/z66T/4ESf/ABFAexfdfejaorF8zxN/z66T/wCBEn/xFHmeJv8An10n/wACJP8A4igPYvuvvRtUVi+Z4m/59dJ/8CJP/iKPM8Tf8+uk/wDgRJ/8RQHsX3X3o2qKxfM8Tf8APrpP/gRJ/wDEUeZ4m/59dJ/8CJP/AIigPYvuvvRtUVi+Z4m/59dJ/wDAiT/4ijzPE3/PrpP/AIESf/EUB7F9196NqisXzPE3/PrpP/gRJ/8AEUeZ4m/59dJ/8CJP/iKA9i+6+9G1RWL5nib/AJ9dJ/8AAiT/AOIp1lqGo/2sNP1K2tkZ4Gnje3lZxhWVSDlRz8woB0ZWumvvNiiiigyCiiigAooooAKKKKACoIv+Pq4/4D/Kp6gi/wCPq4/4D/KmBPRRRSAan+rX6CnU1P8AVr9BTqAILnpD/wBdVqeoLnpD/wBdVqemAUUUUgCiiigAooooAKKKKACiiigDj/FWoanp/iLS5rGR2gggmnurYf8ALaMbQcf7QByPpSReJVtb/XLrzJLy3L2q2cMbA72kTgLngZJzmugn0wza/aal5oCwQSRGMr97cV5z+Fc/B4DjtU1SOC+aNbm6jurT5M/ZWTkDn7y5zx6HFVoTqWpfF0trpd9NdaTLHfWTRLLZiVW3CQ4Uq/Q559OlQy+L9Rhlu4G8N3Hn2cYnnUXMe0QnOGDd2+U/L7dalbwtd3NjffbdQSW/vJIWklSHairEwKqq5+vOe9X7jQ2nvtWuBOAL+zW2C7fuEb+evP3+ntS0HqVb/wAWJAYhZ2Zus2q3cmZki2xNnGN33mODx7da0ZtbtIfD51r53tRAJxtHzEEZAx61h3Pg2V/sclvcWZmitI7SU3VmsysqZwygn5Tyfat2+0iO/wBAl0l3KJJD5W+NQu33A6DntRoGpzkXiG+j8STTatZz6fb2+lNcvB5qyqQH+8Nv8WOMVr6V4gnvdQFlf6XLp80kXnwB5FcSR5wc4+6wyMj361Sj8LX93d3E+s6ol0J7BrFlhg8rCls7hyeat6VoV9Bqa3+qait5NDCbeDZD5YVCQSW5OWOB7cU9A1E1PxDeWmryadY6PJfSR24uGZZ1jAUsRjnvxx6+1RSeKppprGPStJlvjeWf2tT5yxhFyBhs9+fzH41X1HTdYuPF9zNp1yLRWsEjMskHmI3ztkDkfMB/OtPTfD66ZeWckUxaK1sPsYVl5b5gd2fw6e9LQNSrJ4saO8c/2ZMdNiuBay3vmL8suQPudSoJwT69qin8XzwXN4To0zWFldfZ7i6Ey/L935gvU/eGf606bwtcyXcsK6kF0ma6+1yW3lZcvuDEB88KWGemaz4/D+qajdazA94bbTbjUS8kT2+WkUBDlG7AkY6HpxT0FqbkWuXlxr9zp0Gku9vayrHNdGdQF3IGyF6nryKzrbxQI9I00WtnJPc3ayOkU90BtVGwS0jfUY471u2OnNZ3+pXJlDi8mWUKFxswirj3+7mufk8FuNO02OK4tXu7FZEDXNqJYnV23HKk8EcYINLQeoo8TXmoav4eOnQp9ivVn+0JLIAylMAjgHleeh5qzd6vPb+KLVLm2ljtXf7NEVuUO525DNGOccYBzx6VKfDs8cmiz291BHNp7OJAtsFSVHxvAVcbTwMGqC+DJl1SK5+12zRxX32sSNbZnbkko0megzgY7CnoLUtReI7q9OpBdIlSztGnikuftCglkH8I68+vb3qNfE8q2tjDp2lXF9M1lHdzIZ1BijI4yzfeY88d8dq0bTRGttN1O0M4Y3s00gbb9zzO3XnFZx8L39sto+m6olvcJZJZXDPBvWRFHDKM8MOfUc0tB6mzYam2pGCe3tibCe2EyXJcA7ifubevTnNXz0NZ2m6bLpa29pDOp0+3tlhSJk+cuD94t9O2K0T0NIaMXwr/AMijYf8AXH+prTsSWsYSSSSo5NZnhQZ8JaeB3h/qa1bWNobWONsblXBxTNa/8WXq/wAyaiiikZBRRRQAUUUUAFFFFABRRRQAUUUUAFFFFABRRRQAUUUUAFFFFABRRRQAUUUUAFFFFABRRRQAUUUUAFFFFABRRRQAUUUUAFFFFABRRRQAUUUUAFFFFABRRRQAUUUUAFFFFABWRL/yONp/2D5//RkVa9ZEv/I42n/YPn/9GRUGtLd+j/I16KKKDIKKKKACiiigAooooAKgi/4+rj/gP8qnqCL/AI+rj/gP8qYE9FFFIBqf6tfoKdTU/wBWv0FOoAguekP/AF1Wp6guekP/AF1Wp6YBRRRSAKKKKACiiigAooooAKKKKACiiigAooooAKKKKACiiigAooooAKKKKACiiigAooqv58rO4ihDKp2klsc0AWKKg8y5/wCfdf8Av5/9ajzLn/n3X/v5/wDWoAnoqDzLn/n3X/v5/wDWo8y5/wCfdf8Av5/9agDFttC1awgW1stbEdrHkRJJaK7KuehOeal/s7xB/wBB+L/wBX/4qtXzLn/n3X/v5/8AWo8y5/591/7+f/WpmzxE27u33L/Iyv7O8Qf9B+L/AMAV/wDiqP7O8Qf9B+L/AMAV/wDiq1fMuf8An3X/AL+f/Wo8y5/591/7+f8A1qBe3l2X3L/Iyv7O8Qf9B+L/AMAV/wDiqP7O8Qf9B+L/AMAV/wDiq1fMuf8An3X/AL+f/Wo8y5/591/7+f8A1qA9vLsvuX+Rlf2d4g/6D8X/AIAr/wDFUf2d4g/6D8X/AIAr/wDFVq+Zc/8APuv/AH8/+tR5lz/z7r/38/8ArUB7eXZfcv8AIyv7O8Qf9B+L/wAAV/8AiqP7O8Qf9B+L/wAAV/8Aiq1fMuf+fdf+/n/1qPMuf+fdf+/n/wBagPby7L7l/kZX9neIP+g/F/4Ar/8AFUf2d4g/6D8X/gCv/wAVWr5lz/z7r/38/wDrUeZc/wDPuv8A38/+tQHt5dl9y/yMr+zvEH/Qfi/8AV/+Ko/s7xB/0H4v/AFf/iq1fMuf+fdf+/n/ANajzLn/AJ91/wC/n/1qA9vLsvuX+Rlf2d4g/wCg/F/4Ar/8VR/Z3iD/AKD8X/gCv/xVavmXP/Puv/fz/wCtR5lz/wA+6/8Afz/61Ae3l2X3L/Iyv7O8Qf8AQfi/8AV/+Ko/s7xB/wBB+L/wBX/4qtXzLn/n3X/v5/8AWo8y5/591/7+f/WoD28uy+5f5GV/Z3iD/oPxf+AK/wDxVH9neIP+g/F/4Ar/APFVq+Zc/wDPuv8A38/+tR5lz/z7r/38/wDrUB7eXZfcv8jK/s7xB/0H4v8AwBX/AOKo/s7xB/0H4v8AwBX/AOKrV8y5/wCfdf8Av5/9ajzLn/n3X/v5/wDWoD28uy+5f5GV/Z3iD/oPxf8AgCv/AMVR/Z3iD/oPxf8AgCv/AMVWr5lz/wA+6/8Afz/61HmXP/Puv/fz/wCtQHt5dl9y/wAjK/s7xB/0H4v/AABX/wCKo/s7xB/0H4v/AABX/wCKrV8y5/591/7+f/Wo8y5/591/7+f/AFqA9vLsvuX+Rlf2d4g/6D8X/gCv/wAVR/Z3iD/oPxf+AK//ABVavmXP/Puv/fz/AOtR5lz/AM+6/wDfz/61Ae3l2X3L/Iyv7O8Qf9B+L/wBX/4qj+zvEH/Qfi/8AV/+KrV8y5/591/7+f8A1qPMuf8An3X/AL+f/WoD28uy+5f5GV/Z3iD/AKD8X/gCv/xVH9neIP8AoPxf+AK//FVq+Zc/8+6/9/P/AK1HmXP/AD7r/wB/P/rUB7eXZfcv8jK/s7xB/wBB+L/wBX/4qj+zvEH/AEH4v/AFf/iq1fMuf+fdf+/n/wBajzLn/n3X/v5/9agPby7L7l/kZX9neIP+g/F/4Ar/APFUf2d4g/6D8X/gCv8A8VWr5lz/AM+6/wDfz/61HmXP/Puv/fz/AOtQHt5dl9y/yMr+zvEH/Qfi/wDAFf8A4qj+zvEH/Qfi/wDAFf8A4qtXzLn/AJ91/wC/n/1qPMuf+fdf+/n/ANagPby7L7l/kZX9neIP+g/F/wCAK/8AxVH9neIP+g/F/wCAK/8AxVavmXP/AD7r/wB/P/rUeZc/8+6/9/P/AK1Ae3l2X3L/ACMr+zvEH/Qfi/8AAFf/AIqj+zvEH/Qfi/8AAFf/AIqtXzLn/n3X/v5/9alimdpDHJHsYDcMNnIoD28uy+5f5GT/AGd4g/6D8X/gCv8A8VR/Z3iD/oPxf+AK/wDxVblFIft5dl9y/wAjD/s7xB/0H4v/AABX/wCKo/s7xB/0H4v/AABX/wCKrcooD28uy+5f5GH/AGd4g/6D8X/gCv8A8VR/Z3iD/oPxf+AK/wDxVblFAe3l2X3L/Iw/7O8Qf9B+L/wBX/4qj+zvEH/Qfi/8AV/+KrcooD28uy+5f5GH/Z3iD/oPxf8AgCv/AMVR/Z3iD/oPxf8AgCv/AMVW5RQHt5dl9y/yMP8As7xB/wBB+L/wBX/4qpbDSryHUvt1/qP2uVYTDGFhEYVWIJ6E5PyiteigTrSatp9y/wAgooooMgooooAKKKKACiiigAqCL/j6uP8AgP8AKp6gi/4+rj/gP8qYE9FFFIBqf6tfoKdTU/1a/QU6gCC56Q/9dVqeoLnpD/11Wp6YBRRRSAKKKKACiiigAooooAKKKKACuQ07xTeS6nrVjeRxoYXmNhIBxIsYG5T/ALQJB+hrr64678L3l1o2qIhSHUPt0t3Yyg5wSAAD7MMgj3poTLcXi+ztNG0ubUWke7urVLiRLeFnKqQNzkDO1QT1q1qHizS9Pkhjdp52ng+0RC2haXfHkDI2/XNY1vo+u6Stjc2dpbXM7aXFY3ETzbBE6DhgcfMvJyOvArQ0fQLnStR0/LLJBbaV9kaQHGX3qenpwaegtSzp/i7R9UvorW0mlczKTDKYWWOXHJCsRgkdxUtr4m0y81AWcMkhZ2ZYpDEwjlZc7grdCRg/lWTYaDqEFh4XhkjQPp8zPcAOPlBRxx68sKraH4avrK+tILy1MkFlI0kdydQkKEnOCsPQH5sHt6UWQ7s1PEesXljqOk2NnHLm8lYPIkHm4VVzgDI6+vYZq4fEViurLp7rcRu7+UkrwsInfGdoboTijUrC4udc0a6iVTFayStKS2CAyEDHrzXPTaJr1zrFvJch5Vg1FZzMbwiMxAnAWLoCBjr+dLQNTZPjDSV1JrF3nV1uDbNIYG8tZOMKXxjnIxTrDxF9pvdYhms7iGPTpNvmmMkONoPGOSeeg7YqhLod++larbiNPMuNVW6jG8cxh42z7HCninyadrcU3iBLIRRG8KzWtz5nIbaqshGODhTg+9Ggal+38T6bPa3c8jy2otFDTpcxGNkU9GweoPbFRS+JLaXRru7Q3VmbcoHM9q25dxGCFOMg+xrGs/D+oySatJd6eskd3ZxwpBeXzTFiC2Qz8levGKQaFrlxoeq20iSRpOIRbWs96bgoVbLHeegIxgZPSnZBdnRX3iKx06+W2uVuFGVVpxAxiQt90FsYGavQXiXFxcwKkqtbsFYuhAYkA/Ke457VyPiHRde1K6vI0V5oZHja3YXhjjRAQSrRj7zZBOTn8K6+CS5e4uFmgWOJGAhcPkyDHJI7c5FICeoLb/lt/wBdWqeoLb/lt/11akMnooooAKKKKACiiigAooooAKKKKACiiigAooooAKKKKACiiigAooooAKKKKACiiigAooooAKKKKACiiigAooooAKKKKACiiigAooooAKKKKACiiigAooooAKg/5fj/ANch/M1PUH/L8f8ArkP5mgCeiiigAooooAKKKKACiiigAooooAKKKKACiiigAooooAKKKKACiiigAqCL/j6uP+A/yqeoIv8Aj6uP+A/ypgT0UUUgGp/q1+gp1NT/AFa/QU6gCC56Q/8AXVanqC56Q/8AXVanpgFFFFIAooooAKKKKACiiigAooooAKKKKACiiigAooooAKKKKACiiigAooooAKKKKACq/lTI7mJ02s27DKTg/nViq/mzSO4ijTarbcsxGT+VAC4uv78P/fB/xoxdf34f++D/AI0Zuv7kP/fZ/wAKM3X9yH/vs/4Ux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ljikEpkkZSxXaAowMUmbr+5D/AN9n/CljlkMrRyIoYLuBU5GKAJqKKKQwooooAKKKKACiiigAooooAKKKKACiiigAooooAKKKKACiiigAqCL/AI+rj/gP8qnqCL/j6uP+A/ypgT0UUUgGp/q1+gp1NT/Vr9BTqAILnpD/ANdVqeoLnpD/ANdVqemAUUUUgCiiigAooooAKKKKACiiigAooooAwvF+oT6X4ekube5Fs4ljQzEAhFZwCeeOhPWs3RdakfxCbGHWo9bs2tWmeWNUzAysAASnB3AnjrxWx4l0uXWNHNnEImJmidhL90qrgkHj0BqpHoE+naxeyaQLe1s7612uqKF8qdRhXVQMHIPP+6Kelha3LVp4hhurqS1ayvrecRNNGlxDsMyjgleevI4ODyKg07xQmpX9xYf2ZqVnPDB5zefCvAJwB8rHk84HfBrK0jw9q9lqkV/JFbCaKzliJN1JKZpTtIY7vugkdB096k0fTPEUWmX9tcx2lrfXUbu1/FcGRmmPAO0qMKBwPQAU9A1Lej66Q95Fqc91GYIfPH2y1ELGLnL/ACkg89uCO4q7pPiS01a5a3SC7tptnmxpdQmMyx/319R+vPSuftPCF7LNeG6SG2judOa0YpcyTtvJzuy3bvgVq6Vpmrvq8F/q/wBkjNpbtbwpbMW8zcRlzkcfdGB9eaHYFcqeIdZntfEEVjNq66NZG2Mq3TRqwlfOCu5uFwOcdTmtGXXY9K02xE8kuqXdwn7v7DDuafAyWABwBj3xTtZXXzKV0630y7tJFCtDdllIPc5AII9sVk2/hnU9HttMn09rSe8tPODwuTHERK24hMZ2hT046UaBqas3irT47G1uYI7q6e6LCG3ghJlJX7+VOMbcc5xUserRT6tYxK91H9otZJlheHbwCo+bPzBhnp9ayF8P6tYLYX9o9pPqELTtNFIWSN/OfewU8kYOMZHIq9LpWqXOq2l9JLbxTJYTQO8WSFkcqQVB6gbe9LQNSRPEUc8k9r9kvbS4EDywm5h2CUL1K/QkcHB56UuhatNd6XpJuIppZru28150j/dqQB949ic8D2NYuleGNTi1OC5u1hQpazQSyi6klaV22/PhuADg8CtjQLXVtN07TbC4itfLgiaOZ0kYn5cBCox3Gc56e9DsGpu1Bbf8tv8Arq1T1Bbf8tv+urUhk9FFFABRRRQAUUUUAFFFFABRRRQAUUUUAFFFFABRRRQAUUUUAFFFFABRRRQAUUUUAFFFFABRRRQAUUUUAFFFFABRRRQAUUUUAFFFFABRRRQAUUUUAFFFFABUH/L8f+uQ/manqD/l+P8A1yH8zQBPRRRQAUUUUAFFFFABRRRQAUUUUAFFFFABRRRQAUUUUAFFFFABRRRQAVBF/wAfVx/wH+VT1BF/x9XH/Af5UwJ6KKKQDU/1a/QU6mp/q1+gp1AEFz0h/wCuq1PUFz0h/wCuq1PTAKKKKQBRRRQAUUUUAFFFFABRRRQAUUUUAFFFFABRRRQAUUUUAFFFQyTMsojjj3sRuPOABQBNRUHmXH/PuP8Av4KPMuP+fcf9/BQBPRUHmXH/AD7j/v4KPMuP+fcf9/BQBPVfyJVdzFMFVjuIK55pfMuP+fcf9/BR5lx/z7j/AL+CmAeXc/8APwv/AH7/APr0eXc/8/C/9+//AK9HmXH/AD7j/v4KPMuP+fcf9/BQIPLuf+fhf+/f/wBejy7n/n4X/v3/APXo8y4/59x/38FHmXH/AD7j/v4KADy7n/n4X/v3/wDXo8u5/wCfhf8Av3/9ejzLj/n3H/fwUeZcf8+4/wC/goAPLuf+fhf+/f8A9ejy7n/n4X/v3/8AXo8y4/59x/38FOilMjOrpsdcZGc9aAG+Xc/8/C/9+/8A69Hl3P8Az8L/AN+//r1PRSG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hOASegGaAIfLuf+fhf+/f8A9ejy7n/n4X/v3/8AXpqzzuodbf5WGRlx0p3mXH/PuP8Av4KYg8u5/wCfhf8Av3/9ejy7n/n4X/v3/wDXo8y4/wCfcf8AfwUeZcf8+4/7+CgA8u5/5+F/79//AF6PLuf+fhf+/f8A9ejzLj/n3H/fwUeZcf8APuP+/goAPLuf+fhf+/f/ANejy7n/AJ+F/wC/f/16PMuP+fcf9/BR5lx/z7j/AL+CgA8u5/5+F/79/wD16PLuf+fhf+/f/wBejzLj/n3H/fwU6GZpGdHTY6YyM560AN8u5/5+F/79/wD16PLuf+fhf+/f/wBep6KQyDy7n/n4X/v3/wDXo8u5/wCfhf8Av3/9ep6KAIPLuf8An4X/AL9//XpYoXWQySSb2I2jC4wKmooAKKKKACiioZZmWRY4497EZ64wKAJqKg8y4/59x/38FHmXH/PuP+/goAnoqDzLj/n3H/fwUeZcf8+4/wC/goAnoqDzLj/n3H/fwUeZcf8APuP+/goAnoqDzLj/AJ9x/wB/BR5lx/z7j/v4KAJ6Kg8y4/59x/38FHmXH/PuP+/goAnoqDzLj/n3H/fwUeZcf8+4/wC/goAnoqDzLj/n3H/fwU1p50Us1uNqjJw46UAWaKQHcoI7jNLQAVBF/wAfVx/wH+VT1BF/x9XH/Af5UwJ6KKKQDU/1a/QU6mp/q1+gp1AEFz0h/wCuq1PUFz0h/wCuq1PTAKKKKQHBXHiPVI7XV9QGs6fH9huJUSxlhG6RU6Lu3Zye3HWukvfEtlpywm8juY98YlkKwMywqe7kDArnZfBO62v9QSwtBri6g93aTMAS4DAqrH0IyMHpmrPiTTNf1R7uOGKV7e4s9kMcd75KwyEHcJAPv5yMdRVaE6mrqXi7SdKu2tbl5jIsSzN5UDOFjJI3EgdBjmn6d4q0jVL02trcMXMfmxs8bKsyd2QkYYDviqiaPei/v5TGuybS47ZDuHLgNkfTkc1WXw9eyQ+HIZEVFs7OWC5YMCULRBBj15paD1NXTfFGlaretaWs0hkwTGzxMqzAdSjEYYD2qXVvEGn6NLBFdNKZZslY4YmkYKOrEAcKMjmsXSNJ1gXejxX9tbwW+joypNHLuNwSmwELj5Rjk571d1W01SDxFBq2m2sV3utWtZI3l8sp8wYPnHI9R1osrhrYi03xZAfDenahfM0k94GMcdtEzNIATyFHOAME1v2d7b6hZx3drKJYJF3I47iuITw1rFvpmiTCFpLqzhlint7e8MBO9g2Vcdhjof6V1ejae2naHHapEIJcMxXzWlCuxJ+8eTyaHYFcitvE1hdXb2sa3KzBGkjWSBk85V6lMj5sf1qlpXib+1dN0q8kSSye7nMXlPCT5hAY4B7Djr7YqhpGj62Nc0671GOUmCOZLiWS980O7AYZE6KpwfQjpin6domqQ2Gh2s9vGp069dnZZQQ8eGw4+u4cU7INTch8Q6fPb2E0byEX8hihXyzu3DO7I7Y2nOaqL4psLXSrG4uLiW4e7z5XlWzb3APJ2DJAHc1X0zw9dWviy6u5Sh02MvJZIDyskuDJx9Qf++zVOz0fWtJh0W5t7OG5ntreW2ngaYJgO4YMG6HGOR70tA1L2k+KVn8Nw6ncrLOZp5EjW1gZywV2A4HsO9XJ/FWkwaba3wmkljum2wJDEzyOR1G0DPHf0rCtdH8QWmhafbmM5W4me7t7S68pm3OShV/QZ5HGabp+h65pVnpVzHaRXF1aS3PmW7XHLJK2QQ56kYHXrzTshXZp6X4sgm0STUruTcjXkkFusURLyYYhQF6k4B/KtO316xuorWSAyyLcSmEYibMbgEkOMfLjHeuX/wCEc1k6TbzSQqL2DUZ7pre3ujFvR9wwsg6HB7+9bmi2l5plpEq6dsa5uWkuQ94ZWjBH3izD5jwBgUOw1c36g/5f/wDtl/Wp6g/5f/8Atl/WpGT0UUUAFFFFABRRRQAUUUUAFFFFABSEgAk9BzS0HkYoAztH1m11u2kntUuEWOQxkTwtG2R3AYcg9jVqL/j7n+i/1qLTtOTTYHijnuZg7l91xMZGGewJ7D0qWL/j7n+i/wBaYieiiikMK5mefW77xHqNjYajb2kdpDEyiS18zezhup3DA4rpq5S7TX9P8Uaheado8V7BdwwqrtdLFsKbs5BGcc00JljT/FSSeHrS/vLeY3EpaN4rWJpPnQkNjHbjPNOn8VQ/bdFjs4Jbq21PfiaNCdoUf49c9KzU0HWNO0nS7OBnnRGle8S2uTAzSO24EN12gluOCeOtLYaHq1hZ+HXNuks1jNMLiPz8kLJkbgx+9jIPqaegtTcfxHYR6qunyeejtJ5SytCwiMn9wPjGan1bWLPRbVZ7tn+dwkccaF3kY9lUck1y17ouv3mqxtOskqRajHOsv2zbF5KsCAIv7wHr+dbfiGxvpbnTdR06GO4nsZmc27vs8xWUqcN0BHXmlZDuytpniy3n07UNQupf9HivmtoAsTb24XC7epbJIxW1pup2uq2xntWYhWKOroVZGHVWB5B5rkX8Pa1caZPNLBHHeDVmvlghuSm9CgXaJByrdef8a6Hw5p8ljaTyT2z289xL5jq901wx4ABZj3wOg44FDsCuRSeJrCwtjNeXMjq97JaIUgOd4J+TAznpjPep4fEmn3GktqMJneNX8tolhbzVfpsKYyDWUuhX4mtGMSYj1ma7b5xxE27B+vI4pLnStZij1NrMEfaNRE5SKYRvLDsUEK38JyPbp1o0DU1ofEmnT2tvOjyAT3ItAjRkMkp/hYdjxTrjxFptpHfvNKyiydY5fkJJZgCqqB94nI6VzUHh3WIdOuJFgU3Ueqrfwwy3JcyKABtMh79eTTbqw1KG01LVNQW0spTqFveQrJNmMhAo2swHBPIzjFOyC7OgtvFulXVrc3EbThbaWOGZXhZWR3ICgg8/xDNT33iLTtO+3faZHX7DEk05CE4ViQCPXpXKWUd/4jtPEc0ItPOlubd4THIXiYxbW278c8rgkcc1Yu9H1zVY9cmuLCG3kvbaCOGIXAflWJOT070WQrs3R4osWsftaQ3zqZTEqLavvc4zkLjpjnNOm8UaVDpdvqAlkliuGKwpFEzSSMM5UKBnIwc+mKi8QW2qziy+w+a8CsftMMFx5Ej8fKQ/oD1GRmsBtO1PQNI0vU3thPcadcXJktvPLGRZnYDDkctyvX3pWQ7s29V8QCPT7S8sJZcS7nCfYpJCyjruAwUA7n9KnuvFOmWNlaTyTPP9qTfGLaFpCy8ZbaBkKM96o6pb+IL02chhZYzEwmt7W9MRSQnhi+AWUDjA7+tVLHSNb0WDSbu2s4bq5hsDZz27XG3adwYMGI5HHPenoGp00Gr2l1PbRW7PKtzCZ45UQmMqCB97oDz0+tXJP9U/+6ax9Cs77SbOx02SGOSJIXaa4R8BZC2doXqRyefatiT/AFT/AO6akYy3/wCPWL/cH8qh+3rgny2wRleR83OKmt/+PWL/AHB/KoPsAwQZDgDCcfd5z+NPQWpIt0GVcoQxfYVz0NMF8CP9U2SAVGR8wJxT47XY4dn3EFieMcmoxY4H+t5AAQ7egByPrRoGpILpSisVIJYgj0x1/lTBfAgfum3Nt2jI5z0/lT0tQv3n3fKR07k8moxYkAHzcuu3YdvQDp9etGgai/blIBEbYwCxyPlycU+K6EsuzYVyCVJPXBxTPsIAUCQ4wA/H3sHP4U+K18qXfvyACFGOmTk0aBqWKrx/8fs/+6v9asVXj/4/Z/8AdX+tIZYooooAKxNU1W+TVoNK0u3gkunhaeR7hyqRoDgdASST/Ktuua1gXmmeIotag0+e/ga0NrJFbYMiHfuVsEjI5IpoTK+peLrzRRo51PSxD9qmkjutkm8Qqv8Ay0BHVeQeegq1qfiWWxk1pY7eOQWFmlyhLH5y27g+3FQXFvf6vqehXF9pfkx4uRPCXEgRGTChz0yR2FYQ0HWLa28UWLwSTxfYUt7GUcmZAG2r/vDOPwFPQWp0cOtaraatp9nq1vZeXqG5YZLV2JVwu7DBh0IzyKtf8JBDDqerQXhjt7awEB85m6+Znr+OB+NQLottpCDVYrW+1G+gh2xpJctK6g43BN7YB/niqumNeCfWdcuNIulS7MCxWbBTMQgwWIzgctnGegpaD1OrqA/8fy/9cj/MVPUB/wCP5f8Arkf5ikMWefySoCF2bOADjoM1Gt6ruoCNtYgbs9yM1JPB520q+1lzg4z1GDUYsgrqVkIUEHGO4GBT0FqOe7CTbCh2hgpbPcjNMF9kAeU25tpUZHIPSnG03SBmkyMhmGOpAxmmLYkDPm/Mu0IdvQDpn1o0DUk+1DyEkCEl22hc96Z9uU4xG3QFuR8uTinfZCIlQS/cIZTt7+v60z7CBjEhxgB+OuDn8OaNA1Hpdq7EFCq4YhieuDg0n20ZX922Dtyc9M9KT7F94eYduCFGOgJyae9oHl3bsKSpZcdcdKNA1GC+BH+qbJAKjI+bJx+FBvwFz5TcAl+R8uDj8aBY4B/eHIACHHTBz+NIbH5ceactkP8AL1yc8elGgak80vlBcKWZjgAHFQrfK20iNtp25OehNSPaqQDHiNw27OM1GtiF2ASHYNuRjqR0o0DUt1Fcf8e0v+4f5VLUVx/x7S/7h/lSGPj/ANUn+6KdTY/9Un+6KdQAVBF/x9XH/Af5VPUEX/H1cf8AAf5UwJ6KKKQDU/1a/QU6mp/q1+gp1AEFz0h/66rU9QXPSH/rqtT0wCiiikAUUUUAFFFFABRRRQAUUUUAFFFFABRRRQAUUUUAFFFFABUMkUhmEsTKG27SGGRipqKAIMXX9+H/AL5P+NGLr+/D/wB8n/Gp6KAIMXX9+H/vk/40Yuv78P8A3yf8afJMsRUEMWboFGTTPtQ/55Tf9+zTEGLr+/D/AN8n/GjF1/fh/wC+T/jR9qH/ADym/wC/Zo+1D/nlN/37NABi6/vw/wDfJ/xoxdf34f8Avk/40fah/wA8pv8Av2aPtQ/55Tf9+zQAYuv78P8A3yf8aMXX9+H/AL5P+NH2of8APKb/AL9mj7UP+eU3/fs0AGLr+/D/AN8n/GjF1/fh/wC+T/jR9qH/ADym/wC/Zo+1D/nlN/37NABi6/vw/wDfJ/xp0Mbq7vIwLPjO0YAxTftQ/wCeU3/fs0fah/zym/79mgCeioPtQ/55Tf8Afs0fah/zym/79mkMnoqD7UP+eU3/AH7NH2of88pv+/ZoAnoqD7UP+eU3/fs0fah/zym/79mgCeioPtQ/55Tf9+zR9qH/ADym/wC/ZoAnoqD7UP8AnlN/37NH2of88pv+/ZoAnoqD7UP+eU3/AH7NH2of88pv+/ZoAnpGVXUq6hlIwQRkGoftQ/55Tf8Afs0fah/zym/79mgCWONIYxHEiog6KowBTqg+1D/nlN/37NH2of8APKb/AL9mgCeggHqM1B9qH/PKb/v2aPtQ/wCeU3/fs0AT0VB9qH/PKb/v2aPtQ/55Tf8Afs0AT0jDcpB7jFQ/ah/zym/79mj7UP8AnlN/37NADUjuY0VFeIqowCVOcfnTsXX9+H/vk/40fah/zym/79mj7UP+eU3/AH7NMQYuv78P/fJ/xoxdf34f++T/AI0fah/zym/79mnxTLKWADBl6hhg0AMxdf34f++T/jRi6/vw/wDfJ/xqeikMgxdf34f++T/jRi6/vw/98n/Gp6KAIMXX9+H/AL5P+NLDE6u8kjKWfH3RgDFTUUAFFFFABRRTTIinDOoPoTQA6imedF/z0T/voUedF/z0T/voUAPopnnRf89E/wC+hR50X/PRP++hQA+oZYpDKskTKGAKkMMgin+dF/z0T/voUedF/wA9E/76FAEeLr+/D/3yf8aMXX9+H/vk/wCNSedF/wA9E/76FHnRf89E/wC+hTAjxdf34f8Avk/40Yuv78P/AHyf8alV0f7rKfoadSAgxdf34f8Avk/40Yuv78P/AHyf8anooAgxdf34f++T/jRi6/vw/wDfJ/xqeigCDF1/fh/75P8AjRi6/vw/98n/ABqeigCDF1/fh/75P+NGLr+/D/3yf8anooAgxdf34f8Avk/40147mRGRniAYYOFP+NWaKAEUbVA9BiloooAKgi/4+rj/AID/ACqeoIv+Pq4/4D/KmBPRRRSAan+rX6CnU1P9Wv0FOoAguekP/XVanqC56Q/9dVqemAUUUUgCiiigAooooAKKKKACiiigAooooAKKKKAKOqata6PbxzXXmFZJBEixRl2Zj0AA5pNO1WHUzIIre8i8vGftFs8Wc+m4DPSsPx40yafpjW91DazDUYdk865RDzyRkcfjVnSrzVRps5a/07XLxZAQLVhCqofXlueDTtoK+p0VFchq0Nzq2u6JaXklzYLNBctNDa3JG7GzALDGeuaxdNF5b2ml6qdWv57ltVNiwmmyjQ72UKV6E4AO7rmiwXPSapSapbQlBL5kfmXAtk3xkbnIyMeo9+lcTe6rnxDBeWUlym7U1tHaW+GGGdrIIf7voeverEtyS++4nJSPxMEBkfhBt4HPQc/rRYLnd0VTsIraJrs29y05e4ZpQ02/y3wMqP7oHHHvVykMgP8Ax/J/1zb+YqeoD/x/J/1zb+YqegAooooAKKKKACiiigAooooAKKKKACiiigAooooAKKKKACiiigAooooAKKKKACiiigAooooAKKKKACiiigAooooAKKKKACoE/wCP6X/rmv8AM1PUCf8AH9L/ANc1/maAJ6KKKACs/U9astJ8lblpDLOSIoYYmkd8cnCqCcD1rQrl9RuILDx5Y3N7NHBbyWEkUcsrBV371JGTxnH8qaEy6/izSVsra6SWaZLmRoo0igdnLr95SoGQRg5BFEvinT4LBryeK9hjEqwhZLSRXZm6BVIyfwrnfFGpQ30ug3Wi6nZ2/wDp0qi7ljzEGEbBuuN3pnNN1ye9l8M2Il1XT9RvV1a3xLAu2MfN8oYBif1p2Fc6zTdesdUuJbaEzR3MSh2huIWifaejYYDI9xWnXMHRbqa7u9T16/giU2htk+yFohEhO5mLk5zwOe1dLGFESBW3KFGCTnI+tJjQ6qtvFG4kZo1ZjI3JGe9WqgtfuSf9dG/nSGO8mDOPKjz6bRR5VvjPlx4H+yKpyxObp8Id5cMrY/h2461EsRwp8phGuwOu3qRnPHenYVzR8mDj93Hz0+UUeTATgRx8f7IrOWFxtBibcQuzj7vzZ/DipbeOVZcom11Vg5YcE7uPrRYLlzyYM48uPPptFHlW+M+XFgdflFU5IpDct8h8wupDAcY288/Wo0iO1T5TBF2CQbepGc8d6LBc0fIhPSKP/vkUeRD/AM8o/wDvkUyzVktVDAjk4B7DPFT0hlYokd7DsRVyrZwMZ6VZqCT/AI/YP91v6VPQAUUUUAFFFFABRRRQAUUUUAFFFFABRRRQAVBF/wAfVx/wH+VT1BF/x9XH/Af5UwJ6KKKQDU/1a/QU6mp/q1+gp1AEFz0h/wCuq1PUFz0h/wCuq1PTAKKKKQBRRRQAUUUUAFFFFABRRRQAUUUUAFFFFAEF3ZWl/B5F5aw3MWc7Jow659cGo7LStO03f9gsLW18zG/yIVTdjpnA5q3RQAxoYmmSZokMqAhHKjcoPXB7ZwKjFlaCNYxawhFfzFXyxgPnO4D1z3qeigCqdMsGuWuWsbY3DEEymJdxI6HOM8U57CzkikiktIGjkfzHVowQzf3iO54HPtViigCOKCGAuYYo4/Mbe+xQNzep9T71JRRQBBKsizpKib8KVIzj0/w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hWQzySumzKhQM56Z/wAanooAKKKKACobqztr6AwXdvDcRE5KSoHU/gamooAqXGladd28dvc2FrNBH9yOSFWVfoCMCmQaNpdrGY7fTbOKMuJCscCqNw6NgDqPWr1FADJoYriF4Zo0kicYZHUEMPQg04AKoVQAAMADtS0UAFVIp44TIkhKt5jH7p6E1booAg+2Qf3z/wB8n/Cj7ZB/fP8A3yf8KnooAg+2Qf3z/wB8n/Cj7ZB/fP8A3yf8KnooAg+2Qf3z/wB8n/Cj7ZB/fP8A3yf8KnooAg+2Qf3z/wB8n/Cj7ZB/fP8A3yf8KnooAqiRZruIx5IVWycEYzirVFFABRRRQAUUUUAFFFFABRRRQAUUUUAFFFFABUEX/H1cf8B/lU9QRf8AH1cf8B/lTAnooopANT/Vr9BTqan+rX6CnUAQXPSH/rqtT1Bc9If+uq1PTAKKKKQBRRRQAUUUUAFFFFABRRSN90/SgBaK828KahpWoT2cNxc63JqjTOWYtceSWVmPX7mMD6VuxeMLlrlmk0d009b9rFrkTqTu3bVbZjO0nr6e9OwrnWUVxOv+JNQlt7pLLT5ls4b2K1a9WYBg4lUN8nXbzjOfwq9qHjKOxv7mP7Mj2lpIsVxKbhFcMQD8qHlgNwz09s4oswudRRXPDxDeSa7eWUOlbrSykRZ7szhQFZA+QuMkjPSq+l+NIr+7t0ltlgt7xXa1kFwrsQoLHeg5UlQSOvvg0WYXOpornLPxPcTWU2qXWlPbaSsLTxXJmVmZB6p1BPUdffFFh4jvri4NrdaO1rdTW7XNmhnVhMox8rEfdbkZHI560WC50dMlfy4XcDO1ScUlu8sltE88QimZAXjDbtjY5Ge+D3pLr/j0m/3D/KkMYEuSoP2heR/zz/8Ar0vl3P8Az8L/AN+//r1Mv3F+lL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TXW5SNn89TtGceX1/WrNRz/wDHvJ/uH+VMByNvjVsY3AGnUyH/AFEf+6P5U+kAUUUUAFFFUNa1H+yNGu9QEXnfZ4zJ5YbG7HbNAF+iuZHim6hjvxfaS1tPb2ZvYk89XEsY7Ej7pzxjmpjqf2G+mJWWUz2L3/zy8IECgRqMcD5s5p2Fc6CiuPi8XavM1nEvhtxNfwedaBrtMEAAtvP8PUY4Oc9qsP4xVtNsZYLMfa7xpEEE86xrGYzh9z9ODwMZzmizC6OoorlW8YyT2+mnTdMNzcXsk0XlGdVETxjkFuQRkdRTrvxXdW00+3SHlhsY0fUHWdcwkruIUfx4HXp7UWYXR1FFVree4muZw9uEtgEMMwkz5uRk8dsfrVmkMrs00lw8cbqioASSuc5//VS+Xc/8/C/9+/8A69Ef/H5P/ur/AFqemBB5dz/z8L/37/8Ar0eXc/8APwv/AH7/APr1PRSAg8u5/wCfhf8Av3/9ejy7n/n4X/v3/wDXqeigCDy7n/n4X/v3/wDXo8u5/wCfhf8Av3/9ep6KAIoHZ4zvxuVipI74OKlqC2+5J/10b+dT0AFFFFABRRRQAUUUUAFFFFABUEX/AB9XH/Af5VPUEX/H1cf8B/lTAnooopANT/Vr9BTqan+rX6CnUAQXPSH/AK6rU9QXPSH/AK6rU9MAooopAFFFFABRRRQAUUUUAFIRkEetLRQByuk+H/EOkiC2j161axikLeUbH5ihYsV3b+vOM4qwfC5/s2W0F39/Uft27y+n7wPt6+2M10VFO4rHKXnhG8nkuYYNYMOn3F2t40BgDNvDhmG7P3SR06+9ST+E2bWp722ubZIbmUTTJLZpK4YAA7XPQHHcH2rp6KLsLIzLXSFgvdWnkk8xNQdWKbcbQIwmM9+lZei+EjpEqxm5t5bOJGjiUWaLLtIxhpBycDuMZ7109FFwscnpfh/UPs19pF/eM+irG1rbxeUqu6EdS3tnA6dMmrNj4dv4Ln7Vd6t9puYLZrazfyAoiBx8zDPzNwM9Bx0ro6KLhYjt1lS2iSeQSzKgDyBdoZscnHbJ7Ul1/wAek3+4f5VLSModSrDKkYIpDBfuL9KWq4tcDAnmx/vUv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o5/+PeT/cP8qZ9mP/Peb/vqkNrkYM0xB6jd1oAlh/1Ef+6P5U+kACgADAAwKWgAooooAKo6zp51bR7qwEvlefGU37c7fwq9RQBjXnh9L27lllnIjl09rFlVecE53A1RtvDGoCWSS+1gXLGwksUAtwgUMRhuDyeOf6V09FO4rGPBoZhutIm+0Z/s+2aAjZ/rMhRnrx939ay5fBhNlapFdw/arWaaSN5rYSRkSNkqyE/TkEdK6yii7CxhQ+Hmjn0iZrlC1gZWYJAsYkLrjgLgLj8ag1LwvPd3t61tqRtrTUQq3sPkhi4A2/K38JI4PWukoouFitbwXEVxMXnVrYhBDEEwY8DBye+f0qzRRSGQR/8AH5P/ALq/1qeont1d94d0YjB2nGab9mP/AD3m/wC+qAJ6Kg+zH/nvN/31R9mP/Peb/vqgCeioPsx/57zf99UfZj/z3m/76oAnoqD7Mf8AnvN/31R9mP8Az3m/76oALb7kn/XRv51PTI41iTaufUknkmn0AFFFFABRRRQAUUUUAFFFFABUEX/H1cf8B/lU9QRf8fVx/wAB/lTAnooopANT/Vr9BTqan+rX6CnUAQXPSH/rqtT1Bc9If+uq1PTAKKKKQBRRRQAUUUUAFFFFABRRRQAUUUUAFFcxNc61qutala6ZfQWUVgEQb4PMMsjLu554UAgcc9at3viW20gQQagsr3flCS4FpC0iwr3dvRcg+/FOwrm5RWFqPi3TdOuEhZLqd3txcr9mgMgMRON3Hal07xZpWqX0VrbPN+/QvbyvCyxzgDJ2MRziizC6NyiufsPGOl6jdw28S3SeezJFLLbssbupOUDdM8Go9O8SBNDF5qBaSZ7uW3ijgiLPIQ7AKFHfA/SizC6OkorDm8V6ZDp8F6ftDJNP9mEawsZFlwTtZeoPFVY/HWjyMgK3ifvBFOz2zAWzk4CyHHyk5H50WYXR01FY174n06wvmtZjMfLKiaVIi0cBb7odh0zkf1xUN94w0vT9Qns51ut1uyCeRIGaOIOAQzMOAOaLMLm/RWImvk+JbzTHtZVt7e2Sf7VgbOd2cnPT5eOPWix8VadqMkqQpdBljaaISW7L56Dq0efvDke/IosFzbpCcAn0qO1nF1aw3CpIiyoHCSLtZcjOCOx9qe/3G+lIZAk1xIgdYU2sMjL84/Knb7n/AJ4x/wDfz/61Otv+PWH/AHB/KpaYEG+5/wCeMf8A38/+tRvuf+eMf/fz/wCtU9FICDfc/wDPGP8A7+f/AFqN9z/zxj/7+f8A1qnooAg33P8Azxj/AO/n/wBajfc/88Y/+/n/ANap6KAIN9z/AM8Y/wDv5/8AWo33P/PGP/v5/wDWqeigCDfc/wDPGP8A7+f/AFqdDKZN6uu10OCAcj1qWoIf+Pi4/wB4f+gigCeiiigAoorI13VbmwaytbGGKW9vZvLi84kIoALMzY54A6DrQBr0VgrqWqWluBqy2NtJ9qjhjlRmZJlb0HVW7c8VFrni/T9MdrSC6t5NQWWNDAzH+JgMZ9cHOOtOwrnR0Vm3PiDSbPUFsbi+ijuWIAVs4BPQE9AT2BPNUPEXi3T9DguYhdQNqMcW9Ld2POegJHQnsOposO50NFZl1r+l2FxDbXl9DDPKAQjHpnpk9FyemcZq5FeW813cWscoaa32+amD8u4ZH5ikBPQTgZopG+430oArpNcSIHSFdrDIy/OPyp2+5/54x/8Afz/61Otf+PSH/cH8qlpgQb7n/njH/wB/P/rUb7n/AJ4x/wDfz/61T0UgIN9z/wA8Y/8Av5/9ajfc/wDPGP8A7+f/AFqnooAg33P/ADxj/wC/n/1qN9z/AM8Y/wDv5/8AWqeigCDfc/8APGP/AL+f/Wo33P8Azxj/AO/n/wBap6KAIN9z/wA8Y/8Av5/9ajfc/wDPGP8A7+f/AFqnooAhildpGjkQKwG4YOQRU1QD/j/b/rkP5mp6ACiiigAornvG19Jp3hma5jupLULLEHmj+8qFwGI4PbNUNK13RLfTtR1a11zUNTt7VB5yzMTtz0wCq8mnYVzsKK5bVvEGq2/he+v49Ke1u4CmxZZUZGBYcgg88HpWhqWs3mnW6Tf2PPOqx+bcGOVMRAdQMkbj7CiwXNmiuZ1XxV5cbR6dYXV4xs/tMkkO0eSjA7TgnknGcD0qODxLPb6VpcSWN1qV7JYxXM/lFRtQgZYkkZJOcAdaLBc6qiqFlqY1AwS28DtZz2yzpckjHPRcdc45q/SGFVU86YM4n2DcQFCg9DirVQWn+pb/AH2/maADyZ/+fk/98CjyZ/8An5P/AHwKnooAg8mf/n5P/fApkgnhUP55YBgCpUc5OKtVDdf6j/gS/wDoQpiJqKKKQwooooAKKKKACiiigAooooAKKKKACoIv+Pq4/wCA/wAqnqCL/j6uP+A/ypgT0UUUgGp/q1+gp1NT/Vr9BTqAILnpD/11Wp6guekP/XVanpgFFFFIAooooAKKKKACiiigAooooAKKKKAOYurLXdN1m+utGgs7mPUChcXEpQwOq7d3AO4EY44PFMv9N12K5nms0s7p7+zjtrhpHMYjdd3zgc5X5zx14rqqKdxWOcsdBuLG/TaVeCPSUs1cnlnVienpzUOnaFfW1t4XSRY92nb/ALRh84zEyjHryRXU0UXCxwHhyz1fUtO0eKSG2TTrW6e6E4kJd9ruAm3HByeTmpZPDGq/2fEgijeWx1CWeJUumi+0Rybv4l5Rhu/T3ruQAowAAPQUtFwscpBoF2lvphFrFBJHqX2y4QXLynGxlyWblm5HtRfaBfz6Z4igRY/Mv7pZYMvwVAjHPp9011dFFwscVqHhi9l1i9ItUu7K/kSR919LCI8KqkMi8P8AdyP1q7faFezW3iWOJY/9PRFt8v1xGF59ORXUUUXCxzL6NftqdwuyI2d7pq2ssofDROofoP4gd/6VFp2ma2Lqylvbe0jGlWrwwCKYt9oYqoBPHyjC9OTzXV0UXCxFbNO9rE1zGsc5QGRFbcFbHIB709/uN9KdSEZBHrSGR23/AB6w/wC4P5VLVdIriNFRZU2qMDKc4/Ol23P/AD1j/wC+D/jTAnoqDbc/89Y/++D/AI0bbn/nrH/3wf8AGkBPRUG25/56x/8AfB/xo23P/PWP/vg/40AT0VBtuf8AnrH/AN8H/Gjbc/8APWP/AL4P+NAE9FQbbn/nrH/3wf8AGjbc/wDPWP8A74P+NAE9QQ/8fFx/vD/0EUbbn/nrH/3wf8adDGyb2dgzuckgYHpQBLRRRQAVgeI7S8NxpuqWVsbqSwlZ2t1YK0iMpU7SeMjg1v0UAclqB1jW9PtZJdJa1CajBIkLSBpBGpyzPjgfQE1mahYaqsV9pceiPP5uqC8W7V02eWZQ2eTncBxj2r0CincVjhfEttr1/Nf2i2948LPEbdYPKELRgqSXLfNuyDwMcYxUWuafqqR+IbCDRpLz+0pVnhuEddoG1QQcnORtOPWu/oouFjgtX0XUH1fUo2ttRms9TWNf9DkiVQAgUhy4JHTII/nXZWkjiaW2NvKiQKgWdyCJeOcd+OhzVuii4WCkb7jfSloIyMUhkVr/AMekP+4P5VLVZIriNAiyptUYGU5x+dO23P8Az1j/AO+D/jTAnoqDbc/89Y/++D/jRtuf+esf/fB/xpAT0VBtuf8AnrH/AN8H/Gjbc/8APWP/AL4P+NAE9FQbbn/nrH/3wf8AGjbc/wDPWP8A74P+NAE9FQbbn/nrH/3wf8aNtz/z1j/74P8AjQBPRUG25/56x/8AfB/xo23P/PWP/vg/40AA/wCP9v8ArkP5mp6hjicStJI4ZiNowMDFTUAFFFFAGR4l0u51jRXtLOWKK48xJEaZSVyrBuQPpVWCy8ST2t3BqU+kFZI9sflW7Mu7/bVjgjFdDRTuKxxsHg25Gj6tbPNZ20l8iKkVpEywRsnIbaT1PGcY4AqXWvC+oazIJZpbCRpLTyHSeJnSF+cvGM9Tnv6CutoouwsjkpfDOqw7TpuoW0TTWEdnc+dEW+4pAdOevJ4NSHw7qlpHZPpt9bR3EdjHZT+dEWVlX+JcHOeTwa6mii4WMzStOm0qC0sYpY2sLe1WIAqfMLj+LPTGO3rWnRRSGFQWn+pb/fb+ZqeoDaoWJDSLk5IVyBQBPRUH2Vf+ek3/AH8NH2Vf+ek3/fw0AT1Ddf6j/gS/+hCk+yr/AM9Jv+/hoFqmQS0jYOcM5IoAnooooAKKKKACiiigAooooAKKKKACiiigAqCL/j6uP+A/yqeoIv8Aj6uP+A/ypgT0UUUgGp/q1+gp1NT/AFa/QU6gCC56Q/8AXVanqC56Q/8AXVanpgFFFFIAooooAKKKKACiiigAooooAKKKKACiiigAooooAKKKKACiiigAooooAKKZMjSwPGkjRMykB1xlfcZ4rkdP+3xa3qwvfEN21npbRMQ8cQDqU3tuIX+WKdgOxornP+EojvLC88m3u7S4Fo9zb/aYtvmoB95f04ODyOKcviMW2m6aHt7q9vZ7RJ3jtYtzBdoy56ADPbqe1FhXOhork7vXrm91/QYNNMxsLyJrl5YggLqMYB38gDPOBmr1p4rsrvUEtlgu0hmcx2928WIZnGcqrfgcZAzjiiwXN6iudt/GFncXsUBs76OKW4e2W5eH90ZVYrtznvg4PTt1qf8A4Siz/tAW3kXXkmf7MLvyv3JlzjZnr14zjGeM0WYXNuioLW5NykjG3mh2SNGBKuC2DjcPY9qnpDIJGla48qNlQBdxJXOeaPLuf+e6f9+//r0D/j+b/rmP5mm3M7ROAvZGc++KYh3l3P8Az3T/AL9//Xo8u5/57p/37/8Ar1B9qn3iL93vJ+9g4xjPTNSQXDOGLAf6tXAHuOn6UAP8u5/57p/37/8Ar0eXc/8APdP+/f8A9eq63cxKqdm5wpBwcDOfekF7KUDgJ8oBYY6/NjiizC6LPl3P/PdP+/f/ANejy7n/AJ7p/wB+/wD69RR3bGQGQqI23Y46YOKHu3EuU2mMMq+5zRZhoS+Xc/8APdP+/f8A9ejy7n/nun/fv/69VxeTHYCEzIFKnB4ycfjSG9mC5wnyDLcHn5scUWYXRZ8u5/57p/37/wDr01mnhaMvIrqzBSAmOv41ZqC56Q/9dVoAnooopDCiiigAorntWub668Q2mjWV41kjW73M0yIrOQCFCjcCByck47VKdRudEsoLfUXk1K/ldlhW1hw8qjnJGcAgdTwKdhXNyiuebXTd3+htZu6QXUs0c0cibWBRTlSDyCGFWU8R2j2dvciKbZPe/YlGBkPvK5PPTKmiwXNiiue0zWLn+z9TuJ4p7t4NRngjjgjBYqHwo/D1NOk8W2cOmPeS2t4jR3KWstt5WZUkYgAYB56g8E9aLBc36KzrLVXvGgVtNvrfzUdiZowBHtIGGwepzkewrRpDCoriRo4Sy43ZAGfc4qWoLv8A1H/Al/mKADy7n/nun/fv/wCvR5dz/wA90/79/wD16fPJ5UDyDqoyKqtdSoxztKqQp45J25zTET+Xc/8APdP+/f8A9ejy7n/nun/fv/69QJdTHaW2/wABOB2bNPmuZEmYKF2IVByOTk0WAk8u5/57p/37/wDr0eXc/wDPdP8Av3/9eq4vZfRMuoK8Hj5sc0G8mwwATKBixwecGizC6LHl3P8Az3T/AL9//Xo8u5/57p/37/8Ar1CLxvOG/aIyzL05GBSyXbByY9pjUKTx1ycUWYXRL5dz/wA90/79/wD16PLuf+e6f9+//r1X+2y7d2E+YEqMdPmxzQbuYblATcm4k4ODjH+NFmF0WPLuf+e6f9+//r0+3kMsCuwAJ64p6ncoPqM1DZ/8eqfj/OkMnooooAKKKKACiiigAooooAKKKKACiiigAooooAKKKKACiiigAooooAKKKKACoIv+Pq4/4D/Kp6gi/wCPq4/4D/KmBPRRRSAan+rX6CnU1P8AVr9BTqAILnpD/wBdVqeoLnpD/wBdVqemAUUUUgCiiigAooooAKKKKACiiigAooooAKKKKACiiigAooooAKKKKACiiigArn5PD0l1N4iWeVVg1VERCh+ZQI9hJ/GugooA43SfCdzBFOl1bafFJ9ke2S4geV3bcMFsMcKDgZAz9ahufCmpTRabcPDYT3VvZizlhkmkWPAPDqy859QRXcUU7sVkc9a+HpLTU9ImiW2it7K1lheOLcBucg/KDnjg9TVOx8O6rDJp9jPNaHS9OnM8Lpu82T721WHQY3ckdcdq62ii4WOaj0C7XS7O2Lw74dUN4xycFPNZ8DjrhhVC18HS22sFmtrCezN01yJpXk81csW27AduQejfpXaUUXCxBam6Kyfa1hDeY2zyiSNmflznvjrU9FFIZAP+P5v+uY/mafJCsjKWHQEfUHqKSSASOHDujYxlTjIpv2Y/8/E3/fQ/wpiE+xw7NvzZznduOemOv0qSOFIy20cMAMegHamfZj/z8Tf99D/Cj7Mf+fib/vof4UAAs4QpUBucYO7kY6Yo+yQ/J8p+UYxnr359eaPsx/5+Jv8Avof4UfZj/wA/E3/fQ/woAclvHHIXUHJ9+BnrihreNpRIQd314OOlN+zH/n4m/wC+h/hR9mP/AD8Tf99D/CgAFnCFYAHnGDnpjpj0oNpCQo2n5eOvXnPPrzR9mP8Az8Tf99D/AAo+zH/n4m/76H+FAE9QXPSH/rqtH2Y/8/E3/fQ/woFsNys0sj7TkBjxmkMnooooAKKKKAMLWdM1FtTt9W0h7Y3cMTQNFdFgkiMQeq8ggj0rO1Tw7q2pW1hcXUtld39s8jNC2+KIq+PlDL8wxgYJzmuuop3FY5eHw9d2kejSWsVjFJaXDyTxIXCEOCGKk5JbnPPX2qsPDutRz29ostidNt9T+2q5LCVlLsxXGMZBbr39q7Gii4WOSl8PauLLUrWGa38ubUDdxr5jJ5yMdzRuQMr6ZGahs/Cd9BaTRn7LH5mqQ3oSN3YKibMjLck/Kf8A61dnRRcLEDG7+3RhFh+ybG8wknfvyMYHTGM5/Cp6KKQwqC7/ANR/wJf5ip6ZJGssZRs4PpQA51DoyMMhhg1CLWLeGIJIHc8HjGcetH2Y/wDPxN/30P8ACj7Mf+fib/vof4UwBbSJMY3cEHk56dB9BTmt43lEhB3DHfg46Zpv2Y/8/E3/AH0P8KPsx/5+Jv8Avof4UCD7HDhhg/N79Oc8enNBs4Sqgg8Zyc9c9c+tH2Y/8/E3/fQ/wo+zH/n4m/76H+FADhbxrN5oB3devAPrQ9vHJIHYHI9+D6Zpv2Y/8/E3/fQ/wo+zH/n4m/76H+FAB9kh+f5T8wxjPTvx6c0GzhKhSG4zk7uTnrmj7Mf+fib/AL6H+FH2Y/8APxN/30P8KAJxwMCoLP8A49U/H+dH2Y/8/E3/AH0P8KljRY4wi9B0pDHUUUUAFFFFABRRRQAUUUUAFFFFABRRRQAUUUUAFFFFABRRRQAUUUUAFFFFABUEX/H1cf8AAf5VPUEX/H1cf8B/lTAnooopANT/AF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x9XH/Af5VPUEX/AB9XH/Af5UwJ6KKKQDU/1a/QU6mp/q1+gp1AEFz0h/66rU9QXPSH/rqtT0wCiiikAUUUUAFFFFABRRRQAUUUUAFFFFABRRRQAUUUUAFFFFABRRRQAUUUUAFFFFABRRRQAUUVFPI0arsUFmYKMnigCWioM3fpD+Zozd+kP5mgCeioM3fpD+Zozd+kP5mgCeioM3fpD+Zozd+kP5mgCeioM3fpD+Zozd+kP5mgCeioM3fpD+Zozd+kP5mgCeioM3fpD+ZprS3EW1pFjKFgDtJzycUAWaKKKACiiigAooooAKKKKACiiigAooooAKKKKACiiigAooooAKKKiuHdEUJgMzBQSOmaAJaKg8u4/wCfhf8Av3/9ejy7j/n4X/v3/wDXoAnoqDy7j/n4X/v3/wDXo8u4/wCfhf8Av3/9egCeioPLuP8An4X/AL9//Xo8u4/5+F/79/8A16AJ6Kg8u4/5+F/79/8A16PLuP8An4X/AL9//XoAnoqDy7j/AJ+F/wC/f/16PLuP+fhf+/f/ANegCeioPLuP+fhf+/f/ANemSGeFQ7Sq6hgCuzHU49aALVFFFABRRRQAUUUUAFFFFABRRRQAUUUUAFFFFABRRRQAUUUUAFFFFABUEX/H1cf8B/lU9QRf8fVx/wAB/lTAnooopANT/Vr9BTqan+rX6CnUAQXPSH/rqtT1Bc9If+uq1PTAKKKKQBRRRQAUUUUAFFFFABRRRQAUUUUAFFFFABRRRQAUUUUAFFFFAHJeJdWls9bt7a51SXSdNa3aT7UkSsHkB+6WYEKAOfer/wDbkdhpWn/v5NYuboYha1Rcz4GS3B2gAdTnFS6umvmYHSjpssDLteG8Vxz3IZc5+hFYM/gmcadp/lmznurWWaV4XDRQt5p3Mq7eVAOMdarQWpsTeLLOO1s5orW8ne7leFIY4v3iyICWVgehG0iqV/4qLWOl3tpDdqH1D7LcWxhzLkK+Ux65A5HHvViy8PS2raOyR2kAtJ5Zp0g3bSXRhxuyScnkmmp4eu1mjcyQ4XWHvzyf9WVYAdOvNGgal208RRXulz3cNleGaCTypbPy/wB8r8cEZx3BznGOaLbxCl1bM8en3vnx3C289sUHmRE4+Y8424Ocgnis278OajJHqvkTwj7XepcCMuyiWMKAY2YcrnHUZp2h6HqmiJetClgrXV2knlh3KpHgBhk8luDjt9KWganU1Bc9Yf8ArqP5Gp6guesP/XUfyNIZPRRRQAUUUUAFFFFABRRRQAUUUUAFQXf+oH++v/oQqeoLv/UD/fX/ANCFAMnooooAKr39wbTTrq5UAtDC8gB74BNWKZLEk8LxSLuR1KsPUHrQBzPh/SbiWz03V31i/a5lQTXCvLujl3DO3YeFAzxjHSpLLxVJdXdqZdMeHTr2QxWl0ZVJdgCfmTqoO046++Kdpnh7UrCe3hfXZZNMtf8AUWywqjEAYCu/8QH0HvTbLwtPbXVokupGbTrGQy2tt5IDK2CBuf8AiA3HHA96rQWpDZeMLi4mtnn0d4LG4ums0uROrfvAxC/L12nHWs+G/vYofEGoagjyImoLbxrFeuNqh1AAG0BR82SR15BrZi8MGPTbK0+1g/ZtQF7u8v73zltuM8dcZp0/hozabqNn9qA+2Xou93l/c+ZW24zz93r70aC1HQ67fXPiC60630rfb2kqxzXRnAADLuyFxkkelZsfjLUJIrWceHpDb3crW9u63KEtKGYDIOMKQpOevtW/YaWbLUNSuvO3/bZVk27cbMKFx79Ko2/hswadpdp9qDfYbw3JbZ9/Jc7evH3+vtS0HqLaa/dXOl3kp03y7+zl8ma2e4UKDgHPmdNuCDnGfaqUnjKSLR3uv7N826ivo7J7eG4VgzPtwVfoRhh1x3qe+8LNdx3228VWuL1LtQ8W5MqoXY65+ZTjPaoYvB7paSQteRBpNRivj5VuEUbAvyBQf9nr796egam7aXV02nG41Cz+yzKGLQpIJOBnGCOuRWRpXio6hZT6hNaxw2KQG4WVLlJG2jsyjlWx25HvXROGaNlVijEEBgM4PrXLW3g0m7uJ9QuoZhJbyW2La1WAur4yXx95uOOgpaBqOsfGP2neJ7JYXa1e7gVblZN6KASG2/dbkccjnrTtN8T3V/JbxXmlPYi9tDcWr+er7gACwIH3T8wI/pRpvhWaytriCS8tXVrZreNorJI3wRgMzDkn6YFXE0ApJpDfaQf7PtHtj8n39yquevH3envT0DUxPCPiS9ew0W21KxmVL2EiG8eYM0jqCTuXqMgZB/lWsniOZNei067so4Undo4XS5WR8qM/Og+7kDI6++KSz8MG1tdBh+1hv7KLZPl483KlfXjr71TsPBklnqNjcG9hdLOZ5FItQJZQwI+d85J560aC1OlsZbma0WS8thbTktuiEgfABIHI9Rg/jS3P/LH/AK6rSWUd1DaKl5cLcTgtukWPYCMnHHsMD8KW5/5Y/wDXVakonooooAKKKKACiiigAooooAKKKKACoLz/AI9j/vL/AOhCp6gvP+PY/wC8v/oQoQE9FFFABRRRQAUUUUAFFFFABRRRQAUUUUAFFFFABRRRQAUUUUAFFFFABUEX/H1cf8B/lU9QRf8AH1cf8B/lTAnooopANT/Vr9BTqan+rX6CnUAQXPSH/rqtT1Bc9If+uq1PTAKKKKQBRRRQAUUUUAFFFFABRRRQAUUUUAFFFFABRRRQAUUUUAFFFFABRRRQAUUUUAFFFFABUc0XmqAGKsp3KR2NSUUAQeVcf8/P/jgo8q4/5+f/ABwVPRQBB5Vx/wA/P/jgo8q4/wCfn/xwVPRQBB5Vx/z8/wDjgo8q4/5+f/HBU9FAEHlXH/Pz/wCOCjyrj/n5/wDHBU9FAEHlXH/Pz/44KPKuP+fn/wAcFT0UAQeVcf8APz/44KQ28jkCScsoIOAoGcVYooAKKKKACiiigAooooAKKKKACiiigAooooAKKKKACiiigAooooAKZLEsqbWyMHIIPINPrP1zVY9D0S71OaNpI7aPeUXq3tQVGLlJRW7LP2Y/8/E3/fVH2Y/8/E3/AH1XlX/C8I/+gG//AH/H+FH/AAvCP/oBv/3/AB/hTsz0f7Hxv8n4r/M9V+zH/n4m/wC+qPsx/wCfib/vqvKv+F4R/wDQDf8A7/j/AAo/4XhH/wBAN/8Av+P8KLMP7Hxv8n4r/M9V+zH/AJ+Jv++qPsx/5+Jv++q8q/4XhH/0A3/7/j/Cj/heEf8A0A3/AO/4/wAKLMP7Hxv8n4r/ADPVfsx/5+Jv++qPsx/5+Jv++q8q/wCF4R/9AN/+/wCP8KP+F4R/9AN/+/4/wosw/sfG/wAn4r/M9V+zH/n4m/76o+zH/n4m/wC+q8q/4XhH/wBAN/8Av+P8KP8AheEf/QDf/v8Aj/CizD+x8b/J+K/zPVfsx/5+Jv8Avqj7KCRvllcA52s3FZfhTxHF4p0KPU4oHgDOyNGxzgj3rboPOqU5U5OElZoKKKKRIUUUUAFFFFABRRRQAUUUUAFFFFABRRRQAUUUUAFFFFABRRRQAVBF/wAfVx/wH+VT1BF/x9XH/Af5UwJ6KKKQDU/1a/QU6mp/q1+gp1AEFz0h/wCuq1PUFz0h/wCuq1PTAKKKKQBRRRQAUUUUAFFFFABRRRQAUUUUAFFFFABRRRQAUUUUAFFFFABRRRQAUUUUAFFFFABRRRQAUUUUAFFFFABRRRQAUUUUAFFFFABRRRQAUUUUAFFFFABRRRQAUUUUAFFFFABRRRQAUUUUAFFFFABRRRQAVzPxC/5EHWf+uH9RXTVzPxC/5EHWf+uH9RQdGE/3iHqvzPmejqcCirujzw2utWNxcDMMU6PICP4QwzWh+iybSbQ270vULCNJLyxubdH4VpYmUN9Miqld5Pptw3iNHvNf09rK71Bpo0e485HHJDsmcDjC/NjrjpWrPa6Ykoks4dLbVm0+Mqlz5ITeJSHJVT5YbZilc4fryildXv2/r7zzGaGW3maGeN4pF+8jrgj8KaoLMFUEsTgADk161HBpd74s1Sa6n06e1mvBHIpETYTygM72OQuemznIrDRdPi8M2d1H9gtWtzC+WWOVpnEh3ENneGx1VhjAouKOPukuXXT8TgpI5IZWilRkkQ4ZGGCD6EU2vRPEV9BEmpybNKlubvVWjEzxxyFYCnDDHQc5z1z71pPZ6JDLprzrpkskV7Im7ZEiSRCEkHapOULAYLfNRcPr1oqTjv8A5HlNFWb69e/umuHigiZgBtgjCLxx0HFVqZ3q9tT6B+EH/Ihx/wDXzL/MV3tcF8IP+RDj/wCvmX+YrvazZ+fZj/vdT1YUUUUHGMmmjt4JJ5nCRxqXdj0AHJNNa5hWOOQv8khUIcdSelVNdjeXw/qUcal3e1lVVUZJJU8Vj/2n9t07TYrEXSyRXFsJgYXT5cjdnIGR60G9Olzxv5nUUVw1tpl7N9iaa41Qeet0bgfaJByD+77/AC+2MZ96qXFzqMrxo0mpHUf7OgaBYmYATF2BLgccgDO7jANOxssIm7KX9Xt/XkeiUVxc8+ot4p/cwXUSCSRJP3krBl8tirY+4AWAxjmtnRLBofDMKzSXbzz2qmYzzOz7ynPU5U/TFIynQUIpt72NS1u4L2AT20gkiJIDjocelT1599mvrPRdOhRNSQDTB9mWF3yLrsH5+nDfL1rQuLS/ax1+7Mt8LwP5cASVwoHlx52LnHXdzjrmnY0lhY30lp/wbHY02SRIonkkYKiKWYnsBXFy2F7aT3klvPqTfZ5rY26tPI4w2PM4J+Ydc5zj2pZpdRmuf7P8u+Li4vd5KtsaNkfyxu6EcrgdsUWEsKnqpaf8C/8AXmdd9ttvLt5PNXbcECI/38jIx+HNPmmjt4jJK21AQCcZ6nFcHezX32XSha2l1HNBbwbHzKCTkBwEX5eOc7u3StCS1vVsdUuxJfm6a/KRjzXwIvMX7q5xjGecetFinhUrXe/+Z2FFcjY/2j/wkSb/ALb5/wBpl+072byPIwfL2j7v93GOeua66kc9Wn7NpXuFFFFBkFFFFABUEX/H1cf8B/lU9QRf8fVx/wAB/lTAnooopANT/Vr9BTqan+rX6CnUAQXPSH/rqtT1Bc9If+uq1PTAKKKKQBRRRQAUUUUAFFFFABRRRQAUUUUAFFFFABRRRQAUUUUAFFFFABRRRQAUUUUAFFFFABRRRQAUUUUAFFFFABRRRQAUUUUAFFFFABRRRQAUUUUAFFFFABRRRQAUUUUAFFFFABRRRQAUUUUAFFFFABRRRQAVzXxBUt4C1kKCT5HQD3FdLSMoZSrAFSMEEcGg0pT9nUjPs0z5Cor6x/sjTP8AoH2n/flf8KP7I0z/AKB1p/35X/Cq5j6b/WOH/Pv8f+AfJvFHFfWX9kaZ/wBA60/78r/hR/ZGmf8AQOtP+/K/4Ucwf6xw/wCff4/8A+TeKXivrH+yNM/6B1p/35X/AAo/sjTP+gdaf9+V/wAKOYP9Y4f8+/x/4B8ncUnFfWX9kaZ/0DrT/vyv+FH9kaZ/0DrT/vyv+FHMH+scP+ff4/8AAPk6ivrH+yNM/wCgdaf9+V/wo/sjTP8AoHWn/flf8KOYP9Y4f8+/x/4ByHwhBHgOLIIzcSEZHXmu8pscccMYjiRUReAqjAFOqT5vEVvbVpVLWu7hRRRQYjJY/NjKb3TPdGwfzqt/Z6/8/V3/AN/jVyigpSa2Kf8AZ6/8/V1/3+NMGkQLO04luBKyhWfzTkgZwM/ifzq/RQP2ku5T/s9f+fq7/wC/xo/s9f8An5uv+/xq5RQLnl3Kf9nr/wA/N1/3+NH9nr/z83X/AH+NXKKA55dyn/Z6/wDP1df9/jR/Z6/8/N1/3+NXKKA55dyn/Z6/8/V3/wB/jR/Z6/8APzdf9/jVyigOeXcqpYiORX+0XLYOcNKSDVqiigTbe4UUUUCCiiigAqCL/j6uP+A/yqeoIv8Aj6uP+A/ypgT0UUUgGp/q1+gp1NT/AFa/QU6gCC56Q/8AXVanqC56Q/8AXVanpgFFFFIAooooAKKKKACiiigAooooAKKKKACiiigAooooAKKKKACiiigAooooAKKKKACiiigAooooAKKKKACiiigAooooAKKKKACiiigAooooAKKKKACiiigAooooAKKKKACiiigAooooAKKKKACiiigAooooAKKKKACiiigAooooAKKKKACiiigAooooAKKKKACiiigAooooAKKKKACiiigAooooAKKKKACiiigAooooAKKKKACiiigAqCL/AI+rj/gP8qnqCL/j6uP+A/ypgT0UUUgGp/q1+gp1NT/Vr9BTqAILnpD/ANdVqemSRJKu1xkZz1xUf2SL/b/7+N/jT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gi/4+rj/gP8qPskX+3/AN/G/wAafFCkO7YD83Ukk0ASUUUUgGp/q1+gp1NT/Vr9BTqAMrxBPNb6cjQStEzTIpZeuCeawPtV9/0Ebr81/wAK2/Ev/INi/wCviP8AnWBTRy1W+ck+1X3/AEEbr81/wo+1X3/QRuvzX/Co6KZld9yT7Vff9BG6/Nf8KPtV9/0Ebr81/wAKjooC77kn2q+/6CN1+a/4Ufar7/oI3X5r/hUdFAXfck+1X3/QRuvzX/Cj7Vff9BG6/Nf8KjooC77kn2q+/wCgjdfmv+FH2q+/6CN1+a/4VHRQF33JPtV9/wBBG6/Nf8KPtV9/0Ebr81/wqOigLvuSfar7/oI3X5r/AIUfar7/AKCN1+a/4VHRQF33JPtV9/0Ebr81/wAKjl1C5gTfNq00a9NzuoH6iiuduTbS6zqk+oRefBYQIY42XcBkZJA9TQkNX7m3/byk4Gv/APkdP8KtC7vSARqVyQeQQy/4VyU8DJBGZ9G0+1S5IRJUQSGJm+7uGOnr6Vo6Cpt5dSsQxMNtOFjB/hBUEge2abQ9e5u/ar7/AKCN1+a/4Ufar7/oI3X5r/hUROFJ9Bms+21qynFujTLHPMiuIjnI3DIGenY0hXZq/ar7/oI3X5r/AIUfar7/AKCN1+a/4Vlya1YokTrKZFlmWEMqnGW6duRx2qV9UsYzKHuVUxffBUgjnHpzz6UWDUv/AGq+/wCgjdfmv+FH2q+/6CN1+a/4VnJq+nyGIJdIxlyUABO7Bwe3r60jazpyR+Y10oXfs5Vs7sZxjGenNFg1NL7Vff8AQRuvzX/Cj7Vff9BG6/Nf8KpWt/aX277LOsu3G7bnv069qs0Bd9yT7Vff9BG6/Nf8KPtV9/0Ebr81/wAKjooFd9x7Xl6qlm1K5CjkksoA/Sqa+Io3l8pfEDF/TzV/wri/HOqzNeJpkTFYlUNIB/Gx6CqdtpWm2nhlNRv7a4nmndkRI+NmM4P6ZqlHQtJ23PTftV9/0Ebr81/wo+1X3/QRuvzX/CuN8DarNdW01jOxcwANGxOTtPb8K64cnFJqzJd11JPtV9/0Ebr81/wo+1X3/QRuvzX/AArGstZF0sksggSFCwO2Xe4w2OVHIq0up2LvCi3KM0wygAPI/LjoetKwal/7Vff9BG6/Nf8ACj7Vff8AQRuvzX/CsmbXbGKOORZg8bSrEzAH5cgkHGMkcdqnXVLF5Yoluoy8qhkAz8wPTnp+dFg1L/2q+/6CN1+a/wCFH2q+/wCgjdfmv+FZT63Z7UaGZJVMyxOQcBM5+bntwavxyJLEskbbkcZU+ooC7JvtV9/0Ebr81/wo+1X3/QRuvzX/AAqOigV33JPtV9/0Ebr81/wo+1X3/QRuvzX/AAqOuV8aaveabHaR2cxiaQsWYDkgUJXY1d9TrvtV9/0Ebr81/wAKPtV9/wBBG6/Nf8K8vgvPE13YPe291cSxRttcIclffHpVvwx4g1K412G2ubppopQQVcDg461XKVZ9z0X7Vff9BG6/Nf8ACj7Vff8AQRuvzX/Cql5cNa2kk6xGTyxuKg8474/CqlvrdlOFYyrGkrkQFs/vF6bvYE9M1JOprfar7/oI3X5r/hR9qvv+gjdfmv8AhVCS+jaP/RWjmmIYohbG4KcNz7ZqGy1VZrTz7sR25Mfmhd+7CdMn8aLBqav2q+/6CN1+a/4Ufar7/oI3X5r/AIVlW+tWcz3EbyrFJCzhlbPRepz071ct7mG6j8yCQOoO0kAjB9CDQGpZ+1X3/QRuvzX/AAo+1X3/AEEbr81/wqOigV33JPtV9/0Ebr81/wAKPtV9/wBBG6/Nf8Ko6k7x6XdPHIY3WIlXAyVPrXHW/j2QWDx3Ftm6CEJLGflJ9SP8KaTY1dnf/ar/AP6CN1+a/wCFH2q+/wCgjdfmv+FeU6Deajd65DCL6cee/wC8JYnIHJ/lXqXb1oasN3XUk+1X3/QRuvzX/Cj7Vff9BG6/Nf8ACsi31OVr2aC6higWNxHv8zO5iMgDj0zU39rWbiEw3MUglIwQ3UHPI/I8UrC1NH7Vff8AQRuvzX/Cj7Vff9BG6/Nf8KyLfX7G4EZDsivb/aMupAC5x+eanGq2BaJRcqWmzsUKcnBweMcc+tFg1ND7Vff9BG6/Nf8ACj7Vff8AQRuvzX/Co6KBXfck+1X3/QRuvzX/AAqKbUri3UNPq80Sk4BeRVz+Ypa5XxhEs95osTwiZXuCDGWxu6cZ7UJXY1fudH/by/8AQf8A/I6f4VJDq8lw+yDWnlYDO1JUJ/QV5nN4Zvb2+u2srOKKGOcxmMyj93x6+nv71d8L6dcaX4xW2uowkogc8HIIIHINVyoq3mejfar7/oI3X5r/AIUfar7/AKCN1+a/4VUvbkWdnLcFdwjGduevOKbPeQ2zL50iRoYy7Fj0Axz+tSTdl37Vff8AQRuvzX/Cj7Vff9BG6/Nf8KyjrVluhKTK0Llg0nI2FRnkHmp21KyWRo2uUVkUswORgAZPPTp2osGpe+1X3/QRuvzX/Cj7Vff9BG6/Nf8ACsWPX7aWcqnMIcqZTkAYTcTgjNX7W9tr6NntZllVTgkAjH50WDUt/ar7/oI3X5r/AIUfar7/AKCN1+a/4VHRQK77kn2q+/6CN1+a/wCFH2q+/wCgjdfmv+FR0UBd9yT7Vff9BG6/Nf8ACj7Vff8AQRuvzX/Co6KAu+5J9qvv+gjdfmv+FH2q+/6CN1+a/wCFR0UBd9yT7Vff9BG6/Nf8KPtV9/0Ebr81/wAKjooC77kn2q+/6CN1+a/4Ufar7/oI3X5r/hUdFAXfck+1X3/QRuvzX/Cj7Vff9BG6/Nf8KjooC77kn2q+/wCgjdfmv+FH2q+/6CN1+a/4VHRQF33JPtV9/wBBG6/Nf8KPtV9/0Ebr81/wqOigLvuSfar7/oI3X5r/AIUfar7/AKCN1+a/4VHRQF33JPtV9/0Ebr81/wAK2fDtxcTrdrPO82yQBS+MgFQe1YVbPhnrff8AXVf/AEAUmaUm+dG/RRRSOsan+rX6CnU1P9Wv0FOoAxvEv/INi/6+I/51gV0PiKKWXTUEUTyssyMVRcnAPpXP+Vdf8+N5/wB+DTRyVfjEopfKuv8AnxvP+/Bo8q6/58bz/vwaZmJRS+Vdf8+N5/34NHlXX/Pjef8Afg0AJRS+Vdf8+N5/34NHlXX/AD43n/fg0AJRS+Vdf8+N5/34NHlXX/Pjef8Afg0AJRS+Vdf8+N5/34NHlXX/AD43n/fg0AJRS+Vdf8+N5/34NHlXX/Pjef8Afg0AJRS+Vdf8+N5/34NHlXX/AD43n/fg0AJXO3ZtbXWNSTU28q0v4UCSk4X5RgjPY10flXX/AD43n/fg0jW87rtfTrpl9GtyRQmNHLJd2DvAt74ktri3t2DogAUsR93cR1x+taWh5mm1G+CssN1OGh3DBZQoGcVp/YCORpE3/gL/APWqXyrn/nwvP+/BptgNIyCPUYrMi0SKKIIJnIHk84H/ACzzj881q+Vdf8+N5/34NHlXX/Pjef8Afg0hamPFoKQ5KXDBvOjmG1AFBQnsOOc8/hUEvh4xs9xDO8lwCDGWwDkNuBJ5yfrW/wCVdf8APjef9+DR5V1/z43n/fg0XHdmPp2kPbW/7+dvPeJ0coem5i2QfUUlp4fitW3CdmYvvJCgZPl+X/Ln61s+Vdf8+N5/34NHlXX/AD43n/fg0XDUo2enJZOrK7NtgSAZHZc4P61dpfKuv+fG8/78Gjyrr/nxvP8AvwaBaiUUvlXX/Pjef9+DR5V1/wA+N5/34NAHDeNdJuFvI9Wt0LoABJgZ2kdCfanX2vXx8F2d4HTzrmV4nIQcj5hwPXiu38q5xj7Bd/8Afg1H9ifaq/2XcbVO5R9mOAfUVXMVc5fwRo81jay3lwhR5wAiMOQo7n611Y4OaXyrr/nxvP8AvyaPKuv+fG8/78GpbuxO7M3+x4hp32RH2HfuMgUZb5t2D6iorLQ1sQqw3LhChSVdoxIMkj6fe7Vr+Vdf8+N5/wB+DR5V1/z43n/fg0XDUw4fDqW0KJBcmOSORHSRYlz8oIAPr1p8Xh6GIxqtxKYQUaRCB87LnBz26npWz5V1/wA+N5/34NHlXX/Pjef9+DRcLswm8M200AhuZpJ4x5ahWAHyJnC8fXrWxbxNDbRxNIZCihd7Dk4qXyrr/nxvP+/Bo8q6/wCfG8/78GgNRKKXyrr/AJ8bz/vwaPKuv+fG8/78GgQlcx4x0W71WK1ezjEjxEhl3YODXUeVdf8APjef9+DR5V1/z43n/fg0J2Gro8wXRfEsNo1nHbTpAzbmVGADH3NaPhnw1qdrrcN1dweVFECclhknHHFd95V1/wA+N5/34NHlXX/Pjef9+DVc7HzMaw3Ky+oxWSdBi8uONbiRYxEkMqgD94qsWA9uSelbHlXX/Pjef9+DR5V1/wA+N5/34NSTqZlvpAt7wzC5dkCyKkZUYXeQTz36VFNoSy28cKXUkYWDyHIUHemc9+nNbHlXX/Pjef8Afg0eVdf8+N5/34NFx6mLJ4ejnMqzXMjQuZGWPaBsL4yc9+lXtPsU0+3aJSpLMXYqgXJ+g+lXPKuv+fG8/wC/Bo8q6/58bz/vwaA1EopfKuv+fG8/78Gjyrr/AJ8bz/vwaBDHbYjMVZgB0UZJ/CvLNT0iZ9UlWwsb1kZiQskWCCf6V6t5V1/z43n/AH4NL5d1/wA+N5/35amnYabRyXhPw1LpjNe3oAuGXakfXYO+feurpfKuv+fG8/78Gjyrr/nxvP8AvwaG7g7szbrSY7qK9RpXU3TI25eqFehFRwaBbWzZiZlUXCTqo6LtBAUe3zE/jWt5V1/z43n/AH4NHlXX/Pjef9+DSuGpjN4fie1S2e4kaNYPI5UcqGDKfqMD61YstKjspklRxuCMh2oFB3EEnA+laPlXX/Pjef8Afg0eVdf8+N5/34NFw1EopfKuv+fG8/78Gjyrr/nxvP8AvwaBCVy3i6eO1vtEuJm2xR3JZ2xnAGK6ryrr/nxvP+/Bpr200gxJpty4HZrcmmnZjWh5vqut2VxpmoQ29w3mT3wlQAEZTFa2m6jban41tprWQyKliUYkY5HWuv8AsB/6BE3/AIC//WpyWkkZzHpdwh9VtiP6U+ZDuRXtsLyylti5QSLjcB0qnLpL3KYubsyMI2jBCBeDj/CtTyrr/nxvP+/Bo8q6/wCfG8/78GpJ1Me78PW17O0ssj5L+YuP4W2BQR9MZpknhu2mkuHlkLeeGLHYu4MwwSD2+lbflXX/AD43n/fg0eVdf8+N5/34NFx6mOdD8wyPPdySySMWZtoHVNvQe1XrWyW1mmkVyxlCAg9tq7RVryrr/nxvP+/Bo8q6/wCfG8/78Gi4aiUUvlXX/Pjef9+DR5V1/wA+N5/34NAhKKXyrr/nxvP+/Bo8q6/58bz/AL8GgBKKXyrr/nxvP+/Bo8q6/wCfG8/78GgBKKXyrr/nxvP+/Bo8q6/58bz/AL8GgBKKXyrr/nxvP+/Bo8q6/wCfG8/78GgBKKXyrr/nxvP+/Bo8q6/58bz/AL8GgBKKXyrr/nxvP+/Bo8q6/wCfG8/78GgBKKXyrr/nxvP+/Bo8q6/58bz/AL8GgBKKXyrr/nxvP+/Bo8q6/wCfG8/78GgBKKXyrr/nxvP+/Bo8q6/58bz/AL8GgBK2fDPW+/66r/6AKx/Kuv8AnxvP+/Brb8NxTRreNLBLFvkUqJF2k/KBSZpS+NG5RRRSOsan+rX6CnVB56ooUg8C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X7Sh7NQ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data:image/jpeg;base64,/9j/4AAQSkZJRgABAQEAYABgAAD/2wBDAAgGBgcGBQgHBwcJCQgKDBQNDAsLDBkSEw8UHRofHh0aHBwgJC4nICIsIxwcKDcpLDAxNDQ0Hyc5PTgyPC4zNDL/2wBDAQkJCQwLDBgNDRgyIRwhMjIyMjIyMjIyMjIyMjIyMjIyMjIyMjIyMjIyMjIyMjIyMjIyMjIyMjIyMjIyMjIyMjL/wAARCAJ+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TVNYvk1KZI5yiI21VAFU/wC2dR/5+n/IU3Vf+Qrc/wC/WUPM87v159K3SVjBtmv/AGzqP/P0/wCQo/tnUf8An6f8hWRJ5nm8Z9sUs+/cMZxjtTsguzW/tnUf+fp/yFH9s6j/AM/T/kKz0zsG7rjmnUr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nLrWohgftT/kKz6UdaLILs2dQ0bUZtQnljtXZGbKkd6rf2Fqn/AD5yfpXoSf6tfoKdWfOzTkR53/YWqf8APnJ+lH9hap/z5yfpXoMkiRLudgq5xk1H9st/+eo/I0+dhyI4L+wdU/583/Sj+wdU/wCfN/0rvftlv/z1H5Gj7Zb/APPUfkaOdi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1JHNHMD5bBsdcUc7HyI8+/sHVP+fN/0pRoWqZ/483/AEr0OilzsORDU/1a/QU6mp/q1+gp1QWQXPSH/rqtT1Bc9If+uq1PTAKKKKQBRRRQAUUUUAFFFFABRRRQAUUUUAFFFFABRRRQAUUUUAFFFFABRRRQAUUUUAFFFFABRRRQAUUUUAFFFFABRRRQAUUUUAFFFFABRRRQAUUUUAFFFFABRRRQAUUUUAFFFFABRRRQAUUUUAFFFFABRRRQAUUUUAFFFFABRRRQAUUUUAFFFFABRRRQAUUUUAFFFFABRRRQAUUUUAFFFFABRRRQAUUUUAFFFFABRRRQAUUUUAFFFFABUEX/AB9XH/Af5VPUEX/H1cf8B/lTAnooopANT/Vr9BTqan+rX6CnUAQXPSH/AK6rU9QXPSH/AK6rU9MAooopAFFFFABRRRQAUUUUAFFFFABRRRQAUUUUAFFFFABRRRQAUUUUAFFFFABRRRQAUUUUAFFFFABRRRQAUUUUAFFFFABRRRQAUjOqKWZgqjkknAFLXKfEwZ+GfiLr/wAeMh49hQB1QIIyDkUtZPheTzfCejvz81lF1/3BWlPNHb28k8zhIo1LuxPAA5JoAeCD0pa88+EpnvNK1nWmaUWeqanLPaRyMTtjzjIz6kZr0OgAooooAKKKKACiiigAooooAKKKKACiiigAooooAKKKKACiiigAooooAKKKKACiiigAooooAKKKKACiiigAooooAKKKKACiiigAooooAKKKKACiiigAooooAKKKKACiiigAooooAKgi/wCPq4/4D/Kp6gi/4+rj/gP8qYE9FFFIBqf6tfoKdTU/1a/QU6gCC56Q/wDXVanqC56Q/wDXVanpgFFFFIAooooAKKKKACiiigAooooAKKKKACiiigAooooAKKKKACiiigAooooAKKKKACiiigAooooAKKKKACiiigAooooAKKKKACuV+Jf/ACTTxH/14yfyrqq434rTCH4X+ICTjdbFBz6kCgDZ8Jgp4P0ZSORZRf8AoArivGep3HjXWv8AhA9BlIhyG1m9TlYYv+eYP95umK5S3+IOt6//AGZ4StlHhSKS3jiN9fAiSUBQMRcYyexzXr3hjwvpvhPSl0/TYiATvlmc5kmc9WY9zQBpafY22mafb2NnEIre3jEcaL0CgYFI2pWK3gs2vbYXRGRAZV3n/gOc1l+MvEUHhTwpqGrzMAYYiIlP8Uh4UfnXDeHPhnpet/D+3u9TiY6/qEX2ttS3Hz45H+ZSrdgOOOlAHqUtxDC0ayzRxtI21A7Abm9B6mpa+Zv+Ex1vxF4s8I22pQtjRdQW0upu0txuIyffav8AOvpd3SJGkkYKigszE4AA6mgBkdxDLJJHHLG7xHEiqwJQ9cEdqji1CymupLWK7t5LiP78SSqXX6jORXg2n+L5pYvGN1oUrfb9f1uOxsH7qCpG/wDBcn8q3/FPhHTvAGneG9Y0iNk1C11GGK6u9x33KyHD7z3yaAPY6rXGo2NpPHBc3lvDNJ9yOSVVZ/oCeabqeo22kaXc6jeSCO3tozJIx7ACvLfAvhTS/Hug3/ibxJZfa7vVriQwvKTut4QcIIz/AA4x1FAHrE9zBaxGW4mjhjBALyMFHPTk1LXy9431/XYNIm8CzmW4GiXnmzXjnJktwy+Vn3BYfkK+mbm7gsbCW7uZBHBDGZJHboFAyTQA251Kxs5I47q8t4HkOEWWVVLfQE81LNcQ20JmnljiiXq7sFUfia8o8D+GtK+IWn6r4p8Q2i30mp3UiWol/wCXeBTtUJ/dPuPSvPPG+t65p2k6h8PmM13DpV19oN25yxtBgorH2JHNAH060iJE0jMAiruLdgPWvMV+Kt693YX40JV8M3t+LCC8ab987HI3iP8Au5Br0K1jW70KCJ87JrZVbHoVr57srTxLD4it9E0+w/4SLRPCl+0kfkEJukbJVWY8ErntQB9GyXEMUscUk0aSSkiNWYAuR1wO9NvIxNZTxGZ4A8bKZUbDR5H3gexFeMSnxTqfxc8I3niW3gsUczNaWEMm8xBU5Zj3Jz+lekfEHVLbR/AWtXV1JsQ2rxLzyzsCqge+TQBtaTEkGlWsUd496qRAC5kcO0v+0SOufWrlcd8K/wDkl3h7/r1H8zV2DxbHeeO7jw1aWrTLaWwmuroN8sTk/KmPUjmgDpKKKKACiiigAooooAKKKKACiiigAooooAKKKKACiiigAooooAKKKKACiiigAooooAKKKKACiiigAooooAKKKKACiiigAqCL/j6uP+A/yqeoIv8Aj6uP+A/ypgT0UUUgGp/q1+gp1NT/AFa/QU6gCC56Q/8AXVanqC56Q/8AXVanpgFFFFIAooooAKKKKACiiigAooooAKKKKACiiigAooooAKKKKACiiigAooooAKKKKACiiigAooooAKKKKACiiigAooooAKKKKACvP/jOxPw3uoVPM9zbxfXMq16BXKePfDd74o0ezsbOSJPLv4biXzCQCiNk496AL2s+FtN8R+GxpGpQLJH5QVHx80bAcMp7EVg/DXWb2Wzv/DesSmTVtDm+zvIx5liP+rf8Rx+Fd3XnnjHwXr914kXXfCeowWF5dWxsr4zA4aPs4x/EO1AHHfEqS5+IEuuQWMjf2L4atnkldTxPdY+6PUKM128ni238NfCDT9aGHkOnwpbR55klKAKo/H+Rrd0Lwhp2g+E/+EfgUvA8TJPI33pWYfMze5zXEeF/hjrNtqenx+JNSgvNH0NmOl20YPzEnIeTI6jsOaAMLVfCsnhf4deHrq8IbU5ddt76+fv5kjcj8Bx9c12HxG1S51W6s/AujSEX2q83kqf8u9r/ABMfQnoK3vH3hufxV4QutMtJEjuyySwO5+UOrAjNVPA/g640D7Xqms3S33iDUGDXVyBwoHRE/wBkUAeU+APDsUHxy1HSoFK6bosstxFGf7xART+teh/GLL+G9Kth1uNYtkx6/Nn+laOgeDp9J+I3iTxG7xGDU0iWFVJ3LgfPn8RR8SfCmp+K9DtINIuora+tbxLiN5c4GMj8xnNAHN+N5pvH3iKTwdp0jDTNPQ3GrzoeGcDKQ59c8n/61W/hnrtlpHwUs9Tu5NkFhFL52eoKsePrniur8H+FLbwjogsonM9xKxlu7l/vTynqxrhI/hTq8msS6XdanCfBpv21AWiZ8yRic+W3+yDQBzOraXdN8IvEfi3VUK6n4guIZApHMUIlXy1/Lmus8UXlz8QNU/4QnRZ2OnWqhtZ1BDwSOkKnuSRzWN8Y/Fceowf8IZpVuZIluII7+5T7sBLDZGP9r/CvWfDnhzTvC+jQ6ZpkIjhjGWY8tI3dmPcmgDiPhTqdnovwgW6u5BFBp73AmLH7u12OPr0rljpFzqvwx8Z+NdRiK32uQmSCM9YrZCNg/EDP5Vty/CvWJ9cvNNfVIk8G3V9/aEtomfNdzyY+nC5r0rVNJh1HQLvSQqpDPbNAoA4UFcD8qAON1/xfJpHw80dNMAm1rVbeK30+JeSXZQN+PRetdH4M8MQ+E/DNtpiN5k/MlzMessrcsx/GuW+H/wAOtR0W8g1TxNexX19ZW4s7BI8lLeEcZGf4j616TQB514nJ/wCFz+C1zx9nujj/AIDWL4kjPxN8SX9lGS3h3w/FIZGX7tzebThc9wv+etdD8QvBut+I9S0fUNB1CKxu7TzYpJXzlY5Bglfeul8OeGrDwz4eh0axU+SikO7fekY/eZvcmgDgfDXi6Lwx8CNG1AqJbtoDb2kC9ZZi7KoA/U11Xw+8MS+G/D5e+Yy6xfubq/lPVpG5x9B0rmPBPwtv9I1S3n1++iu7PSnkGk2kedkYZid7ZH3ufwr1SgAooooAKKKKACiiigAooooAKKKKACiiigAooooAKKKKACiiigAooooAKKKKACiiigAooooAKKKKACiiigAooooAKKKKACoIv+Pq4/4D/Kp6gi/4+rj/AID/ACpgT0UUUgGp/q1+gp1NT/Vr9BTqAILnpD/11Wp6guekP/XVanpgFFFFIAooooAKKKKACiiigAooooAKKKKACiiigAooooAKKKKACiiigAooooAKKKKACiiigAooooAKKKKACiiigAooooAKKKKACiiigAooooAKKKKACiiigAooooAKw/GWtP4d8Hatq0YzJbW7Og/2ug/Uityqmqaba6xpdzp19H5trcxmORPUGgDxSHQ0iHgXwzG4mv8AUbsa3qkx5Zto3gsfTnAr3auS8J/DzRvCN1Nd2j3V1dyIIhPdy+Y6Rjoi+grraACiiigAooooAKKKKACiiigAooooAKKKKACiiigAooooAKKKKACiiigAooooAKKKKACiiigAooooAKKKKACiiigAooooAKKKKACiiigAooooAKKKKACoIv8Aj6uP+A/yqeoIv+Pq4/4D/KmBPRRRSAan+rX6CnU1P9Wv0FOoAguekP8A11Wp6r3ZCrEWIAEq5JqT7RB/z2j/AO+hTESUVH9og/57R/8AfQo+0Qf89o/++hSG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QRf8fVx/wH+VP+0Qf89o/++hUcDK9zcFWDDK8g57UxFiiiikMan+rX6CnU1P8AVr9BTqAEIDDBAI96b5Uf/PNfyqO6yUjUMRukAODjij7Kn9+X/v43+NMR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pwVV+6oH0FQ/ZU/vy/9/G/xpLcbJ503MVBGNzE44oAsUUUUhjU/1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wAfVx/wH+VT1BF/x9XH/Af5UwJ6KKKQDU/1a/QU6mp/q1+gp1AEFz0h/wCuq1PUFz0h/wCuq1PTAKKKKQBRRRQAUUUUAFFFFABRRRQAUUUUAFFFFABRRRQAUUUUAFFFFABRRRQAUUUUAFFFFABRRRQAU2SRYonkf7qKWP0FOqG6jM1nPEv3njZR+IoGrX1PMLDVfHHiyC81zR723tra3lZLayMYPnY7Emu2k8S2+iaLZXHieeGwupkw8a5cbx1xgE1wPgTxhpPhLwze6dq8rw31rcyH7OUO5+nTt19a1/E/jEyzaBFawWlpHqCGZbzVIMiAdMY7E/XuKZ7mIw0p1/ZeztBN2a0bSV99b99mdlpniPSNZsZb2wv4preHPmPyuzjPIOCK43xP8SrNbW1/4RvU7ea4N0scytET8h9NwH5iuW0cyXWn+PxbzwXDNAp32keyN/vZKr2GM1Q1S/0CbwX4WtrIwHUo5l84IuHXn5tx9ziixrRy2lCtqnJXXyvG+uny6HsOreMNA0G5W21PUUgnZQ2zYzHB7/KDirTeIdITRRrDX8I08jInzwf659utcF4l8RyP4u1DSvN0fTo7W2G65v7fzGnBAO1fbnpWHpEGm3nwhjt9R1NbBW1FvJmZSy7x0BHp1oscscug6UJyurtX66Ptp/mel2fjbw/qVtdS2GpRTG2iMsilWUhR3wQDis3wl4+tNd0O7v794LWS0JaZE3EJH2Y/Xmuf8O6rev4ruNEml0rV4pbBib2yhUFRjhWI689j6isjw5cWX/CqfEtkuxb+ESNMuzDBSRjJ9ODQaPAUlGUbPeNnfZO/kvy7Hptj4y8PanfrZWWqQzXDRmQKoONoGSc4wOKZZ+OPDWoaiNPtdXgkuWbaq4YBj6AkYP4GuY03RraP4Qm4sLGNb+bS3zLEg8xywyeep6Vx11daPd+BfC9jpZgbXFukBWJMSKcnOT9dtBNPAUKkpKPNo+Xppvq9Nv6ue7SSJDE8sjqkaAszMcAAdSa878T/ABKs1s7f/hG9Tt5rg3Sxyq0ZPyHrjIGfqK6jxrHNL4J1hIQTIbV8BepGOf0zXj+p3+gTeB/DFtZmA6lHOvnBFw68/NuPucUInLMJTq2qTTetrdNr3Z7Lq/ivQ9AeOPVNRjt5ZF3KmCzY9cKDgVo2V9a6lZx3dlOk9vIMpIhyDXk+sSz2nxU1RpdQ0+x862TyJNRg8xGTaMhecDkGuu+GtjDY+GpUttTg1C3e5d0khjKKvTK4PuP1oMcRg6dLDqom7uz8tfl09TJ1PXvF158QNQ0DQ7mxijt4klX7RFngqpPP1atDwh4q1O51XVtF8Q/ZlvNOXzGnh4Qr3z9MiuYvdEk174x6xaxandaey20b+bbNhj8icfTmtjV/BUPhzwJr5sZri7v7qHM9xMdzuoOSPyzQdlSGG9nCk7JyUemqbtdtnU6b408O6tf/AGGx1WGW5OdqYZd2PQkAH8KTVPGvh3Rr42V/qkUVwPvJtZtv1wDj8a8x0qKHVV8Mj/hI9HilgmQ20ENoyzBhjKMQf1PBNXNc+y2Gv+IdS0jxJpfnNzdWN7CG3sB91SfvfhRYh5dR9ryXe3nve2/L+nlc9Lv/ABNoumabDqF3qMMdrP8A6qQEt5n0AyTS6Z4l0bWLOa7sNQhlgg/1r8rs785xivPNWntNd0Twrf3ep2uh6oFMlukkWYSAcdOijgYzxVI6tqOp+E/GGnNHZ3JtlRvtunxBVn+YZzjqcDr9aLERy6Eodb3s+y963bX5P5Ho+meNPDmsX32Kw1WGa4PRMMu76ZAB/Cm6l448N6RfvZX2qRxXKY3psZtufUgECvNJrrSL4eBbfQzA2pRSR+eIUwygAbt34g1a8R+JH1C+8S2rzaNp0VruhKXNvvnusAjIPrwMemRRYtZbTdRKzt+K1t26+nzPXbe4hureO4t5FlhkUMjochgehFZHi/U7nR/CmoahZlVuII9yFlyM5HaqPw4Yt4A0nJJ/dkf+PGsDx3438P3fhfVtLt78S3p/ciJUbJbIzzjGKRx0cLJ4v2cVzJSs9Ol+p0mieJ7eTQ9Dl1W7jjvtTjXy12keY5xwMdOorUTXNMkvruyS7Q3Nmm+ePBzGvqa8u1hf7Ft/h1LqH7iO2ZTM7DhPuHn8Ks6FfW2o+OfGd1ZzLNA9kdsi9GwMcU7HTPAQlF1Ve2r8vitb7juLXxv4bvb23s7XVoZbi4OIkRWOf04/GqGjayZZtY1zUNctzpkEhijhiP7uFR3YkAlj6VlfCjS9PPg+2v8A7HAbwSyETlAXHOOvXpXDGOWX4W64YlZgmrhn29l9T7cig0hgqLqTpQb0ajd26vW3Y7y6+IMN94r0Cy0G/guLO7lZLoeWdw6Y64I710Gj6rLPrOtRXOrWc8FpJhYo4yjW45yHY8Hp+lef3l9oF74/8G/2G1sdgAl8hNuP7oPv1prRyyt8S0t1ZpC3AQZJG5s/pmixU8HTcFFLl0W9r6ztr8j0TTvGvhzVtQ+w2Oqwy3JJCphhux6EjB/CopvH3he3v2spdYhWdH2MNrYDdMbsY/Wuf8Far4ROlaBbIbJtXW3wirF+8DgfNzjgnnr1rivEPiKTXPDurSyzaNZr9pKLYC3/ANJYhh82719T7Ggzp5dTnWcOWSS019bX22/q57wrBlDKQVIyCO9LWfoRz4f00k5zaxf+gitCkePJcsmgooooJCiiigAooooAKKKKACiiigAooooAKKKKACiiigAooooAKKKKACiiigAooooAKKKKACiiigAqCL/j6uP+A/yqeoIv+Pq4/wCA/wAqYE9FFFIBqf6tfoKdTU/1a/QU6gCC56Q/9dVqeoLnpD/11Wp6YBRRRSAKKKKACiiigAooooAKKKKACiiigAooooAKKKKACiiigAooooAKKKKACiiigAooooAKKKKACiiigChcaHpN3dfabnTLOafj97JArNx05IqW90yw1KNY76yt7lEOVWaMOAfbNWqKC/aT012KttpthZtI1rZW8DSABzFEq7gOmcDmqyeHNDjzs0fTxlgxxbJyR0PStOigPaTXVlK60fTL24S4u9OtJ50xtklhVmGOmCRSjSNNFk1kNPtRasctAIV2E+u3GKuUUB7SdrXKdjpWnaYH+wWNta7/AL3kxKm764FKdK05jcE2FqTcjE5MK/vR/tcc/jVuigXPJu9yOGCK2hSGCJIokG1URQqqPQAdKqQaHpNtdm7t9Ms4rkknzUgUNk9eQM1fooBTkr2e4EAjBGQazF8OaGm7bo+njcQxxbJyR0PStOigIzlH4XYp3uk6dqWz7dYW11s+750Svt+mRViC3htYFgt4Y4YkGFSNQqgewFSUUA5Sa5W9CuthZpevepawLdONrziMB2HoW6noKsdRg0UUCbb3M+30LSLO6+1W2l2cNxz+9jgVW568gUXWg6PfXH2i70qynm/56SwKzfmRWhRQV7Wd73dyrd6ZYX8Kw3llb3ESfdSWJWC/QEcU60sLOwt/s9nawW8JOTHFGFXP0FWKKBc8rct9ChaaJpVhOZ7PTbS3mIwZIoVVvzAom0TSrm7N3PplnLcEYMrwKWPGOpHpV+igftJ3vd3Ire2gtIFgtoY4YUGFjjUKo+gFVW0PSXvPtj6ZZtdbt3nGBS+fXOM5q/RQJTkndMr3lhZ6jD5N7aw3MQO4JNGHGfXBqK30jTLQubbT7SEumxzHCq7l9DgcirtFAKckuVPQhtbS2soBBaW8UEIORHEgVR+AqOLTLCC3lt4rK2jhmJMkaRKFfPXIxzVqigOaXcz4NB0e1eN4NKsonibdGyW6gofUHHBqzDY2lvNNNBawxSznMrpGA0h9WI6/jU9FAOcnuyha6JpVlcm5tdNs4JznMkUCq3PXkCmP4f0WWaSaTSbF5Zc+Y7W6Etnrk45rSooH7Wd73Y1ESONY41VUUAKqjAAHYU6iiggKKKKACiiigAooooAKKKKACiiigAooooAKKKKACiiigAooooAKKKKACiiigAooooAKKKKACiiigAqCL/j6uP8AgP8AKp6gi/4+rj/gP8qYE9FFFIBqf6tfoKdTU/1a/QU6gCC56Q/9dVqeoLnpD/11Wp6YBRRRSAKKKKACiiigAooooAKKKKACiiigAooooAKKKKACiiigAooooAKKKKACiiigAooooAKKKKACiiigAornbLU9e1O0S9tLLT0tpcmITXDh9ueM4UjP41Y8zxN/z66T/wCBEn/xFBs6Ek7Nr70bVFYvmeJv+fXSf/AiT/4ijzPE3/PrpP8A4ESf/EUC9i+6+9G1RWL5nib/AJ9dJ/8AAiT/AOIo8zxN/wA+uk/+BEn/AMRQHsX3X3o2qKxfM8Tf8+uk/wDgRJ/8RR5nib/n10n/AMCJP/iKA9i+6+9G1RWL5nib/n10n/wIk/8AiKPM8Tf8+uk/+BEn/wARQHsX3X3o2qKxfM8Tf8+uk/8AgRJ/8RR5nib/AJ9dJ/8AAiT/AOIoD2L7r70bVFYvmeJv+fXSf/AiT/4ijzPE3/PrpP8A4ESf/EUB7F9196NqisXzPE3/AD66T/4ESf8AxFHmeJv+fXSf/AiT/wCIoD2L7r70bVFYvmeJv+fXSf8AwIk/+Io8zxN/z66T/wCBEn/xFAexfdfejaorF8zxN/z66T/4ESf/ABFHmeJv+fXSf/AiT/4igPYvuvvRtUVi+Z4m/wCfXSf/AAIk/wDiKPM8Tf8APrpP/gRJ/wDEUB7F9196NqisXzPE3/PrpP8A4ESf/EUeZ4m/59dJ/wDAiT/4igPYvuvvRtUVi+Z4m/59dJ/8CJP/AIijzPE3/PrpP/gRJ/8AEUB7F9196NqisXzPE3/PrpP/AIESf/EUeZ4m/wCfXSf/AAIk/wDiKA9i+6+9G1RWL5nib/n10n/wIk/+Io8zxN/z66T/AOBEn/xFAexfdfejaorF8zxN/wA+uk/+BEn/AMRR5nib/n10n/wIk/8AiKA9i+6+9G1RWL5nib/n10n/AMCJP/iKPM8Tf8+uk/8AgRJ/8RQHsX3X3o2qKxfM8Tf8+uk/+BEn/wARR5nib/n10n/wIk/+IoD2L7r70bVFYvmeJv8An10n/wACJP8A4ijzPE3/AD66T/4ESf8AxFAexfdfejaorF8zxN/z66T/AOBEn/xFHmeJv+fXSf8AwIk/+IoD2L7r70bVFYvmeJv+fXSf/AiT/wCIo8zxN/z66T/4ESf/ABFAexfdfejaorF8zxN/z66T/wCBEn/xFHmeJv8An10n/wACJP8A4igPYvuvvRtUVi+Z4m/59dJ/8CJP/iKPM8Tf8+uk/wDgRJ/8RQHsX3X3o2qKxfM8Tf8APrpP/gRJ/wDEUeZ4m/59dJ/8CJP/AIigPYvuvvRtUVi+Z4m/59dJ/wDAiT/4ijzPE3/PrpP/AIESf/EUB7F9196NqisXzPE3/PrpP/gRJ/8AEUeZ4m/59dJ/8CJP/iKA9i+6+9G1RWL5nib/AJ9dJ/8AAiT/AOIp1lqGo/2sNP1K2tkZ4Gnje3lZxhWVSDlRz8woB0ZWumvvNiiiigyCiiigAooooAKKKKACoIv+Pq4/4D/Kp6gi/wCPq4/4D/KmBPRRRSAan+rX6CnU1P8AVr9BTqAILnpD/wBdVqeoLnpD/wBdVqemAUUUUgCiiigAooooAKKKKACiiigDj/FWoanp/iLS5rGR2gggmnurYf8ALaMbQcf7QByPpSReJVtb/XLrzJLy3L2q2cMbA72kTgLngZJzmugn0wza/aal5oCwQSRGMr97cV5z+Fc/B4DjtU1SOC+aNbm6jurT5M/ZWTkDn7y5zx6HFVoTqWpfF0trpd9NdaTLHfWTRLLZiVW3CQ4Uq/Q559OlQy+L9Rhlu4G8N3Hn2cYnnUXMe0QnOGDd2+U/L7dalbwtd3NjffbdQSW/vJIWklSHairEwKqq5+vOe9X7jQ2nvtWuBOAL+zW2C7fuEb+evP3+ntS0HqVb/wAWJAYhZ2Zus2q3cmZki2xNnGN33mODx7da0ZtbtIfD51r53tRAJxtHzEEZAx61h3Pg2V/sclvcWZmitI7SU3VmsysqZwygn5Tyfat2+0iO/wBAl0l3KJJD5W+NQu33A6DntRoGpzkXiG+j8STTatZz6fb2+lNcvB5qyqQH+8Nv8WOMVr6V4gnvdQFlf6XLp80kXnwB5FcSR5wc4+6wyMj361Sj8LX93d3E+s6ol0J7BrFlhg8rCls7hyeat6VoV9Bqa3+qait5NDCbeDZD5YVCQSW5OWOB7cU9A1E1PxDeWmryadY6PJfSR24uGZZ1jAUsRjnvxx6+1RSeKppprGPStJlvjeWf2tT5yxhFyBhs9+fzH41X1HTdYuPF9zNp1yLRWsEjMskHmI3ztkDkfMB/OtPTfD66ZeWckUxaK1sPsYVl5b5gd2fw6e9LQNSrJ4saO8c/2ZMdNiuBay3vmL8suQPudSoJwT69qin8XzwXN4To0zWFldfZ7i6Ey/L935gvU/eGf606bwtcyXcsK6kF0ma6+1yW3lZcvuDEB88KWGemaz4/D+qajdazA94bbTbjUS8kT2+WkUBDlG7AkY6HpxT0FqbkWuXlxr9zp0Gku9vayrHNdGdQF3IGyF6nryKzrbxQI9I00WtnJPc3ayOkU90BtVGwS0jfUY471u2OnNZ3+pXJlDi8mWUKFxswirj3+7mufk8FuNO02OK4tXu7FZEDXNqJYnV23HKk8EcYINLQeoo8TXmoav4eOnQp9ivVn+0JLIAylMAjgHleeh5qzd6vPb+KLVLm2ljtXf7NEVuUO525DNGOccYBzx6VKfDs8cmiz291BHNp7OJAtsFSVHxvAVcbTwMGqC+DJl1SK5+12zRxX32sSNbZnbkko0megzgY7CnoLUtReI7q9OpBdIlSztGnikuftCglkH8I68+vb3qNfE8q2tjDp2lXF9M1lHdzIZ1BijI4yzfeY88d8dq0bTRGttN1O0M4Y3s00gbb9zzO3XnFZx8L39sto+m6olvcJZJZXDPBvWRFHDKM8MOfUc0tB6mzYam2pGCe3tibCe2EyXJcA7ifubevTnNXz0NZ2m6bLpa29pDOp0+3tlhSJk+cuD94t9O2K0T0NIaMXwr/AMijYf8AXH+prTsSWsYSSSSo5NZnhQZ8JaeB3h/qa1bWNobWONsblXBxTNa/8WXq/wAyaiiikZBRRRQAUUUUAFFFFABRRRQAUUUUAFFFFABRRRQAUUUUAFFFFABRRRQAUUUUAFFFFABRRRQAUUUUAFFFFABRRRQAUUUUAFFFFABRRRQAUUUUAFFFFABRRRQAUUUUAFFFFABWRL/yONp/2D5//RkVa9ZEv/I42n/YPn/9GRUGtLd+j/I16KKKDIKKKKACiiigAooooAKgi/4+rj/gP8qnqCL/AI+rj/gP8qYE9FFFIBqf6tfoKdTU/wBWv0FOoAguekP/AF1Wp6guekP/AF1Wp6YBRRRSAKKKKACiiigAooooAKKKKACiiigAooooAKKKKACiiigAooooAKKKKACiiigAooqv58rO4ihDKp2klsc0AWKKg8y5/wCfdf8Av5/9ajzLn/n3X/v5/wDWoAnoqDzLn/n3X/v5/wDWo8y5/wCfdf8Av5/9agDFttC1awgW1stbEdrHkRJJaK7KuehOeal/s7xB/wBB+L/wBX/4qtXzLn/n3X/v5/8AWo8y5/591/7+f/WpmzxE27u33L/Iyv7O8Qf9B+L/AMAV/wDiqP7O8Qf9B+L/AMAV/wDiq1fMuf8An3X/AL+f/Wo8y5/591/7+f8A1qBe3l2X3L/Iyv7O8Qf9B+L/AMAV/wDiqP7O8Qf9B+L/AMAV/wDiq1fMuf8An3X/AL+f/Wo8y5/591/7+f8A1qA9vLsvuX+Rlf2d4g/6D8X/AIAr/wDFUf2d4g/6D8X/AIAr/wDFVq+Zc/8APuv/AH8/+tR5lz/z7r/38/8ArUB7eXZfcv8AIyv7O8Qf9B+L/wAAV/8AiqP7O8Qf9B+L/wAAV/8Aiq1fMuf+fdf+/n/1qPMuf+fdf+/n/wBagPby7L7l/kZX9neIP+g/F/4Ar/8AFUf2d4g/6D8X/gCv/wAVWr5lz/z7r/38/wDrUeZc/wDPuv8A38/+tQHt5dl9y/yMr+zvEH/Qfi/8AV/+Ko/s7xB/0H4v/AFf/iq1fMuf+fdf+/n/ANajzLn/AJ91/wC/n/1qA9vLsvuX+Rlf2d4g/wCg/F/4Ar/8VR/Z3iD/AKD8X/gCv/xVavmXP/Puv/fz/wCtR5lz/wA+6/8Afz/61Ae3l2X3L/Iyv7O8Qf8AQfi/8AV/+Ko/s7xB/wBB+L/wBX/4qtXzLn/n3X/v5/8AWo8y5/591/7+f/WoD28uy+5f5GV/Z3iD/oPxf+AK/wDxVH9neIP+g/F/4Ar/APFVq+Zc/wDPuv8A38/+tR5lz/z7r/38/wDrUB7eXZfcv8jK/s7xB/0H4v8AwBX/AOKo/s7xB/0H4v8AwBX/AOKrV8y5/wCfdf8Av5/9ajzLn/n3X/v5/wDWoD28uy+5f5GV/Z3iD/oPxf8AgCv/AMVR/Z3iD/oPxf8AgCv/AMVWr5lz/wA+6/8Afz/61HmXP/Puv/fz/wCtQHt5dl9y/wAjK/s7xB/0H4v/AABX/wCKo/s7xB/0H4v/AABX/wCKrV8y5/591/7+f/Wo8y5/591/7+f/AFqA9vLsvuX+Rlf2d4g/6D8X/gCv/wAVR/Z3iD/oPxf+AK//ABVavmXP/Puv/fz/AOtR5lz/AM+6/wDfz/61Ae3l2X3L/Iyv7O8Qf9B+L/wBX/4qj+zvEH/Qfi/8AV/+KrV8y5/591/7+f8A1qPMuf8An3X/AL+f/WoD28uy+5f5GV/Z3iD/AKD8X/gCv/xVH9neIP8AoPxf+AK//FVq+Zc/8+6/9/P/AK1HmXP/AD7r/wB/P/rUB7eXZfcv8jK/s7xB/wBB+L/wBX/4qj+zvEH/AEH4v/AFf/iq1fMuf+fdf+/n/wBajzLn/n3X/v5/9agPby7L7l/kZX9neIP+g/F/4Ar/APFUf2d4g/6D8X/gCv8A8VWr5lz/AM+6/wDfz/61HmXP/Puv/fz/AOtQHt5dl9y/yMr+zvEH/Qfi/wDAFf8A4qj+zvEH/Qfi/wDAFf8A4qtXzLn/AJ91/wC/n/1qPMuf+fdf+/n/ANagPby7L7l/kZX9neIP+g/F/wCAK/8AxVH9neIP+g/F/wCAK/8AxVavmXP/AD7r/wB/P/rUeZc/8+6/9/P/AK1Ae3l2X3L/ACMr+zvEH/Qfi/8AAFf/AIqj+zvEH/Qfi/8AAFf/AIqtXzLn/n3X/v5/9alimdpDHJHsYDcMNnIoD28uy+5f5GT/AGd4g/6D8X/gCv8A8VR/Z3iD/oPxf+AK/wDxVblFIft5dl9y/wAjD/s7xB/0H4v/AABX/wCKo/s7xB/0H4v/AABX/wCKrcooD28uy+5f5GH/AGd4g/6D8X/gCv8A8VR/Z3iD/oPxf+AK/wDxVblFAe3l2X3L/Iw/7O8Qf9B+L/wBX/4qj+zvEH/Qfi/8AV/+KrcooD28uy+5f5GH/Z3iD/oPxf8AgCv/AMVR/Z3iD/oPxf8AgCv/AMVW5RQHt5dl9y/yMP8As7xB/wBB+L/wBX/4qpbDSryHUvt1/qP2uVYTDGFhEYVWIJ6E5PyiteigTrSatp9y/wAgooooMgooooAKKKKACiiigAqCL/j6uP8AgP8AKp6gi/4+rj/gP8qYE9FFFIBqf6tfoKdTU/1a/QU6gCC56Q/9dVqeoLnpD/11Wp6YBRRRSAKKKKACiiigAooooAKKKKACuQ07xTeS6nrVjeRxoYXmNhIBxIsYG5T/ALQJB+hrr64678L3l1o2qIhSHUPt0t3Yyg5wSAAD7MMgj3poTLcXi+ztNG0ubUWke7urVLiRLeFnKqQNzkDO1QT1q1qHizS9Pkhjdp52ng+0RC2haXfHkDI2/XNY1vo+u6Stjc2dpbXM7aXFY3ETzbBE6DhgcfMvJyOvArQ0fQLnStR0/LLJBbaV9kaQHGX3qenpwaegtSzp/i7R9UvorW0mlczKTDKYWWOXHJCsRgkdxUtr4m0y81AWcMkhZ2ZYpDEwjlZc7grdCRg/lWTYaDqEFh4XhkjQPp8zPcAOPlBRxx68sKraH4avrK+tILy1MkFlI0kdydQkKEnOCsPQH5sHt6UWQ7s1PEesXljqOk2NnHLm8lYPIkHm4VVzgDI6+vYZq4fEViurLp7rcRu7+UkrwsInfGdoboTijUrC4udc0a6iVTFayStKS2CAyEDHrzXPTaJr1zrFvJch5Vg1FZzMbwiMxAnAWLoCBjr+dLQNTZPjDSV1JrF3nV1uDbNIYG8tZOMKXxjnIxTrDxF9pvdYhms7iGPTpNvmmMkONoPGOSeeg7YqhLod++larbiNPMuNVW6jG8cxh42z7HCninyadrcU3iBLIRRG8KzWtz5nIbaqshGODhTg+9Ggal+38T6bPa3c8jy2otFDTpcxGNkU9GweoPbFRS+JLaXRru7Q3VmbcoHM9q25dxGCFOMg+xrGs/D+oySatJd6eskd3ZxwpBeXzTFiC2Qz8levGKQaFrlxoeq20iSRpOIRbWs96bgoVbLHeegIxgZPSnZBdnRX3iKx06+W2uVuFGVVpxAxiQt90FsYGavQXiXFxcwKkqtbsFYuhAYkA/Ke457VyPiHRde1K6vI0V5oZHja3YXhjjRAQSrRj7zZBOTn8K6+CS5e4uFmgWOJGAhcPkyDHJI7c5FICeoLb/lt/wBdWqeoLb/lt/11akMnooooAKKKKACiiigAooooAKKKKACiiigAooooAKKKKACiiigAooooAKKKKACiiigAooooAKKKKACiiigAooooAKKKKACiiigAooooAKKKKACiiigAooooAKg/5fj/ANch/M1PUH/L8f8ArkP5mgCeiiigAooooAKKKKACiiigAooooAKKKKACiiigAooooAKKKKACiiigAqCL/j6uP+A/yqeoIv8Aj6uP+A/ypgT0UUUgGp/q1+gp1NT/AFa/QU6gCC56Q/8AXVanqC56Q/8AXVanpgFFFFIAooooAKKKKACiiigAooooAKKKKACiiigAooooAKKKKACiiigAooooAKKKKACq/lTI7mJ02s27DKTg/nViq/mzSO4ijTarbcsxGT+VAC4uv78P/fB/xoxdf34f++D/AI0Zuv7kP/fZ/wAKM3X9yH/vs/4Ux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ljikEpkkZSxXaAowMUmbr+5D/AN9n/CljlkMrRyIoYLuBU5GKAJqKKKQwooooAKKKKACiiigAooooAKKKKACiiigAooooAKKKKACiiigAqCL/AI+rj/gP8qnqCL/j6uP+A/ypgT0UUUgGp/q1+gp1NT/Vr9BTqAILnpD/ANdVqeoLnpD/ANdVqemAUUUUgCiiigAooooAKKKKACiiigAooooAwvF+oT6X4ekube5Fs4ljQzEAhFZwCeeOhPWs3RdakfxCbGHWo9bs2tWmeWNUzAysAASnB3AnjrxWx4l0uXWNHNnEImJmidhL90qrgkHj0BqpHoE+naxeyaQLe1s7612uqKF8qdRhXVQMHIPP+6Kelha3LVp4hhurqS1ayvrecRNNGlxDsMyjgleevI4ODyKg07xQmpX9xYf2ZqVnPDB5zefCvAJwB8rHk84HfBrK0jw9q9lqkV/JFbCaKzliJN1JKZpTtIY7vugkdB096k0fTPEUWmX9tcx2lrfXUbu1/FcGRmmPAO0qMKBwPQAU9A1Lej66Q95Fqc91GYIfPH2y1ELGLnL/ACkg89uCO4q7pPiS01a5a3SC7tptnmxpdQmMyx/319R+vPSuftPCF7LNeG6SG2judOa0YpcyTtvJzuy3bvgVq6Vpmrvq8F/q/wBkjNpbtbwpbMW8zcRlzkcfdGB9eaHYFcqeIdZntfEEVjNq66NZG2Mq3TRqwlfOCu5uFwOcdTmtGXXY9K02xE8kuqXdwn7v7DDuafAyWABwBj3xTtZXXzKV0630y7tJFCtDdllIPc5AII9sVk2/hnU9HttMn09rSe8tPODwuTHERK24hMZ2hT046UaBqas3irT47G1uYI7q6e6LCG3ghJlJX7+VOMbcc5xUserRT6tYxK91H9otZJlheHbwCo+bPzBhnp9ayF8P6tYLYX9o9pPqELTtNFIWSN/OfewU8kYOMZHIq9LpWqXOq2l9JLbxTJYTQO8WSFkcqQVB6gbe9LQNSRPEUc8k9r9kvbS4EDywm5h2CUL1K/QkcHB56UuhatNd6XpJuIppZru28150j/dqQB949ic8D2NYuleGNTi1OC5u1hQpazQSyi6klaV22/PhuADg8CtjQLXVtN07TbC4itfLgiaOZ0kYn5cBCox3Gc56e9DsGpu1Bbf8tv8Arq1T1Bbf8tv+urUhk9FFFABRRRQAUUUUAFFFFABRRRQAUUUUAFFFFABRRRQAUUUUAFFFFABRRRQAUUUUAFFFFABRRRQAUUUUAFFFFABRRRQAUUUUAFFFFABRRRQAUUUUAFFFFABUH/L8f+uQ/manqD/l+P8A1yH8zQBPRRRQAUUUUAFFFFABRRRQAUUUUAFFFFABRRRQAUUUUAFFFFABRRRQAVBF/wAfVx/wH+VT1BF/x9XH/Af5UwJ6KKKQDU/1a/QU6mp/q1+gp1AEFz0h/wCuq1PUFz0h/wCuq1PTAKKKKQBRRRQAUUUUAFFFFABRRRQAUUUUAFFFFABRRRQAUUUUAFFFQyTMsojjj3sRuPOABQBNRUHmXH/PuP8Av4KPMuP+fcf9/BQBPRUHmXH/AD7j/v4KPMuP+fcf9/BQBPVfyJVdzFMFVjuIK55pfMuP+fcf9/BR5lx/z7j/AL+CmAeXc/8APwv/AH7/APr0eXc/8/C/9+//AK9HmXH/AD7j/v4KPMuP+fcf9/BQIPLuf+fhf+/f/wBejy7n/n4X/v3/APXo8y4/59x/38FHmXH/AD7j/v4KADy7n/n4X/v3/wDXo8u5/wCfhf8Av3/9ejzLj/n3H/fwUeZcf8+4/wC/goAPLuf+fhf+/f8A9ejy7n/n4X/v3/8AXo8y4/59x/38FOilMjOrpsdcZGc9aAG+Xc/8/C/9+/8A69Hl3P8Az8L/AN+//r1PRSG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hOASegGaAIfLuf+fhf+/f8A9ejy7n/n4X/v3/8AXpqzzuodbf5WGRlx0p3mXH/PuP8Av4KYg8u5/wCfhf8Av3/9ejy7n/n4X/v3/wDXo8y4/wCfcf8AfwUeZcf8+4/7+CgA8u5/5+F/79//AF6PLuf+fhf+/f8A9ejzLj/n3H/fwUeZcf8APuP+/goAPLuf+fhf+/f/ANejy7n/AJ+F/wC/f/16PMuP+fcf9/BR5lx/z7j/AL+CgA8u5/5+F/79/wD16PLuf+fhf+/f/wBejzLj/n3H/fwU6GZpGdHTY6YyM560AN8u5/5+F/79/wD16PLuf+fhf+/f/wBep6KQyDy7n/n4X/v3/wDXo8u5/wCfhf8Av3/9ep6KAIPLuf8An4X/AL9//XpYoXWQySSb2I2jC4wKmooAKKKKACiioZZmWRY4497EZ64wKAJqKg8y4/59x/38FHmXH/PuP+/goAnoqDzLj/n3H/fwUeZcf8+4/wC/goAnoqDzLj/n3H/fwUeZcf8APuP+/goAnoqDzLj/AJ9x/wB/BR5lx/z7j/v4KAJ6Kg8y4/59x/38FHmXH/PuP+/goAnoqDzLj/n3H/fwUeZcf8+4/wC/goAnoqDzLj/n3H/fwU1p50Us1uNqjJw46UAWaKQHcoI7jNLQAVBF/wAfVx/wH+VT1BF/x9XH/Af5UwJ6KKKQDU/1a/QU6mp/q1+gp1AEFz0h/wCuq1PUFz0h/wCuq1PTAKKKKQHBXHiPVI7XV9QGs6fH9huJUSxlhG6RU6Lu3Zye3HWukvfEtlpywm8juY98YlkKwMywqe7kDArnZfBO62v9QSwtBri6g93aTMAS4DAqrH0IyMHpmrPiTTNf1R7uOGKV7e4s9kMcd75KwyEHcJAPv5yMdRVaE6mrqXi7SdKu2tbl5jIsSzN5UDOFjJI3EgdBjmn6d4q0jVL02trcMXMfmxs8bKsyd2QkYYDviqiaPei/v5TGuybS47ZDuHLgNkfTkc1WXw9eyQ+HIZEVFs7OWC5YMCULRBBj15paD1NXTfFGlaretaWs0hkwTGzxMqzAdSjEYYD2qXVvEGn6NLBFdNKZZslY4YmkYKOrEAcKMjmsXSNJ1gXejxX9tbwW+joypNHLuNwSmwELj5Rjk571d1W01SDxFBq2m2sV3utWtZI3l8sp8wYPnHI9R1osrhrYi03xZAfDenahfM0k94GMcdtEzNIATyFHOAME1v2d7b6hZx3drKJYJF3I47iuITw1rFvpmiTCFpLqzhlint7e8MBO9g2Vcdhjof6V1ejae2naHHapEIJcMxXzWlCuxJ+8eTyaHYFcitvE1hdXb2sa3KzBGkjWSBk85V6lMj5sf1qlpXib+1dN0q8kSSye7nMXlPCT5hAY4B7Djr7YqhpGj62Nc0671GOUmCOZLiWS980O7AYZE6KpwfQjpin6domqQ2Gh2s9vGp069dnZZQQ8eGw4+u4cU7INTch8Q6fPb2E0byEX8hihXyzu3DO7I7Y2nOaqL4psLXSrG4uLiW4e7z5XlWzb3APJ2DJAHc1X0zw9dWviy6u5Sh02MvJZIDyskuDJx9Qf++zVOz0fWtJh0W5t7OG5ntreW2ngaYJgO4YMG6HGOR70tA1L2k+KVn8Nw6ncrLOZp5EjW1gZywV2A4HsO9XJ/FWkwaba3wmkljum2wJDEzyOR1G0DPHf0rCtdH8QWmhafbmM5W4me7t7S68pm3OShV/QZ5HGabp+h65pVnpVzHaRXF1aS3PmW7XHLJK2QQ56kYHXrzTshXZp6X4sgm0STUruTcjXkkFusURLyYYhQF6k4B/KtO316xuorWSAyyLcSmEYibMbgEkOMfLjHeuX/wCEc1k6TbzSQqL2DUZ7pre3ujFvR9wwsg6HB7+9bmi2l5plpEq6dsa5uWkuQ94ZWjBH3izD5jwBgUOw1c36g/5f/wDtl/Wp6g/5f/8Atl/WpGT0UUUAFFFFABRRRQAUUUUAFFFFABSEgAk9BzS0HkYoAztH1m11u2kntUuEWOQxkTwtG2R3AYcg9jVqL/j7n+i/1qLTtOTTYHijnuZg7l91xMZGGewJ7D0qWL/j7n+i/wBaYieiiikMK5mefW77xHqNjYajb2kdpDEyiS18zezhup3DA4rpq5S7TX9P8Uaheado8V7BdwwqrtdLFsKbs5BGcc00JljT/FSSeHrS/vLeY3EpaN4rWJpPnQkNjHbjPNOn8VQ/bdFjs4Jbq21PfiaNCdoUf49c9KzU0HWNO0nS7OBnnRGle8S2uTAzSO24EN12gluOCeOtLYaHq1hZ+HXNuks1jNMLiPz8kLJkbgx+9jIPqaegtTcfxHYR6qunyeejtJ5SytCwiMn9wPjGan1bWLPRbVZ7tn+dwkccaF3kY9lUck1y17ouv3mqxtOskqRajHOsv2zbF5KsCAIv7wHr+dbfiGxvpbnTdR06GO4nsZmc27vs8xWUqcN0BHXmlZDuytpniy3n07UNQupf9HivmtoAsTb24XC7epbJIxW1pup2uq2xntWYhWKOroVZGHVWB5B5rkX8Pa1caZPNLBHHeDVmvlghuSm9CgXaJByrdef8a6Hw5p8ljaTyT2z289xL5jq901wx4ABZj3wOg44FDsCuRSeJrCwtjNeXMjq97JaIUgOd4J+TAznpjPep4fEmn3GktqMJneNX8tolhbzVfpsKYyDWUuhX4mtGMSYj1ma7b5xxE27B+vI4pLnStZij1NrMEfaNRE5SKYRvLDsUEK38JyPbp1o0DU1ofEmnT2tvOjyAT3ItAjRkMkp/hYdjxTrjxFptpHfvNKyiydY5fkJJZgCqqB94nI6VzUHh3WIdOuJFgU3Ueqrfwwy3JcyKABtMh79eTTbqw1KG01LVNQW0spTqFveQrJNmMhAo2swHBPIzjFOyC7OgtvFulXVrc3EbThbaWOGZXhZWR3ICgg8/xDNT33iLTtO+3faZHX7DEk05CE4ViQCPXpXKWUd/4jtPEc0ItPOlubd4THIXiYxbW278c8rgkcc1Yu9H1zVY9cmuLCG3kvbaCOGIXAflWJOT070WQrs3R4osWsftaQ3zqZTEqLavvc4zkLjpjnNOm8UaVDpdvqAlkliuGKwpFEzSSMM5UKBnIwc+mKi8QW2qziy+w+a8CsftMMFx5Ej8fKQ/oD1GRmsBtO1PQNI0vU3thPcadcXJktvPLGRZnYDDkctyvX3pWQ7s29V8QCPT7S8sJZcS7nCfYpJCyjruAwUA7n9KnuvFOmWNlaTyTPP9qTfGLaFpCy8ZbaBkKM96o6pb+IL02chhZYzEwmt7W9MRSQnhi+AWUDjA7+tVLHSNb0WDSbu2s4bq5hsDZz27XG3adwYMGI5HHPenoGp00Gr2l1PbRW7PKtzCZ45UQmMqCB97oDz0+tXJP9U/+6ax9Cs77SbOx02SGOSJIXaa4R8BZC2doXqRyefatiT/AFT/AO6akYy3/wCPWL/cH8qh+3rgny2wRleR83OKmt/+PWL/AHB/KoPsAwQZDgDCcfd5z+NPQWpIt0GVcoQxfYVz0NMF8CP9U2SAVGR8wJxT47XY4dn3EFieMcmoxY4H+t5AAQ7egByPrRoGpILpSisVIJYgj0x1/lTBfAgfum3Nt2jI5z0/lT0tQv3n3fKR07k8moxYkAHzcuu3YdvQDp9etGgai/blIBEbYwCxyPlycU+K6EsuzYVyCVJPXBxTPsIAUCQ4wA/H3sHP4U+K18qXfvyACFGOmTk0aBqWKrx/8fs/+6v9asVXj/4/Z/8AdX+tIZYooooAKxNU1W+TVoNK0u3gkunhaeR7hyqRoDgdASST/Ktuua1gXmmeIotag0+e/ga0NrJFbYMiHfuVsEjI5IpoTK+peLrzRRo51PSxD9qmkjutkm8Qqv8Ay0BHVeQeegq1qfiWWxk1pY7eOQWFmlyhLH5y27g+3FQXFvf6vqehXF9pfkx4uRPCXEgRGTChz0yR2FYQ0HWLa28UWLwSTxfYUt7GUcmZAG2r/vDOPwFPQWp0cOtaraatp9nq1vZeXqG5YZLV2JVwu7DBh0IzyKtf8JBDDqerQXhjt7awEB85m6+Znr+OB+NQLottpCDVYrW+1G+gh2xpJctK6g43BN7YB/niqumNeCfWdcuNIulS7MCxWbBTMQgwWIzgctnGegpaD1OrqA/8fy/9cj/MVPUB/wCP5f8Arkf5ikMWefySoCF2bOADjoM1Gt6ruoCNtYgbs9yM1JPB520q+1lzg4z1GDUYsgrqVkIUEHGO4GBT0FqOe7CTbCh2hgpbPcjNMF9kAeU25tpUZHIPSnG03SBmkyMhmGOpAxmmLYkDPm/Mu0IdvQDpn1o0DUk+1DyEkCEl22hc96Z9uU4xG3QFuR8uTinfZCIlQS/cIZTt7+v60z7CBjEhxgB+OuDn8OaNA1Hpdq7EFCq4YhieuDg0n20ZX922Dtyc9M9KT7F94eYduCFGOgJyae9oHl3bsKSpZcdcdKNA1GC+BH+qbJAKjI+bJx+FBvwFz5TcAl+R8uDj8aBY4B/eHIACHHTBz+NIbH5ceactkP8AL1yc8elGgak80vlBcKWZjgAHFQrfK20iNtp25OehNSPaqQDHiNw27OM1GtiF2ASHYNuRjqR0o0DUt1Fcf8e0v+4f5VLUVx/x7S/7h/lSGPj/ANUn+6KdTY/9Un+6KdQAVBF/x9XH/Af5VPUEX/H1cf8AAf5UwJ6KKKQDU/1a/QU6mp/q1+gp1AEFz0h/66rU9QXPSH/rqtT0wCiiikAUUUUAFFFFABRRRQAUUUUAFFFFABRRRQAUUUUAFFFFABUMkUhmEsTKG27SGGRipqKAIMXX9+H/AL5P+NGLr+/D/wB8n/Gp6KAIMXX9+H/vk/40Yuv78P8A3yf8afJMsRUEMWboFGTTPtQ/55Tf9+zTEGLr+/D/AN8n/GjF1/fh/wC+T/jR9qH/ADym/wC/Zo+1D/nlN/37NABi6/vw/wDfJ/xoxdf34f8Avk/40fah/wA8pv8Av2aPtQ/55Tf9+zQAYuv78P8A3yf8aMXX9+H/AL5P+NH2of8APKb/AL9mj7UP+eU3/fs0AGLr+/D/AN8n/GjF1/fh/wC+T/jR9qH/ADym/wC/Zo+1D/nlN/37NABi6/vw/wDfJ/xp0Mbq7vIwLPjO0YAxTftQ/wCeU3/fs0fah/zym/79mgCeioPtQ/55Tf8Afs0fah/zym/79mkMnoqD7UP+eU3/AH7NH2of88pv+/ZoAnoqD7UP+eU3/fs0fah/zym/79mgCeioPtQ/55Tf9+zR9qH/ADym/wC/ZoAnoqD7UP8AnlN/37NH2of88pv+/ZoAnoqD7UP+eU3/AH7NH2of88pv+/ZoAnpGVXUq6hlIwQRkGoftQ/55Tf8Afs0fah/zym/79mgCWONIYxHEiog6KowBTqg+1D/nlN/37NH2of8APKb/AL9mgCeggHqM1B9qH/PKb/v2aPtQ/wCeU3/fs0AT0VB9qH/PKb/v2aPtQ/55Tf8Afs0AT0jDcpB7jFQ/ah/zym/79mj7UP8AnlN/37NADUjuY0VFeIqowCVOcfnTsXX9+H/vk/40fah/zym/79mj7UP+eU3/AH7NMQYuv78P/fJ/xoxdf34f++T/AI0fah/zym/79mnxTLKWADBl6hhg0AMxdf34f++T/jRi6/vw/wDfJ/xqeikMgxdf34f++T/jRi6/vw/98n/Gp6KAIMXX9+H/AL5P+NLDE6u8kjKWfH3RgDFTUUAFFFFABRRTTIinDOoPoTQA6imedF/z0T/voUedF/z0T/voUAPopnnRf89E/wC+hR50X/PRP++hQA+oZYpDKskTKGAKkMMgin+dF/z0T/voUedF/wA9E/76FAEeLr+/D/3yf8aMXX9+H/vk/wCNSedF/wA9E/76FHnRf89E/wC+hTAjxdf34f8Avk/40Yuv78P/AHyf8alV0f7rKfoadSAgxdf34f8Avk/40Yuv78P/AHyf8anooAgxdf34f++T/jRi6/vw/wDfJ/xqeigCDF1/fh/75P8AjRi6/vw/98n/ABqeigCDF1/fh/75P+NGLr+/D/3yf8anooAgxdf34f8Avk/40147mRGRniAYYOFP+NWaKAEUbVA9BiloooAKgi/4+rj/AID/ACqeoIv+Pq4/4D/KmBPRRRSAan+rX6CnU1P9Wv0FOoAguekP/XVanqC56Q/9dVqemAUUUUgCiiigAooooAKKKKACiiigAooooAKKKKAKOqata6PbxzXXmFZJBEixRl2Zj0AA5pNO1WHUzIIre8i8vGftFs8Wc+m4DPSsPx40yafpjW91DazDUYdk865RDzyRkcfjVnSrzVRps5a/07XLxZAQLVhCqofXlueDTtoK+p0VFchq0Nzq2u6JaXklzYLNBctNDa3JG7GzALDGeuaxdNF5b2ml6qdWv57ltVNiwmmyjQ72UKV6E4AO7rmiwXPSapSapbQlBL5kfmXAtk3xkbnIyMeo9+lcTe6rnxDBeWUlym7U1tHaW+GGGdrIIf7voeverEtyS++4nJSPxMEBkfhBt4HPQc/rRYLnd0VTsIraJrs29y05e4ZpQ02/y3wMqP7oHHHvVykMgP8Ax/J/1zb+YqeoD/x/J/1zb+YqegAooooAKKKKACiiigAooooAKKKKACiiigAooooAKKKKACiiigAooooAKKKKACiiigAooooAKKKKACiiigAooooAKKKKACoE/wCP6X/rmv8AM1PUCf8AH9L/ANc1/maAJ6KKKACs/U9astJ8lblpDLOSIoYYmkd8cnCqCcD1rQrl9RuILDx5Y3N7NHBbyWEkUcsrBV371JGTxnH8qaEy6/izSVsra6SWaZLmRoo0igdnLr95SoGQRg5BFEvinT4LBryeK9hjEqwhZLSRXZm6BVIyfwrnfFGpQ30ug3Wi6nZ2/wDp0qi7ljzEGEbBuuN3pnNN1ye9l8M2Il1XT9RvV1a3xLAu2MfN8oYBif1p2Fc6zTdesdUuJbaEzR3MSh2huIWifaejYYDI9xWnXMHRbqa7u9T16/giU2htk+yFohEhO5mLk5zwOe1dLGFESBW3KFGCTnI+tJjQ6qtvFG4kZo1ZjI3JGe9WqgtfuSf9dG/nSGO8mDOPKjz6bRR5VvjPlx4H+yKpyxObp8Id5cMrY/h2461EsRwp8phGuwOu3qRnPHenYVzR8mDj93Hz0+UUeTATgRx8f7IrOWFxtBibcQuzj7vzZ/DipbeOVZcom11Vg5YcE7uPrRYLlzyYM48uPPptFHlW+M+XFgdflFU5IpDct8h8wupDAcY288/Wo0iO1T5TBF2CQbepGc8d6LBc0fIhPSKP/vkUeRD/AM8o/wDvkUyzVktVDAjk4B7DPFT0hlYokd7DsRVyrZwMZ6VZqCT/AI/YP91v6VPQAUUUUAFFFFABRRRQAUUUUAFFFFABRRRQAVBF/wAfVx/wH+VT1BF/x9XH/Af5UwJ6KKKQDU/1a/QU6mp/q1+gp1AEFz0h/wCuq1PUFz0h/wCuq1PTAKKKKQBRRRQAUUUUAFFFFABRRRQAUUUUAFFFFAEF3ZWl/B5F5aw3MWc7Jow659cGo7LStO03f9gsLW18zG/yIVTdjpnA5q3RQAxoYmmSZokMqAhHKjcoPXB7ZwKjFlaCNYxawhFfzFXyxgPnO4D1z3qeigCqdMsGuWuWsbY3DEEymJdxI6HOM8U57CzkikiktIGjkfzHVowQzf3iO54HPtViigCOKCGAuYYo4/Mbe+xQNzep9T71JRRQBBKsizpKib8KVIzj0/w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hWQzySumzKhQM56Z/wAanooAKKKKACobqztr6AwXdvDcRE5KSoHU/gamooAqXGladd28dvc2FrNBH9yOSFWVfoCMCmQaNpdrGY7fTbOKMuJCscCqNw6NgDqPWr1FADJoYriF4Zo0kicYZHUEMPQg04AKoVQAAMADtS0UAFVIp44TIkhKt5jH7p6E1booAg+2Qf3z/wB8n/Cj7ZB/fP8A3yf8KnooAg+2Qf3z/wB8n/Cj7ZB/fP8A3yf8KnooAg+2Qf3z/wB8n/Cj7ZB/fP8A3yf8KnooAg+2Qf3z/wB8n/Cj7ZB/fP8A3yf8KnooAqiRZruIx5IVWycEYzirVFFABRRRQAUUUUAFFFFABRRRQAUUUUAFFFFABUEX/H1cf8B/lU9QRf8AH1cf8B/lTAnooopANT/Vr9BTqan+rX6CnUAQXPSH/rqtT1Bc9If+uq1PTAKKKKQBRRRQAUUUUAFFFFABRRSN90/SgBaK828KahpWoT2cNxc63JqjTOWYtceSWVmPX7mMD6VuxeMLlrlmk0d009b9rFrkTqTu3bVbZjO0nr6e9OwrnWUVxOv+JNQlt7pLLT5ls4b2K1a9WYBg4lUN8nXbzjOfwq9qHjKOxv7mP7Mj2lpIsVxKbhFcMQD8qHlgNwz09s4oswudRRXPDxDeSa7eWUOlbrSykRZ7szhQFZA+QuMkjPSq+l+NIr+7t0ltlgt7xXa1kFwrsQoLHeg5UlQSOvvg0WYXOpornLPxPcTWU2qXWlPbaSsLTxXJmVmZB6p1BPUdffFFh4jvri4NrdaO1rdTW7XNmhnVhMox8rEfdbkZHI560WC50dMlfy4XcDO1ScUlu8sltE88QimZAXjDbtjY5Ge+D3pLr/j0m/3D/KkMYEuSoP2heR/zz/8Ar0vl3P8Az8L/AN+//r1Mv3F+lL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TXW5SNn89TtGceX1/WrNRz/wDHvJ/uH+VMByNvjVsY3AGnUyH/AFEf+6P5U+kAUUUUAFFFUNa1H+yNGu9QEXnfZ4zJ5YbG7HbNAF+iuZHim6hjvxfaS1tPb2ZvYk89XEsY7Ej7pzxjmpjqf2G+mJWWUz2L3/zy8IECgRqMcD5s5p2Fc6CiuPi8XavM1nEvhtxNfwedaBrtMEAAtvP8PUY4Oc9qsP4xVtNsZYLMfa7xpEEE86xrGYzh9z9ODwMZzmizC6OoorlW8YyT2+mnTdMNzcXsk0XlGdVETxjkFuQRkdRTrvxXdW00+3SHlhsY0fUHWdcwkruIUfx4HXp7UWYXR1FFVree4muZw9uEtgEMMwkz5uRk8dsfrVmkMrs00lw8cbqioASSuc5//VS+Xc/8/C/9+/8A69Ef/H5P/ur/AFqemBB5dz/z8L/37/8Ar0eXc/8APwv/AH7/APr1PRSAg8u5/wCfhf8Av3/9ejy7n/n4X/v3/wDXqeigCDy7n/n4X/v3/wDXo8u5/wCfhf8Av3/9ep6KAIoHZ4zvxuVipI74OKlqC2+5J/10b+dT0AFFFFABRRRQAUUUUAFFFFABUEX/AB9XH/Af5VPUEX/H1cf8B/lTAnooopANT/Vr9BTqan+rX6CnUAQXPSH/AK6rU9QXPSH/AK6rU9MAooopAFFFFABRRRQAUUUUAFIRkEetLRQByuk+H/EOkiC2j161axikLeUbH5ihYsV3b+vOM4qwfC5/s2W0F39/Uft27y+n7wPt6+2M10VFO4rHKXnhG8nkuYYNYMOn3F2t40BgDNvDhmG7P3SR06+9ST+E2bWp722ubZIbmUTTJLZpK4YAA7XPQHHcH2rp6KLsLIzLXSFgvdWnkk8xNQdWKbcbQIwmM9+lZei+EjpEqxm5t5bOJGjiUWaLLtIxhpBycDuMZ7109FFwscnpfh/UPs19pF/eM+irG1rbxeUqu6EdS3tnA6dMmrNj4dv4Ln7Vd6t9puYLZrazfyAoiBx8zDPzNwM9Bx0ro6KLhYjt1lS2iSeQSzKgDyBdoZscnHbJ7Ul1/wAek3+4f5VLSModSrDKkYIpDBfuL9KWq4tcDAnmx/vUv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o5/+PeT/cP8qZ9mP/Peb/vqkNrkYM0xB6jd1oAlh/1Ef+6P5U+kACgADAAwKWgAooooAKo6zp51bR7qwEvlefGU37c7fwq9RQBjXnh9L27lllnIjl09rFlVecE53A1RtvDGoCWSS+1gXLGwksUAtwgUMRhuDyeOf6V09FO4rGPBoZhutIm+0Z/s+2aAjZ/rMhRnrx939ay5fBhNlapFdw/arWaaSN5rYSRkSNkqyE/TkEdK6yii7CxhQ+Hmjn0iZrlC1gZWYJAsYkLrjgLgLj8ag1LwvPd3t61tqRtrTUQq3sPkhi4A2/K38JI4PWukoouFitbwXEVxMXnVrYhBDEEwY8DBye+f0qzRRSGQR/8AH5P/ALq/1qeont1d94d0YjB2nGab9mP/AD3m/wC+qAJ6Kg+zH/nvN/31R9mP/Peb/vqgCeioPsx/57zf99UfZj/z3m/76oAnoqD7Mf8AnvN/31R9mP8Az3m/76oALb7kn/XRv51PTI41iTaufUknkmn0AFFFFABRRRQAUUUUAFFFFABUEX/H1cf8B/lU9QRf8fVx/wAB/lTAnooopANT/Vr9BTqan+rX6CnUAQXPSH/rqtT1Bc9If+uq1PTAKKKKQBRRRQAUUUUAFFFFABRRRQAUUUUAFFcxNc61qutala6ZfQWUVgEQb4PMMsjLu554UAgcc9at3viW20gQQagsr3flCS4FpC0iwr3dvRcg+/FOwrm5RWFqPi3TdOuEhZLqd3txcr9mgMgMRON3Hal07xZpWqX0VrbPN+/QvbyvCyxzgDJ2MRziizC6NyiufsPGOl6jdw28S3SeezJFLLbssbupOUDdM8Go9O8SBNDF5qBaSZ7uW3ijgiLPIQ7AKFHfA/SizC6OkorDm8V6ZDp8F6ftDJNP9mEawsZFlwTtZeoPFVY/HWjyMgK3ifvBFOz2zAWzk4CyHHyk5H50WYXR01FY174n06wvmtZjMfLKiaVIi0cBb7odh0zkf1xUN94w0vT9Qns51ut1uyCeRIGaOIOAQzMOAOaLMLm/RWImvk+JbzTHtZVt7e2Sf7VgbOd2cnPT5eOPWix8VadqMkqQpdBljaaISW7L56Dq0efvDke/IosFzbpCcAn0qO1nF1aw3CpIiyoHCSLtZcjOCOx9qe/3G+lIZAk1xIgdYU2sMjL84/Knb7n/AJ4x/wDfz/61Otv+PWH/AHB/KpaYEG+5/wCeMf8A38/+tRvuf+eMf/fz/wCtU9FICDfc/wDPGP8A7+f/AFqN9z/zxj/7+f8A1qnooAg33P8Azxj/AO/n/wBajfc/88Y/+/n/ANap6KAIN9z/AM8Y/wDv5/8AWo33P/PGP/v5/wDWqeigCDfc/wDPGP8A7+f/AFqdDKZN6uu10OCAcj1qWoIf+Pi4/wB4f+gigCeiiigAoorI13VbmwaytbGGKW9vZvLi84kIoALMzY54A6DrQBr0VgrqWqWluBqy2NtJ9qjhjlRmZJlb0HVW7c8VFrni/T9MdrSC6t5NQWWNDAzH+JgMZ9cHOOtOwrnR0Vm3PiDSbPUFsbi+ijuWIAVs4BPQE9AT2BPNUPEXi3T9DguYhdQNqMcW9Ld2POegJHQnsOposO50NFZl1r+l2FxDbXl9DDPKAQjHpnpk9FyemcZq5FeW813cWscoaa32+amD8u4ZH5ikBPQTgZopG+430oArpNcSIHSFdrDIy/OPyp2+5/54x/8Afz/61Otf+PSH/cH8qlpgQb7n/njH/wB/P/rUb7n/AJ4x/wDfz/61T0UgIN9z/wA8Y/8Av5/9ajfc/wDPGP8A7+f/AFqnooAg33P/ADxj/wC/n/1qN9z/AM8Y/wDv5/8AWqeigCDfc/8APGP/AL+f/Wo33P8Azxj/AO/n/wBap6KAIN9z/wA8Y/8Av5/9ajfc/wDPGP8A7+f/AFqnooAhildpGjkQKwG4YOQRU1QD/j/b/rkP5mp6ACiiigAornvG19Jp3hma5jupLULLEHmj+8qFwGI4PbNUNK13RLfTtR1a11zUNTt7VB5yzMTtz0wCq8mnYVzsKK5bVvEGq2/he+v49Ke1u4CmxZZUZGBYcgg88HpWhqWs3mnW6Tf2PPOqx+bcGOVMRAdQMkbj7CiwXNmiuZ1XxV5cbR6dYXV4xs/tMkkO0eSjA7TgnknGcD0qODxLPb6VpcSWN1qV7JYxXM/lFRtQgZYkkZJOcAdaLBc6qiqFlqY1AwS28DtZz2yzpckjHPRcdc45q/SGFVU86YM4n2DcQFCg9DirVQWn+pb/AH2/maADyZ/+fk/98CjyZ/8An5P/AHwKnooAg8mf/n5P/fApkgnhUP55YBgCpUc5OKtVDdf6j/gS/wDoQpiJqKKKQwooooAKKKKACiiigAooooAKKKKACoIv+Pq4/wCA/wAqnqCL/j6uP+A/ypgT0UUUgGp/q1+gp1NT/Vr9BTqAILnpD/11Wp6guekP/XVanpgFFFFIAooooAKKKKACiiigAooooAKKKKAOYurLXdN1m+utGgs7mPUChcXEpQwOq7d3AO4EY44PFMv9N12K5nms0s7p7+zjtrhpHMYjdd3zgc5X5zx14rqqKdxWOcsdBuLG/TaVeCPSUs1cnlnVienpzUOnaFfW1t4XSRY92nb/ALRh84zEyjHryRXU0UXCxwHhyz1fUtO0eKSG2TTrW6e6E4kJd9ruAm3HByeTmpZPDGq/2fEgijeWx1CWeJUumi+0Rybv4l5Rhu/T3ruQAowAAPQUtFwscpBoF2lvphFrFBJHqX2y4QXLynGxlyWblm5HtRfaBfz6Z4igRY/Mv7pZYMvwVAjHPp9011dFFwscVqHhi9l1i9ItUu7K/kSR919LCI8KqkMi8P8AdyP1q7faFezW3iWOJY/9PRFt8v1xGF59ORXUUUXCxzL6NftqdwuyI2d7pq2ssofDROofoP4gd/6VFp2ma2Lqylvbe0jGlWrwwCKYt9oYqoBPHyjC9OTzXV0UXCxFbNO9rE1zGsc5QGRFbcFbHIB709/uN9KdSEZBHrSGR23/AB6w/wC4P5VLVdIriNFRZU2qMDKc4/Ol23P/AD1j/wC+D/jTAnoqDbc/89Y/++D/AI0bbn/nrH/3wf8AGkBPRUG25/56x/8AfB/xo23P/PWP/vg/40AT0VBtuf8AnrH/AN8H/Gjbc/8APWP/AL4P+NAE9FQbbn/nrH/3wf8AGjbc/wDPWP8A74P+NAE9QQ/8fFx/vD/0EUbbn/nrH/3wf8adDGyb2dgzuckgYHpQBLRRRQAVgeI7S8NxpuqWVsbqSwlZ2t1YK0iMpU7SeMjg1v0UAclqB1jW9PtZJdJa1CajBIkLSBpBGpyzPjgfQE1mahYaqsV9pceiPP5uqC8W7V02eWZQ2eTncBxj2r0CincVjhfEttr1/Nf2i2948LPEbdYPKELRgqSXLfNuyDwMcYxUWuafqqR+IbCDRpLz+0pVnhuEddoG1QQcnORtOPWu/oouFjgtX0XUH1fUo2ttRms9TWNf9DkiVQAgUhy4JHTII/nXZWkjiaW2NvKiQKgWdyCJeOcd+OhzVuii4WCkb7jfSloIyMUhkVr/AMekP+4P5VLVZIriNAiyptUYGU5x+dO23P8Az1j/AO+D/jTAnoqDbc/89Y/++D/jRtuf+esf/fB/xpAT0VBtuf8AnrH/AN8H/Gjbc/8APWP/AL4P+NAE9FQbbn/nrH/3wf8AGjbc/wDPWP8A74P+NAE9FQbbn/nrH/3wf8aNtz/z1j/74P8AjQBPRUG25/56x/8AfB/xo23P/PWP/vg/40AA/wCP9v8ArkP5mp6hjicStJI4ZiNowMDFTUAFFFFAGR4l0u51jRXtLOWKK48xJEaZSVyrBuQPpVWCy8ST2t3BqU+kFZI9sflW7Mu7/bVjgjFdDRTuKxxsHg25Gj6tbPNZ20l8iKkVpEywRsnIbaT1PGcY4AqXWvC+oazIJZpbCRpLTyHSeJnSF+cvGM9Tnv6CutoouwsjkpfDOqw7TpuoW0TTWEdnc+dEW+4pAdOevJ4NSHw7qlpHZPpt9bR3EdjHZT+dEWVlX+JcHOeTwa6mii4WMzStOm0qC0sYpY2sLe1WIAqfMLj+LPTGO3rWnRRSGFQWn+pb/fb+ZqeoDaoWJDSLk5IVyBQBPRUH2Vf+ek3/AH8NH2Vf+ek3/fw0AT1Ddf6j/gS/+hCk+yr/AM9Jv+/hoFqmQS0jYOcM5IoAnooooAKKKKACiiigAooooAKKKKACiiigAqCL/j6uP+A/yqeoIv8Aj6uP+A/ypgT0UUUgGp/q1+gp1NT/AFa/QU6gCC56Q/8AXVanqC56Q/8AXVanpgFFFFIAooooAKKKKACiiigAooooAKKKKACiiigAooooAKKKKACiiigAooooAKKZMjSwPGkjRMykB1xlfcZ4rkdP+3xa3qwvfEN21npbRMQ8cQDqU3tuIX+WKdgOxornP+EojvLC88m3u7S4Fo9zb/aYtvmoB95f04ODyOKcviMW2m6aHt7q9vZ7RJ3jtYtzBdoy56ADPbqe1FhXOhork7vXrm91/QYNNMxsLyJrl5YggLqMYB38gDPOBmr1p4rsrvUEtlgu0hmcx2928WIZnGcqrfgcZAzjiiwXN6iudt/GFncXsUBs76OKW4e2W5eH90ZVYrtznvg4PTt1qf8A4Siz/tAW3kXXkmf7MLvyv3JlzjZnr14zjGeM0WYXNuioLW5NykjG3mh2SNGBKuC2DjcPY9qnpDIJGla48qNlQBdxJXOeaPLuf+e6f9+//r0D/j+b/rmP5mm3M7ROAvZGc++KYh3l3P8Az3T/AL9//Xo8u5/57p/37/8Ar1B9qn3iL93vJ+9g4xjPTNSQXDOGLAf6tXAHuOn6UAP8u5/57p/37/8Ar0eXc/8APdP+/f8A9eq63cxKqdm5wpBwcDOfekF7KUDgJ8oBYY6/NjiizC6LPl3P/PdP+/f/ANejy7n/AJ7p/wB+/wD69RR3bGQGQqI23Y46YOKHu3EuU2mMMq+5zRZhoS+Xc/8APdP+/f8A9ejy7n/nun/fv/69VxeTHYCEzIFKnB4ycfjSG9mC5wnyDLcHn5scUWYXRZ8u5/57p/37/wDr01mnhaMvIrqzBSAmOv41ZqC56Q/9dVoAnooopDCiiigAorntWub668Q2mjWV41kjW73M0yIrOQCFCjcCByck47VKdRudEsoLfUXk1K/ldlhW1hw8qjnJGcAgdTwKdhXNyiuebXTd3+htZu6QXUs0c0cibWBRTlSDyCGFWU8R2j2dvciKbZPe/YlGBkPvK5PPTKmiwXNiiue0zWLn+z9TuJ4p7t4NRngjjgjBYqHwo/D1NOk8W2cOmPeS2t4jR3KWstt5WZUkYgAYB56g8E9aLBc36KzrLVXvGgVtNvrfzUdiZowBHtIGGwepzkewrRpDCoriRo4Sy43ZAGfc4qWoLv8A1H/Al/mKADy7n/nun/fv/wCvR5dz/wA90/79/wD16fPJ5UDyDqoyKqtdSoxztKqQp45J25zTET+Xc/8APdP+/f8A9ejy7n/nun/fv/69QJdTHaW2/wABOB2bNPmuZEmYKF2IVByOTk0WAk8u5/57p/37/wDr0eXc/wDPdP8Av3/9eq4vZfRMuoK8Hj5sc0G8mwwATKBixwecGizC6LHl3P8Az3T/AL9//Xo8u5/57p/37/8Ar1CLxvOG/aIyzL05GBSyXbByY9pjUKTx1ycUWYXRL5dz/wA90/79/wD16PLuf+e6f9+//r1X+2y7d2E+YEqMdPmxzQbuYblATcm4k4ODjH+NFmF0WPLuf+e6f9+//r0+3kMsCuwAJ64p6ncoPqM1DZ/8eqfj/OkMnooooAKKKKACiiigAooooAKKKKACiiigAooooAKKKKACiiigAooooAKKKKACoIv+Pq4/4D/Kp6gi/wCPq4/4D/KmBPRRRSAan+rX6CnU1P8AVr9BTqAILnpD/wBdVqeoLnpD/wBdVqemAUUUUgCiiigAooooAKKKKACiiigAooooAKKKKACiiigAooooAKKKKACiiigArn5PD0l1N4iWeVVg1VERCh+ZQI9hJ/GugooA43SfCdzBFOl1bafFJ9ke2S4geV3bcMFsMcKDgZAz9ahufCmpTRabcPDYT3VvZizlhkmkWPAPDqy859QRXcUU7sVkc9a+HpLTU9ImiW2it7K1lheOLcBucg/KDnjg9TVOx8O6rDJp9jPNaHS9OnM8Lpu82T721WHQY3ckdcdq62ii4WOaj0C7XS7O2Lw74dUN4xycFPNZ8DjrhhVC18HS22sFmtrCezN01yJpXk81csW27AduQejfpXaUUXCxBam6Kyfa1hDeY2zyiSNmflznvjrU9FFIZAP+P5v+uY/mafJCsjKWHQEfUHqKSSASOHDujYxlTjIpv2Y/8/E3/fQ/wpiE+xw7NvzZznduOemOv0qSOFIy20cMAMegHamfZj/z8Tf99D/Cj7Mf+fib/vof4UAAs4QpUBucYO7kY6Yo+yQ/J8p+UYxnr359eaPsx/5+Jv8Avof4UfZj/wA/E3/fQ/woAclvHHIXUHJ9+BnrihreNpRIQd314OOlN+zH/n4m/wC+h/hR9mP/AD8Tf99D/CgAFnCFYAHnGDnpjpj0oNpCQo2n5eOvXnPPrzR9mP8Az8Tf99D/AAo+zH/n4m/76H+FAE9QXPSH/rqtH2Y/8/E3/fQ/woFsNys0sj7TkBjxmkMnooooAKKKKAMLWdM1FtTt9W0h7Y3cMTQNFdFgkiMQeq8ggj0rO1Tw7q2pW1hcXUtld39s8jNC2+KIq+PlDL8wxgYJzmuuop3FY5eHw9d2kejSWsVjFJaXDyTxIXCEOCGKk5JbnPPX2qsPDutRz29ostidNt9T+2q5LCVlLsxXGMZBbr39q7Gii4WOSl8PauLLUrWGa38ubUDdxr5jJ5yMdzRuQMr6ZGahs/Cd9BaTRn7LH5mqQ3oSN3YKibMjLck/Kf8A61dnRRcLEDG7+3RhFh+ybG8wknfvyMYHTGM5/Cp6KKQwqC7/ANR/wJf5ip6ZJGssZRs4PpQA51DoyMMhhg1CLWLeGIJIHc8HjGcetH2Y/wDPxN/30P8ACj7Mf+fib/vof4UwBbSJMY3cEHk56dB9BTmt43lEhB3DHfg46Zpv2Y/8/E3/AH0P8KPsx/5+Jv8Avof4UCD7HDhhg/N79Oc8enNBs4Sqgg8Zyc9c9c+tH2Y/8/E3/fQ/wo+zH/n4m/76H+FADhbxrN5oB3devAPrQ9vHJIHYHI9+D6Zpv2Y/8/E3/fQ/wo+zH/n4m/76H+FAB9kh+f5T8wxjPTvx6c0GzhKhSG4zk7uTnrmj7Mf+fib/AL6H+FH2Y/8APxN/30P8KAJxwMCoLP8A49U/H+dH2Y/8/E3/AH0P8KljRY4wi9B0pDHUUUUAFFFFABRRRQAUUUUAFFFFABRRRQAUUUUAFFFFABRRRQAUUUUAFFFFABUEX/H1cf8AAf5VPUEX/H1cf8B/lTAnooopANT/AF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x9XH/Af5VPUEX/AB9XH/Af5UwJ6KKKQDU/1a/QU6mp/q1+gp1AEFz0h/66rU9QXPSH/rqtT0wCiiikAUUUUAFFFFABRRRQAUUUUAFFFFABRRRQAUUUUAFFFFABRRRQAUUUUAFFFFABRRRQAUUVFPI0arsUFmYKMnigCWioM3fpD+Zozd+kP5mgCeioM3fpD+Zozd+kP5mgCeioM3fpD+Zozd+kP5mgCeioM3fpD+Zozd+kP5mgCeioM3fpD+Zozd+kP5mgCeioM3fpD+ZprS3EW1pFjKFgDtJzycUAWaKKKACiiigAooooAKKKKACiiigAooooAKKKKACiiigAooooAKKKiuHdEUJgMzBQSOmaAJaKg8u4/wCfhf8Av3/9ejy7j/n4X/v3/wDXoAnoqDy7j/n4X/v3/wDXo8u4/wCfhf8Av3/9egCeioPLuP8An4X/AL9//Xo8u4/5+F/79/8A16AJ6Kg8u4/5+F/79/8A16PLuP8An4X/AL9//XoAnoqDy7j/AJ+F/wC/f/16PLuP+fhf+/f/ANegCeioPLuP+fhf+/f/ANemSGeFQ7Sq6hgCuzHU49aALVFFFABRRRQAUUUUAFFFFABRRRQAUUUUAFFFFABRRRQAUUUUAFFFFABUEX/H1cf8B/lU9QRf8fVx/wAB/lTAnooopANT/Vr9BTqan+rX6CnUAQXPSH/rqtT1Bc9If+uq1PTAKKKKQBRRRQAUUUUAFFFFABRRRQAUUUUAFFFFABRRRQAUUUUAFFFFAHJeJdWls9bt7a51SXSdNa3aT7UkSsHkB+6WYEKAOfer/wDbkdhpWn/v5NYuboYha1Rcz4GS3B2gAdTnFS6umvmYHSjpssDLteG8Vxz3IZc5+hFYM/gmcadp/lmznurWWaV4XDRQt5p3Mq7eVAOMdarQWpsTeLLOO1s5orW8ne7leFIY4v3iyICWVgehG0iqV/4qLWOl3tpDdqH1D7LcWxhzLkK+Ux65A5HHvViy8PS2raOyR2kAtJ5Zp0g3bSXRhxuyScnkmmp4eu1mjcyQ4XWHvzyf9WVYAdOvNGgal208RRXulz3cNleGaCTypbPy/wB8r8cEZx3BznGOaLbxCl1bM8en3vnx3C289sUHmRE4+Y8424Ocgnis278OajJHqvkTwj7XepcCMuyiWMKAY2YcrnHUZp2h6HqmiJetClgrXV2knlh3KpHgBhk8luDjt9KWganU1Bc9Yf8ArqP5Gp6guesP/XUfyNIZPRRRQAUUUUAFFFFABRRRQAUUUUAFQXf+oH++v/oQqeoLv/UD/fX/ANCFAMnooooAKr39wbTTrq5UAtDC8gB74BNWKZLEk8LxSLuR1KsPUHrQBzPh/SbiWz03V31i/a5lQTXCvLujl3DO3YeFAzxjHSpLLxVJdXdqZdMeHTr2QxWl0ZVJdgCfmTqoO046++Kdpnh7UrCe3hfXZZNMtf8AUWywqjEAYCu/8QH0HvTbLwtPbXVokupGbTrGQy2tt5IDK2CBuf8AiA3HHA96rQWpDZeMLi4mtnn0d4LG4ums0uROrfvAxC/L12nHWs+G/vYofEGoagjyImoLbxrFeuNqh1AAG0BR82SR15BrZi8MGPTbK0+1g/ZtQF7u8v73zltuM8dcZp0/hozabqNn9qA+2Xou93l/c+ZW24zz93r70aC1HQ67fXPiC60630rfb2kqxzXRnAADLuyFxkkelZsfjLUJIrWceHpDb3crW9u63KEtKGYDIOMKQpOevtW/YaWbLUNSuvO3/bZVk27cbMKFx79Ko2/hswadpdp9qDfYbw3JbZ9/Jc7evH3+vtS0HqLaa/dXOl3kp03y7+zl8ma2e4UKDgHPmdNuCDnGfaqUnjKSLR3uv7N826ivo7J7eG4VgzPtwVfoRhh1x3qe+8LNdx3228VWuL1LtQ8W5MqoXY65+ZTjPaoYvB7paSQteRBpNRivj5VuEUbAvyBQf9nr796egam7aXV02nG41Cz+yzKGLQpIJOBnGCOuRWRpXio6hZT6hNaxw2KQG4WVLlJG2jsyjlWx25HvXROGaNlVijEEBgM4PrXLW3g0m7uJ9QuoZhJbyW2La1WAur4yXx95uOOgpaBqOsfGP2neJ7JYXa1e7gVblZN6KASG2/dbkccjnrTtN8T3V/JbxXmlPYi9tDcWr+er7gACwIH3T8wI/pRpvhWaytriCS8tXVrZreNorJI3wRgMzDkn6YFXE0ApJpDfaQf7PtHtj8n39yquevH3envT0DUxPCPiS9ew0W21KxmVL2EiG8eYM0jqCTuXqMgZB/lWsniOZNei067so4Undo4XS5WR8qM/Og+7kDI6++KSz8MG1tdBh+1hv7KLZPl483KlfXjr71TsPBklnqNjcG9hdLOZ5FItQJZQwI+d85J560aC1OlsZbma0WS8thbTktuiEgfABIHI9Rg/jS3P/LH/AK6rSWUd1DaKl5cLcTgtukWPYCMnHHsMD8KW5/5Y/wDXVakonooooAKKKKACiiigAooooAKKKKACoLz/AI9j/vL/AOhCp6gvP+PY/wC8v/oQoQE9FFFABRRRQAUUUUAFFFFABRRRQAUUUUAFFFFABRRRQAUUUUAFFFFABUEX/H1cf8B/lU9QRf8AH1cf8B/lTAnooopANT/Vr9BTqan+rX6CnUAQXPSH/rqtT1Bc9If+uq1PTAKKKKQBRRRQAUUUUAFFFFABRRRQAUUUUAFFFFABRRRQAUUUUAFFFFABRRRQAUUUUAFFFFABUc0XmqAGKsp3KR2NSUUAQeVcf8/P/jgo8q4/5+f/ABwVPRQBB5Vx/wA/P/jgo8q4/wCfn/xwVPRQBB5Vx/z8/wDjgo8q4/5+f/HBU9FAEHlXH/Pz/wCOCjyrj/n5/wDHBU9FAEHlXH/Pz/44KPKuP+fn/wAcFT0UAQeVcf8APz/44KQ28jkCScsoIOAoGcVYooAKKKKACiiigAooooAKKKKACiiigAooooAKKKKACiiigAooooAKZLEsqbWyMHIIPINPrP1zVY9D0S71OaNpI7aPeUXq3tQVGLlJRW7LP2Y/8/E3/fVH2Y/8/E3/AH1XlX/C8I/+gG//AH/H+FH/AAvCP/oBv/3/AB/hTsz0f7Hxv8n4r/M9V+zH/n4m/wC+qPsx/wCfib/vqvKv+F4R/wDQDf8A7/j/AAo/4XhH/wBAN/8Av+P8KLMP7Hxv8n4r/M9V+zH/AJ+Jv++qPsx/5+Jv++q8q/4XhH/0A3/7/j/Cj/heEf8A0A3/AO/4/wAKLMP7Hxv8n4r/ADPVfsx/5+Jv++qPsx/5+Jv++q8q/wCF4R/9AN/+/wCP8KP+F4R/9AN/+/4/wosw/sfG/wAn4r/M9V+zH/n4m/76o+zH/n4m/wC+q8q/4XhH/wBAN/8Av+P8KP8AheEf/QDf/v8Aj/CizD+x8b/J+K/zPVfsx/5+Jv8Avqj7KCRvllcA52s3FZfhTxHF4p0KPU4oHgDOyNGxzgj3rboPOqU5U5OElZoKKKKRIUUUUAFFFFABRRRQAUUUUAFFFFABRRRQAUUUUAFFFFABRRRQAVBF/wAfVx/wH+VT1BF/x9XH/Af5UwJ6KKKQDU/1a/QU6mp/q1+gp1AEFz0h/wCuq1PUFz0h/wCuq1PTAKKKKQBRRRQAUUUUAFFFFABRRRQAUUUUAFFFFABRRRQAUUUUAFFFFABRRRQAUUUUAFFFFABRRRQAUUUUAFFFFABRRRQAUUUUAFFFFABRRRQAUUUUAFFFFABRRRQAUUUUAFFFFABRRRQAUUUUAFFFFABRRRQAVzPxC/5EHWf+uH9RXTVzPxC/5EHWf+uH9RQdGE/3iHqvzPmejqcCirujzw2utWNxcDMMU6PICP4QwzWh+iybSbQ270vULCNJLyxubdH4VpYmUN9Miqld5Pptw3iNHvNf09rK71Bpo0e485HHJDsmcDjC/NjrjpWrPa6Ykoks4dLbVm0+Mqlz5ITeJSHJVT5YbZilc4fryildXv2/r7zzGaGW3maGeN4pF+8jrgj8KaoLMFUEsTgADk161HBpd74s1Sa6n06e1mvBHIpETYTygM72OQuemznIrDRdPi8M2d1H9gtWtzC+WWOVpnEh3ENneGx1VhjAouKOPukuXXT8TgpI5IZWilRkkQ4ZGGCD6EU2vRPEV9BEmpybNKlubvVWjEzxxyFYCnDDHQc5z1z71pPZ6JDLprzrpkskV7Im7ZEiSRCEkHapOULAYLfNRcPr1oqTjv8A5HlNFWb69e/umuHigiZgBtgjCLxx0HFVqZ3q9tT6B+EH/Ihx/wDXzL/MV3tcF8IP+RDj/wCvmX+YrvazZ+fZj/vdT1YUUUUHGMmmjt4JJ5nCRxqXdj0AHJNNa5hWOOQv8khUIcdSelVNdjeXw/qUcal3e1lVVUZJJU8Vj/2n9t07TYrEXSyRXFsJgYXT5cjdnIGR60G9Olzxv5nUUVw1tpl7N9iaa41Qeet0bgfaJByD+77/AC+2MZ96qXFzqMrxo0mpHUf7OgaBYmYATF2BLgccgDO7jANOxssIm7KX9Xt/XkeiUVxc8+ot4p/cwXUSCSRJP3krBl8tirY+4AWAxjmtnRLBofDMKzSXbzz2qmYzzOz7ynPU5U/TFIynQUIpt72NS1u4L2AT20gkiJIDjocelT1599mvrPRdOhRNSQDTB9mWF3yLrsH5+nDfL1rQuLS/ax1+7Mt8LwP5cASVwoHlx52LnHXdzjrmnY0lhY30lp/wbHY02SRIonkkYKiKWYnsBXFy2F7aT3klvPqTfZ5rY26tPI4w2PM4J+Ydc5zj2pZpdRmuf7P8u+Li4vd5KtsaNkfyxu6EcrgdsUWEsKnqpaf8C/8AXmdd9ttvLt5PNXbcECI/38jIx+HNPmmjt4jJK21AQCcZ6nFcHezX32XSha2l1HNBbwbHzKCTkBwEX5eOc7u3StCS1vVsdUuxJfm6a/KRjzXwIvMX7q5xjGecetFinhUrXe/+Z2FFcjY/2j/wkSb/ALb5/wBpl+072byPIwfL2j7v93GOeua66kc9Wn7NpXuFFFFBkFFFFABUEX/H1cf8B/lU9QRf8fVx/wAB/lTAnooopANT/Vr9BTqan+rX6CnUAQXPSH/rqtT1Bc9If+uq1PTAKKKKQBRRRQAUUUUAFFFFABRRRQAUUUUAFFFFABRRRQAUUUUAFFFFABRRRQAUUUUAFFFFABRRRQAUUUUAFFFFABRRRQAUUUUAFFFFABRRRQAUUUUAFFFFABRRRQAUUUUAFFFFABRRRQAUUUUAFFFFABRRRQAVzXxBUt4C1kKCT5HQD3FdLSMoZSrAFSMEEcGg0pT9nUjPs0z5Cor6x/sjTP8AoH2n/flf8KP7I0z/AKB1p/35X/Cq5j6b/WOH/Pv8f+AfJvFHFfWX9kaZ/wBA60/78r/hR/ZGmf8AQOtP+/K/4Ucwf6xw/wCff4/8A+TeKXivrH+yNM/6B1p/35X/AAo/sjTP+gdaf9+V/wAKOYP9Y4f8+/x/4B8ncUnFfWX9kaZ/0DrT/vyv+FH9kaZ/0DrT/vyv+FHMH+scP+ff4/8AAPk6ivrH+yNM/wCgdaf9+V/wo/sjTP8AoHWn/flf8KOYP9Y4f8+/x/4ByHwhBHgOLIIzcSEZHXmu8pscccMYjiRUReAqjAFOqT5vEVvbVpVLWu7hRRRQYjJY/NjKb3TPdGwfzqt/Z6/8/V3/AN/jVyigpSa2Kf8AZ6/8/V1/3+NMGkQLO04luBKyhWfzTkgZwM/ifzq/RQP2ku5T/s9f+fq7/wC/xo/s9f8An5uv+/xq5RQLnl3Kf9nr/wA/N1/3+NH9nr/z83X/AH+NXKKA55dyn/Z6/wDP1df9/jR/Z6/8/N1/3+NXKKA55dyn/Z6/8/V3/wB/jR/Z6/8APzdf9/jVyigOeXcqpYiORX+0XLYOcNKSDVqiigTbe4UUUUCCiiigAqCL/j6uP+A/yqeoIv8Aj6uP+A/ypgT0UUUgGp/q1+gp1NT/AFa/QU6gCC56Q/8AXVanqC56Q/8AXVanpgFFFFIAooooAKKKKACiiigAooooAKKKKACiiigAooooAKKKKACiiigAooooAKKKKACiiigAooooAKKKKACiiigAooooAKKKKACiiigAooooAKKKKACiiigAooooAKKKKACiiigAooooAKKKKACiiigAooooAKKKKACiiigAooooAKKKKACiiigAooooAKKKKACiiigAooooAKKKKACiiigAooooAKKKKACiiigAooooAKKKKACiiigAqCL/AI+rj/gP8qnqCL/j6uP+A/ypgT0UUUgGp/q1+gp1NT/Vr9BTqAILnpD/ANdVqemSRJKu1xkZz1xUf2SL/b/7+N/jT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gi/4+rj/gP8qPskX+3/AN/G/wAafFCkO7YD83Ukk0ASUUUUgGp/q1+gp1NT/Vr9BTqAMrxBPNb6cjQStEzTIpZeuCeawPtV9/0Ebr81/wAK2/Ev/INi/wCviP8AnWBTRy1W+ck+1X3/AEEbr81/wo+1X3/QRuvzX/Co6KZld9yT7Vff9BG6/Nf8KPtV9/0Ebr81/wAKjooC77kn2q+/6CN1+a/4Ufar7/oI3X5r/hUdFAXfck+1X3/QRuvzX/Cj7Vff9BG6/Nf8KjooC77kn2q+/wCgjdfmv+FH2q+/6CN1+a/4VHRQF33JPtV9/wBBG6/Nf8KPtV9/0Ebr81/wqOigLvuSfar7/oI3X5r/AIUfar7/AKCN1+a/4VHRQF33JPtV9/0Ebr81/wAKjl1C5gTfNq00a9NzuoH6iiuduTbS6zqk+oRefBYQIY42XcBkZJA9TQkNX7m3/byk4Gv/APkdP8KtC7vSARqVyQeQQy/4VyU8DJBGZ9G0+1S5IRJUQSGJm+7uGOnr6Vo6Cpt5dSsQxMNtOFjB/hBUEge2abQ9e5u/ar7/AKCN1+a/4Ufar7/oI3X5r/hUROFJ9Bms+21qynFujTLHPMiuIjnI3DIGenY0hXZq/ar7/oI3X5r/AIUfar7/AKCN1+a/4Vlya1YokTrKZFlmWEMqnGW6duRx2qV9UsYzKHuVUxffBUgjnHpzz6UWDUv/AGq+/wCgjdfmv+FH2q+/6CN1+a/4VnJq+nyGIJdIxlyUABO7Bwe3r60jazpyR+Y10oXfs5Vs7sZxjGenNFg1NL7Vff8AQRuvzX/Cj7Vff9BG6/Nf8KpWt/aX277LOsu3G7bnv069qs0Bd9yT7Vff9BG6/Nf8KPtV9/0Ebr81/wAKjooFd9x7Xl6qlm1K5CjkksoA/Sqa+Io3l8pfEDF/TzV/wri/HOqzNeJpkTFYlUNIB/Gx6CqdtpWm2nhlNRv7a4nmndkRI+NmM4P6ZqlHQtJ23PTftV9/0Ebr81/wo+1X3/QRuvzX/CuN8DarNdW01jOxcwANGxOTtPb8K64cnFJqzJd11JPtV9/0Ebr81/wo+1X3/QRuvzX/AArGstZF0sksggSFCwO2Xe4w2OVHIq0up2LvCi3KM0wygAPI/LjoetKwal/7Vff9BG6/Nf8ACj7Vff8AQRuvzX/CsmbXbGKOORZg8bSrEzAH5cgkHGMkcdqnXVLF5Yoluoy8qhkAz8wPTnp+dFg1L/2q+/6CN1+a/wCFH2q+/wCgjdfmv+FZT63Z7UaGZJVMyxOQcBM5+bntwavxyJLEskbbkcZU+ooC7JvtV9/0Ebr81/wo+1X3/QRuvzX/AAqOigV33JPtV9/0Ebr81/wo+1X3/QRuvzX/AAqOuV8aaveabHaR2cxiaQsWYDkgUJXY1d9TrvtV9/0Ebr81/wAKPtV9/wBBG6/Nf8K8vgvPE13YPe291cSxRttcIclffHpVvwx4g1K412G2ubppopQQVcDg461XKVZ9z0X7Vff9BG6/Nf8ACj7Vff8AQRuvzX/Cql5cNa2kk6xGTyxuKg8474/CqlvrdlOFYyrGkrkQFs/vF6bvYE9M1JOprfar7/oI3X5r/hR9qvv+gjdfmv8AhVCS+jaP/RWjmmIYohbG4KcNz7ZqGy1VZrTz7sR25Mfmhd+7CdMn8aLBqav2q+/6CN1+a/4Ufar7/oI3X5r/AIVlW+tWcz3EbyrFJCzhlbPRepz071ct7mG6j8yCQOoO0kAjB9CDQGpZ+1X3/QRuvzX/AAo+1X3/AEEbr81/wqOigV33JPtV9/0Ebr81/wAKPtV9/wBBG6/Nf8Ko6k7x6XdPHIY3WIlXAyVPrXHW/j2QWDx3Ftm6CEJLGflJ9SP8KaTY1dnf/ar/AP6CN1+a/wCFH2q+/wCgjdfmv+FeU6Deajd65DCL6cee/wC8JYnIHJ/lXqXb1oasN3XUk+1X3/QRuvzX/Cj7Vff9BG6/Nf8ACsi31OVr2aC6higWNxHv8zO5iMgDj0zU39rWbiEw3MUglIwQ3UHPI/I8UrC1NH7Vff8AQRuvzX/Cj7Vff9BG6/Nf8KyLfX7G4EZDsivb/aMupAC5x+eanGq2BaJRcqWmzsUKcnBweMcc+tFg1ND7Vff9BG6/Nf8ACj7Vff8AQRuvzX/Co6KBXfck+1X3/QRuvzX/AAqKbUri3UNPq80Sk4BeRVz+Ypa5XxhEs95osTwiZXuCDGWxu6cZ7UJXY1fudH/by/8AQf8A/I6f4VJDq8lw+yDWnlYDO1JUJ/QV5nN4Zvb2+u2srOKKGOcxmMyj93x6+nv71d8L6dcaX4xW2uowkogc8HIIIHINVyoq3mejfar7/oI3X5r/AIUfar7/AKCN1+a/4VUvbkWdnLcFdwjGduevOKbPeQ2zL50iRoYy7Fj0Axz+tSTdl37Vff8AQRuvzX/Cj7Vff9BG6/Nf8KyjrVluhKTK0Llg0nI2FRnkHmp21KyWRo2uUVkUswORgAZPPTp2osGpe+1X3/QRuvzX/Cj7Vff9BG6/Nf8ACsWPX7aWcqnMIcqZTkAYTcTgjNX7W9tr6NntZllVTgkAjH50WDUt/ar7/oI3X5r/AIUfar7/AKCN1+a/4VHRQK77kn2q+/6CN1+a/wCFH2q+/wCgjdfmv+FR0UBd9yT7Vff9BG6/Nf8ACj7Vff8AQRuvzX/Co6KAu+5J9qvv+gjdfmv+FH2q+/6CN1+a/wCFR0UBd9yT7Vff9BG6/Nf8KPtV9/0Ebr81/wAKjooC77kn2q+/6CN1+a/4Ufar7/oI3X5r/hUdFAXfck+1X3/QRuvzX/Cj7Vff9BG6/Nf8KjooC77kn2q+/wCgjdfmv+FH2q+/6CN1+a/4VHRQF33JPtV9/wBBG6/Nf8KPtV9/0Ebr81/wqOigLvuSfar7/oI3X5r/AIUfar7/AKCN1+a/4VHRQF33JPtV9/0Ebr81/wAK2fDtxcTrdrPO82yQBS+MgFQe1YVbPhnrff8AXVf/AEAUmaUm+dG/RRRSOsan+rX6CnU1P9Wv0FOoAxvEv/INi/6+I/51gV0PiKKWXTUEUTyssyMVRcnAPpXP+Vdf8+N5/wB+DTRyVfjEopfKuv8AnxvP+/Bo8q6/58bz/vwaZmJRS+Vdf8+N5/34NHlXX/Pjef8Afg0AJRS+Vdf8+N5/34NHlXX/AD43n/fg0AJRS+Vdf8+N5/34NHlXX/Pjef8Afg0AJRS+Vdf8+N5/34NHlXX/AD43n/fg0AJRS+Vdf8+N5/34NHlXX/Pjef8Afg0AJRS+Vdf8+N5/34NHlXX/AD43n/fg0AJXO3ZtbXWNSTU28q0v4UCSk4X5RgjPY10flXX/AD43n/fg0jW87rtfTrpl9GtyRQmNHLJd2DvAt74ktri3t2DogAUsR93cR1x+taWh5mm1G+CssN1OGh3DBZQoGcVp/YCORpE3/gL/APWqXyrn/nwvP+/BptgNIyCPUYrMi0SKKIIJnIHk84H/ACzzj881q+Vdf8+N5/34NHlXX/Pjef8Afg0hamPFoKQ5KXDBvOjmG1AFBQnsOOc8/hUEvh4xs9xDO8lwCDGWwDkNuBJ5yfrW/wCVdf8APjef9+DR5V1/z43n/fg0XHdmPp2kPbW/7+dvPeJ0coem5i2QfUUlp4fitW3CdmYvvJCgZPl+X/Ln61s+Vdf8+N5/34NHlXX/AD43n/fg0XDUo2enJZOrK7NtgSAZHZc4P61dpfKuv+fG8/78Gjyrr/nxvP8AvwaBaiUUvlXX/Pjef9+DR5V1/wA+N5/34NAHDeNdJuFvI9Wt0LoABJgZ2kdCfanX2vXx8F2d4HTzrmV4nIQcj5hwPXiu38q5xj7Bd/8Afg1H9ifaq/2XcbVO5R9mOAfUVXMVc5fwRo81jay3lwhR5wAiMOQo7n611Y4OaXyrr/nxvP8AvyaPKuv+fG8/78GpbuxO7M3+x4hp32RH2HfuMgUZb5t2D6iorLQ1sQqw3LhChSVdoxIMkj6fe7Vr+Vdf8+N5/wB+DR5V1/z43n/fg0XDUw4fDqW0KJBcmOSORHSRYlz8oIAPr1p8Xh6GIxqtxKYQUaRCB87LnBz26npWz5V1/wA+N5/34NHlXX/Pjef9+DRcLswm8M200AhuZpJ4x5ahWAHyJnC8fXrWxbxNDbRxNIZCihd7Dk4qXyrr/nxvP+/Bo8q6/wCfG8/78GgNRKKXyrr/AJ8bz/vwaPKuv+fG8/78GgQlcx4x0W71WK1ezjEjxEhl3YODXUeVdf8APjef9+DR5V1/z43n/fg0J2Gro8wXRfEsNo1nHbTpAzbmVGADH3NaPhnw1qdrrcN1dweVFECclhknHHFd95V1/wA+N5/34NHlXX/Pjef9+DVc7HzMaw3Ky+oxWSdBi8uONbiRYxEkMqgD94qsWA9uSelbHlXX/Pjef9+DR5V1/wA+N5/34NSTqZlvpAt7wzC5dkCyKkZUYXeQTz36VFNoSy28cKXUkYWDyHIUHemc9+nNbHlXX/Pjef8Afg0eVdf8+N5/34NFx6mLJ4ejnMqzXMjQuZGWPaBsL4yc9+lXtPsU0+3aJSpLMXYqgXJ+g+lXPKuv+fG8/wC/Bo8q6/58bz/vwaA1EopfKuv+fG8/78Gjyrr/AJ8bz/vwaBDHbYjMVZgB0UZJ/CvLNT0iZ9UlWwsb1kZiQskWCCf6V6t5V1/z43n/AH4NL5d1/wA+N5/35amnYabRyXhPw1LpjNe3oAuGXakfXYO+feurpfKuv+fG8/78Gjyrr/nxvP8AvwaG7g7szbrSY7qK9RpXU3TI25eqFehFRwaBbWzZiZlUXCTqo6LtBAUe3zE/jWt5V1/z43n/AH4NHlXX/Pjef9+DSuGpjN4fie1S2e4kaNYPI5UcqGDKfqMD61YstKjspklRxuCMh2oFB3EEnA+laPlXX/Pjef8Afg0eVdf8+N5/34NFw1EopfKuv+fG8/78Gjyrr/nxvP8AvwaBCVy3i6eO1vtEuJm2xR3JZ2xnAGK6ryrr/nxvP+/Bpr200gxJpty4HZrcmmnZjWh5vqut2VxpmoQ29w3mT3wlQAEZTFa2m6jban41tprWQyKliUYkY5HWuv8AsB/6BE3/AIC//WpyWkkZzHpdwh9VtiP6U+ZDuRXtsLyylti5QSLjcB0qnLpL3KYubsyMI2jBCBeDj/CtTyrr/nxvP+/Bo8q6/wCfG8/78GpJ1Me78PW17O0ssj5L+YuP4W2BQR9MZpknhu2mkuHlkLeeGLHYu4MwwSD2+lbflXX/AD43n/fg0eVdf8+N5/34NFx6mOdD8wyPPdySySMWZtoHVNvQe1XrWyW1mmkVyxlCAg9tq7RVryrr/nxvP+/Bo8q6/wCfG8/78Gi4aiUUvlXX/Pjef9+DR5V1/wA+N5/34NAhKKXyrr/nxvP+/Bo8q6/58bz/AL8GgBKKXyrr/nxvP+/Bo8q6/wCfG8/78GgBKKXyrr/nxvP+/Bo8q6/58bz/AL8GgBKKXyrr/nxvP+/Bo8q6/wCfG8/78GgBKKXyrr/nxvP+/Bo8q6/58bz/AL8GgBKKXyrr/nxvP+/Bo8q6/wCfG8/78GgBKKXyrr/nxvP+/Bo8q6/58bz/AL8GgBKKXyrr/nxvP+/Bo8q6/wCfG8/78GgBKKXyrr/nxvP+/Bo8q6/58bz/AL8GgBK2fDPW+/66r/6AKx/Kuv8AnxvP+/Brb8NxTRreNLBLFvkUqJF2k/KBSZpS+NG5RRRSOsan+rX6CnVB56ooUg8C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X7Sh7NQB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10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2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4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6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8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0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AutoShape 22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41374" y="1836737"/>
            <a:ext cx="1638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Anúncio de ideias de empreendimento.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41375" y="3795886"/>
            <a:ext cx="2514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Ideias de outros empreendedores serão exibidas na tela.</a:t>
            </a:r>
          </a:p>
        </p:txBody>
      </p:sp>
      <p:sp>
        <p:nvSpPr>
          <p:cNvPr id="14" name="AutoShape 4" descr="data:image/jpeg;base64,/9j/4AAQSkZJRgABAQEAYABgAAD/2wBDAAgGBgcGBQgHBwcJCQgKDBQNDAsLDBkSEw8UHRofHh0aHBwgJC4nICIsIxwcKDcpLDAxNDQ0Hyc5PTgyPC4zNDL/2wBDAQkJCQwLDBgNDRgyIRwhMjIyMjIyMjIyMjIyMjIyMjIyMjIyMjIyMjIyMjIyMjIyMjIyMjIyMjIyMjIyMjIyMjL/wAARCAKI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rWlZX4fB+tBnkHWQ/nVWeJ2nYgZzRNG7bcc4GK6DnLXnyYz5h/Ojz5D0kb86qtG5hVe46inQKyKd3c9KALPnS/wB9vzo86X++351HRQBJ50v99vzo86X++351HRQBJ50v99vzo86X++351HRQBJ50v99vzo86X++351HRQBJ50v8Afb86POl/vt+dR0UASedL/fb86POl/vt+dR0UASedL/fb86POl/vt+dR0UASedL/fb86POl/vt+dR0UASedL/AH2/Ojzpf77fnUdFAEnnS/32/Ojzpf77fnUdFAEnnS/32/Ojzpf77fnUdFAEnnS/32/Ojzpf77fnUdFAEnnS/wB9vzo86X++351HRQBJ50v99vzo86X++351HRQBJ50v99vzo86X++351HRQBJ50v99vzo86X++351HRQBJ50v8Afb86POl/vt+dR0UASedL/fb86POl/vt+dR0UASedL/fb86POl/vt+dR0UASedL/fb86POl/vt+dR0UASedL/AH2/Ojzpf77fnUdFAEnnS/32/Ojzpf77fnUdFAEnnS/32/Ojzpf77fnUdFAEnnS/32/Ojzpf77fnUdFAEnnS/wB9vzo86X++351HRQBJ50v99vzo86X++351HRQBJ50v99vzo86X++351HRQBJ50v99vzo86X++351HRQBJ50v8Afb86POl/vt+dR0UASedL/fb86POl/vt+dR0UASedL/fb86POl/vt+dR0UASedL/fb86POl/vt+dR0UASedL/AH2/Ojzpf77fnUdFAEnnS/32/Ojzpf77fnUdFAEnnS/32/Ojzpf77fnUdFAEnnS/32/Ojzpf77fnUdFAEnnS/wB9vzo86X++351HRQBJ50v99vzo86X++351HRQBJ50v99vzo86X++351HRQBJ50v99vzo86X++351HRQBJ50v8Afb86POl/vt+dR0UASedL/fb86POl/vt+dR0UASedL/fb86POl/vt+dR0UASedL/fb86POl/vt+dR0UASedL/AH2/Ojzpf77fnUdFAEnnS/32/Ojzpf77fnUdFAEnnS/32/Ojzpf77fnUdFAEnnS/32/Omhmz1ptKvWgDZPhfVGJPlxj/ALaCj/hFdT/uRf8Afdd3RWXOzXkRwn/CK6n/AHIv++6P+EV1P+5F/wB913RIAJJwB1JrIPiKGV2Wws7y/C8GSCMbM/7zEA/hmjnZcaDlsjnP+EV1P+5F/wB90f8ACK6n/ci/77rov7Zvv+hfv/8AvqL/AOLo/tm+/wChfv8A/vqL/wCLo52X9Vl5fev8znf+EV1P+5F/33R/wiup/wByL/vuui/tm+/6F+//AO+ov/i6P7Zvv+hfv/8AvqL/AOLo52H1WXl96/zOd/4RXU/7kX/fdH/CK6n/AHIv++66L+2b7/oX7/8A76i/+Lo/tm+/6F+//wC+ov8A4ujnYfVZeX3r/M53/hFdT/uRf990f8Irqf8Aci/77rov7Zvv+hfv/wDvqL/4uj+2b7/oX7//AL6i/wDi6Odh9Vl5fev8znf+EV1P+5F/33R/wiup/wByL/vuui/tm+/6F+//AO+ov/i6P7Zvv+hfv/8AvqL/AOLo52H1WXl96/zOd/4RXU/7kX/fdH/CK6n/AHIv++66L+2b7/oX7/8A76i/+Lo/tm+/6F+//wC+ov8A4ujnYfVZeX3r/M53/hFdT/uRf990f8Irqf8Aci/77rov7Zvv+hfv/wDvqL/4uj+2b7/oX7//AL6i/wDi6Odh9Vl5fev8znf+EV1P+5F/33R/wiup/wByL/vuui/tm+/6F+//AO+ov/i6P7Zvv+hfv/8AvqL/AOLo52H1WXl96/zOd/4RXU/7kX/fdH/CK6n/AHIv++66L+2b7/oX7/8A76i/+Lpsmu3cMTySaDfhEBZjui4A/wCB0c7D6rL+mv8AM5//AIRXU/7kX/fdH/CK6n/ci/77roIteup4Umj0G/aORQyndFyDyP46d/bN9/0L9/8A99Rf/F0c7D6rL+mv8znf+EV1P+5F/wB90f8ACK6n/ci/77rov7dnTmfRNSjTuwVHx+CsT+laNnfW2oQedazLImcHHUH0I6g0c7Jlh3FXa0OM/wCEV1P+5F/33R/wiup/3Iv++67uijnZnyI4T/hFdT/uRf8AfdH/AAiup/3Iv++67uijnYciOE/4RXU/7kX/AH3R/wAIrqf9yL/vuu7oo52HIjhP+EV1P+5F/wB90f8ACK6n/ci/77ru6KOdhyI4T/hFdT/uRf8AfdH/AAiup/3Iv++67uijnYciOE/4RXU/7kX/AH3R/wAIrqf9yL/vuu7oo52HIjhP+EV1P+5F/wB90f8ACK6n/ci/77ru6KOdhyI4T/hFdT/uRf8AfdH/AAiup/3Iv++67uijnYciOE/4RXU/7kX/AH3R/wAIrqf9yL/vuu7oo52HIjhP+EV1P+5F/wB90f8ACK6n/ci/77ru6KOdhyI4T/hFdT/uRf8AfdH/AAiup/3Iv++67uijnYciOE/4RXU/7kX/AH3R/wAIrqf9yL/vuu7oo52HIjhP+EV1P+5F/wB90f8ACK6n/ci/77ru6KOdhyI4T/hFdT/uRf8AfdH/AAiup/3Iv++67uijnYciOE/4RXU/7kX/AH3R/wAIrqf9yL/vuu7oo52HIjhP+EV1P+5F/wB90f8ACK6n/ci/77ru6KOdhyI4T/hFdT/uRf8AfdH/AAiup/3Iv++67uijnYciOE/4RXU/7kX/AH3R/wAIrqf9yL/vuu7oo52HIjhP+EV1P+5F/wB90f8ACK6n/ci/77ru6KOdhyI4T/hFdT/uRf8AfdH/AAiup/3Iv++67uijnYciOE/4RXU/7kX/AH3R/wAIrqf9yL/vuu7oo52HIjhP+EV1P+5F/wB90f8ACK6n/ci/77ru6KOdhyI4T/hFdT/uRf8AfdH/AAiup/3Iv++67uijnYciOE/4RXU/7kX/AH3R/wAIrqf9yL/vuu7oo52HIjhP+EV1P+5F/wB90f8ACK6n/ci/77ru65fX/Hel+HtQFlOk0s+0MwjUYUHpRzs1pYaVWXLTV2Zn/CK6n/ci/wC+6P8AhFdT/uRf9903/ha+j/8APpd/kP8AGj/ha+j/APPpd/kP8afNI6f7KxP8jHf8Irqf9yL/AL7o/wCEV1P+5F/33Tf+Fr6P/wA+l3+Q/wAaP+Fr6P8A8+l3+Q/xo5pB/ZWJ/kY7/hFdT/uRf990f8Irqf8Aci/77pv/AAtfR/8An0u/yH+NH/C19H/59Lv8h/jRzSD+ysT/ACMd/wAIrqf9yL/vuj/hFdT/ALkX/fdN/wCFr6P/AM+l3/3yP8a7LTNRt9W06G+tWLQzLuXIwfxpc0jGtgqtFXqRaRx//CK6n/ci/wC+6P8AhFdT/uRf9913EsiwxNI2dqjJxUP2mT/n0m/T/GjnZiqVzjf+EV1P+5F/33R/wiup/wByL/vuuy+0yf8APpN+n+NH2mT/AJ9Jv0/xo52Hsjjf+EV1P+5F/wB90f8ACK6n/ci/77rsvtMn/PpN+n+NH2mT/n0m/T/GjnYeyON/4RXU/wC5F/33R/wiup/3Iv8Avuuy+0yf8+k36f40faZP+fSb9P8AGjnYeyON/wCEV1P+5F/33R/wiup/3Iv++67L7TJ/z6Tfp/jR9pk/59Jv0/xo52Hsjjf+EV1P+5F/33R/wiup/wByL/vuuy+0yf8APpN+n+NH2mT/AJ9Jv0/xo52Hsjjf+EV1P+5F/wB90f8ACK6n/ci/77rsvtMn/PpN+n+NH2mT/n0m/T/GjnYeyON/4RXU/wC5F/33R/wi+qBv9VGf+2grtoZhMG+VlZThlbqKlo52J00goooqCjC1SM6xqsekF2W0jQT3YU48wE4VCfQ4JP0rVlkjsbZdseI1wqogAA9MVnWp8vxZqCPwZraF0z3ClgcfQkfnVvVc/ZFx18xafU1rNpKK2t+ZLFdiSbynjeN8ZAbuKsBlbowOPQ1nXNtMIZZ2k3yhNq7RjA71XjVHyUlSNfJw2wH8zTsYXNkOrdGBx6GkDoejKfxrGLbYJo40Qt5YzJH3FAEJuGFuBg25zj1o5QubRYAZyDxxz1piShow7DZnsxFZKyo7Waq2WVGDD04ojVTa2zM6fKG+SToaLBc2C6gZLAA+9KXUdWAz71kmeN44VNvGvyEgv0H0qOBFmNksg3LhuDRYLm1uGM5GPXNAZW6MDj0NU9QRU011UYUAAAVSlj8qRlgG3dBkgd6SQ2zZDK3Qg/Q0FlXqwH1NZlp5f21Ps/3fK+fHrRe7FuXkYxv8o/dvn9KLahcuy3SxbyynagznjmpFlRo1fcArDjJrJm/ePcHZjMIIHpSOU3W/CGLy+N33c07CubXXpRVawBW0UFg3JwR6VZqSgqtqA3abdD1hf+RqzUN2M2c49Y2/lQVH4kVtEOdB04/9O0f/AKCKqnX2cySW2m3VxaRkhrhNuDjrtBOWHuKn8PnPh3Tv+vZP5CqNuNT0mxOnW+ni48vK28vmBVI6jd3BHtTHV0qP1ZuW88V1bxzwsHjkUMrDuKxtUt10u7XWbZdhLBbpF6SIeNxHqPWn+GLjzNHS3kikiurclJ43HKvnJwe454qXxG6roVyp+9IAij1JPFHUqg3zpd9DUBDKGByCMilqO3UpbRI3VUAP5VJSM3uFFFFAgooooAKKKKACiiigAooooAKKKKACiiigAooooAKKKKACiiigAooooAKKKKACiiigAooooAKKKKACiiigAooooAKKKKACiiigAooooAKKKKACiiigAooooAK8O+JH/I6XP/XNP5V7jXh3xI/5HS5/65p/Kqjuezkf+8v0/wAjkq0tN0dtRtLy6N1DbwWihpGkBPU4GAKza3vD+uw6RaahbypLm6VVDxbSUwc9GGDVn01ZzUP3e+n56/gVP7B1CRPOtbeW5tT924jQhWHrzzVi/wDCmsWNzJCbR5ljxmSMfLyOmTWvD4ytoEt41guHWKGaMlmUFi5BBwBjjFM1bxdZ6lbmH7JOFe5SeQFxyFGCBilqcqq4rnS5dP68zC/4R/WPMEf9m3G4qWA29h1NZ8kbwyNHIpV1OCD2rs5/Gen/ANmzWdpYTRK8UkancOC5B/pXFU0dFCdWd3UjYK93+H3/ACJOn/7p/ma8Ir3f4ff8iTp/+6f5mplsebnn+7r1/Rm9f/8AHjL9P61Zqtf/APHjL9P61ZqD5Z/CgrP1DUzZXFvbx2stxNPuKqhAwFHOST71oVl6no0ep39lNMcxW+/cmSCSwGOR9KCqXJze/sTpqtqXMUkqxTqm54mOSvr/AJFMGt6YyqwvocM+wHd/F6VnSaLqX9p/aY72PZEH8hHBO3K4GR7VUPhW6eOENcRKRG0UwTcPMDHJY+5NPQ3VOg95f19x0cOoWlxcSQQzo8sXDqp+7UR1jTgkj/a49sbbXIPQ0zTdNNjBcxM4bzpncEDkA9qoLo+pw6YllDdQRiJsK6qQzLz1Prz2oIUKTbV/6+4u3evWFp5AMyyPOyCNUOSQxwD9Km/tfTwJSbuIeUcPk9O1YSeGLyOKCJbmAqPJMrMhLZjP8P1pX8OahNcSz3F3FK5UCPO4bSGJB9utGhp7LD/zf19xqjxBppuZYjcKBHCJmkPC7Scdanj1bT5pY4o7uJpJBlFzyax5PDt7NFMs15HI81usTuynOVbI/Q1am0WaTVDMssQgeWOVgV+cFBjAPoaNCXCh0f8AX3G3RRRSOUrW/wDx83X++P8A0EVZqtb/APHzdf74/wDQRVmgqW4UUUUEmZq+mzXnk3NlMIb62bdE7Z2sO6N/sn/69V18R2sQEWqwyWE46rKhKE/7LDgitukIBGCAR6Gg1VRcvLNXS+8y/wDhJdF/6CMH500eItDHS/txnrzWn9nh/wCeMf8A3yKPs8P/ADxj/wC+RQF6XZ/ev8jMHiPQx0v7cZ9DUX9uaELkTjUYAQu3APFbH2eH/njH/wB8ij7PD/zxj/75FML0ez+9f5GYPEWhg5F/b5o/4SLQyMG/t8D3rT+zw/8APGP/AL5FH2eH/njH/wB8igL0uz+9f5GYfEWhkAG/tzjpzR/wkehjGNQt+OnNaf2eH/njH/3yKPs8P/PGP/vkUgvS7P71/kZp8SaIRg6jAR9aP+Ek0TOf7Qt/zrS+zw/88Y/++RR9nh/54x/98igL0uz+9f5GaPEehr01C3H0NIfEehk5N/bn6mtP7PD/AM8Y/wDvkUfZ4f8AnjH/AN8igL0uz+9f5Gb/AMJJon/QQt+fek/4SLQ8Y+32+PTNaf2eH/njH/3yKPs8P/PGP/vkUBel2f3r/IzR4l0UDA1GAfjS/wDCS6L/ANBGD860fs8P/PGP/vkUfZ4f+eMf/fIoC9Ls/vX+Rnf8JLov/QRg/Oo5vEmjNBIo1GDJUgc+1av2eH/njH/3yKPs8P8Azxj/AO+RQNOl2f3r/I53QvEGkwaFZRS38KSJEFZSeRWj/wAJLov/AEEYPzrR8iH/AJ4x/wDfIo+zw/8APGP/AL5FMcp0pScrPXz/AOAZbeJ9HXiO6E0h6JChdm/IUy3gvNVvkvL+H7Pawndb2zfeLf3n9PYVsrGifcRV+gxTqBe0jFe4vvCiiikYhRRRQAUUUUAFFFFABRRRQAUUUUAFFFFABRRRQAUUUUAFFFFABRRRQAUUUUAFFFFABRRRQAUUUUAFFFFABRRRQAUUUUAFFFFABRRRQAUUUUAFFFFABRRRQAUUUUAFeX+OvBesar4ia/sIlmiljUEbgCpFeoUU07HThcVPDT54bnhX/CvPEv8Az4r/AN/BR/wrzxL/AM+K/wDfwV7rRT5meh/bmI7L8f8AM8K/4V54l/58V/7+Cj/hXniX/nxX/v4K91oo5mH9uYjsvx/zPCv+FeeJf+fFf+/go/4V54l/58V/7+CvdaKOZh/bmI7L8f8AM8K/4V54l/58V/7+CvXfC2lzaN4bs7C4ZTLEvzbemSc1sUUm7nLi8xq4qChNKy7EN1G0trJGv3iOKZ9om/59X/MVZopHEnpYrfaJv+fV/wAxR9om/wCfV/zFWaKAuuxW+0Tf8+r/AJij7RN/z6v+YqzRQF12K32ib/n1f8xR9om/59X/ADFWaKAuuxW+0Tf8+r/mKPtE3/Pq/wCYqzRQF12K32ib/n1f8xR9om/59X/MVZooC67Fb7RN/wA+r/mKPtE3/Pq/5irNFAXXYr2yuGlkddvmNkLnpxirFFFAm7sKKKKBFSONpnlJmlXbIQArcU/7Kf8An4n/AO+h/hRa9Z/+up/kKsUxFf7Kf+fif/vof4UfZT/z8T/99D/CrFFK47Ff7Kf+fif/AL6H+FH2U/8APxP/AN9D/CrFFFwsV/sp/wCfif8A76H+FQT4hIVZp3bqVDDgflViecqRHGN0rdB6e5pqiO0XdI/zueWPc0XCwkcKyoHS5mIP+0P8Kd9lP/PxP/30P8KY6Nbv50Iyh5dB/MVZjkWVA6HINFwsQ/ZT/wA/E/8A30P8KPsp/wCfif8A76H+FWKKLhYr/ZT/AM/E/wD30P8ACj7Kf+fif/vof4VYoouFiv8AZT/z8T/99D/Cj7Kf+fif/vof4VYoouFiv9lP/PxP/wB9D/Cj7Kf+fif/AL6H+FWKKLhYr/ZT/wA/E/8A30P8KPsp/wCfif8A76H+FWKKLhYr/ZT/AM/E/wD30P8ACj7Kf+fif/vof4VYoouFiv8AZT/z8T/99D/Cj7Kf+fif/vof4VYoouFiv9lP/PxP/wB9D/Cj7Kf+fif/AL6H+FWKKLhYr/ZT/wA/E/8A30P8KPsp/wCfif8A76H+FWKKLhYr/ZT/AM/E/wD30P8ACj7Kf+fif/vof4VYoouFiv8AZT/z8T/99D/Cj7Kf+fif/vof4VYoouFiv9lP/PxP/wB9D/Cj7Kf+fif/AL6H+FWKKLhYr/ZT/wA/E/8A30P8KPsp/wCfif8A76H+FWKKLhYr/ZT/AM/E/wD30P8ACj7Kf+fif/vof4VYoouFiv8AZT/z8T/99D/Cj7Kf+fif/vof4VYoouFiv9lP/PxP/wB9D/Cj7Kf+fif/AL6H+FWKKLhYr/ZT/wA/E/8A30P8KPsp/wCfif8A76H+FWKKLhYr/ZT/AM/E/wD30P8ACj7Kf+fif/vof4VYoouFiv8AZT/z8T/99D/Cj7Kf+fif/vof4VYoouFiv9lP/PxP/wB9D/Cj7Kf+fif/AL6H+FWKKLhYr/ZT/wA/E/8A30P8KPsp/wCfif8A76H+FWKKLhYr/ZT/AM/E/wD30P8ACj7Kf+fif/vof4VYoouFiv8AZT/z8T/99D/Cj7Kf+fif/vof4VYoouFiv9lP/PxP/wB9D/Cj7Kf+fif/AL6H+FWKKLhYr/ZT/wA/E/8A30P8KPsp/wCfif8A76H+FWKKLhYr/ZT/AM/E/wD30P8ACj7Kf+fif/vof4VYoouFiv8AZT/z8T/99D/Cj7Kf+fif/vof4VYoouFiv9lP/PxP/wB9D/Cj7Kf+fif/AL6H+FWKKLhYr/ZT/wA/E/8A30P8KPsp/wCfif8A76H+FWKKLhYr/ZT/AM/E/wD30P8ACj7Kf+fif/vof4VYoouFiv8AZT/z8T/99D/Cj7Kf+fif/vof4VYoouFiv9lP/PxP/wB9D/Cj7Kf+fif/AL6H+FWKKLhYr/ZT/wA/E/8A30P8KPsp/wCfif8A76H+FWKKLhYr/ZT/AM/E/wD30P8ACj7Kf+fif/vof4VYoouFiv8AZT/z8T/99D/Cj7Kf+fif/vof4VYoouFiv9lP/PxP/wB9D/Cj7Kf+fif/AL6H+FWKKLhYr/ZT/wA/E/8A30P8KPsp/wCfif8A76H+FWKKLhYr/ZT/AM/E/wD30P8ACj7Kf+fif/vof4VYoouFiv8AZT/z8T/99D/Cj7Kf+fif/vof4VYoouFiv9lP/PxP/wB9D/Cj7Kf+fif/AL6H+FWKKLhYr/ZT/wA/E/8A30P8KPsp/wCfif8A76H+FWKKLhYr/ZT/AM/E/wD30P8ACj7Kf+fif/vof4VYoouFiv8AZT/z8T/99D/CmSRtC8RE0rbpApDNxirdV7rrB/11H9aYixRRRSGFFFFAFe16z/8AXU/yFWKr2vWf/rqf5CrFDBBRRRQAVBPOVIjjG6Vug9Pc0TzlCI4xulboPT3NLBAIgSTukblm9aACCARAknc7csx706WJJgBIuQDkUpkRXCFgGboCeTSSOqqcsFOCeTQARyI8YZfu9Krspt2M0PMZ5dR/MVx/hTSNTe+uLybWrq406ZceVKwILbs5X0GK7O4urTT4d08iQxg4yelK+l2O2tkTxyLIgdDkGnVRBEYFzbESQOMkKcgj1FXEdZEDKcg0xDqKKKACiiigAooooAKKKKACiiigAooooAKKKKACiiigAooooAKKKKACiiigAooooAKKKKACiiigAooooAKKKKACiiigAooooAKKKKACiiigAooooAKKKKACiiigAooooAKKz9S13S9H2jUL2KBnGVVjyR9BzUun6pY6rCZrG6iuIwcEo2cH39KLBct0UUUAFFFFABRRRQAUUUUAFFUJda0+DUY9PluAt1IQEQqeSe2cYq/QAUUUUAFFFFABRSMyohZ2CqBkkngVR/trTTbyTpeRSRRHa7xHeFPocZoKUZS2RfoqK3uIbuBZreVZYmGVZTkGpaBNNOzCiiigQUUUZxQAUVDHdQyzTQo+ZIceYMHjPSpqACiiigAoopkkscMbSSuqRqMszHAAoAfRUQurdrb7SJ4zBjd5gYbceuadDNFcRLLBIkkbcq6NkH8aAH0UUUAFV7rrB/11H9asVXuusH/XUf1oQmWKKKKBhRRRQBXtes//AF1P8hViq9r1n/66n+QqxQwQVBPOUIjjG6Vug9Pc0XU5hRQo+ZjgE9BSwQCIFid0jfeagBqQmGJmHzzEZJPc1j6LfazOlwdUjgif/lkiKRj2PrW3czCCBpSpYKMkCuE1zWdXutRSHTLG7tozLg3e1SHTHVR2545o5HJp3sg51FWsdBq1hJe6jZXMVzHG9sGEqE4OGHb3p1wi3lnNBKzpcyIYYnI65HUVzOmSzat4Y87VxJLcbC0inAZtpJA478VT8K+KdV8STfaZLH7Jp8EnkxrIp35A67v0qHyQk2lctSnOKTOv0NdUhtrS3eGOOGAGOZSOSR0K+1ctr+qXtx4luLIuIrUskcbhd+WwSBjsTyPwrrI7icHi4ZlHb/69UL60kvtT0+V2VLe2kM0ioADI/wDDn2HNNVIu/P1JcZKzj0L3hb7d9hljvIBCsT+XEgGAVA6/nmtR0a1cyxgmM/fT09xT/tcPmRpu+aQZUYqxVJWWgm7vUajrIgZTkGnVTkBs38xP9Ux+ZfT6VbByAfWgBaKKKACiiigAooooAKKKKACiiigAooooAKKKKACiisbxP4gXw3pQvmtmuAZFj2B9vXvnFBdOnKpJQjuzZornNW8Wx6fNYWltZveX96Ay26OAUUjqTjgVo6zq6aJok2o3EefKUHyw3Vj2zRYv2FT3dPi2NKisfw14gh8SaQt/FEYTuKNGW3FSPeqOgeMrbXNWvNN+ztbz25O3c4bzADgkcU7DeGqrm0+HfyOmorntO8WW94dWaaA20WmuVdy+7cB36cVir8S4tyzvol+ums20XmPl/LH9aLMuOCrybSjsd3RWdqWs2+naHLqp/eQpHvUA43Z6CqvhjxHD4m0s3kUJhZXKNGW3FT9aRl7GpyOpbRO3zNuiuGf4g3LX93bWnhy7u/szlHeKTPTvjbxWgvjizm8MXOswW0jG2O2W3Y7WVvTNOzNpYGvG14726rrt6HU0VU0u+GpaZb3ojMYmQPsJzjPvVukcsouLswooooEFFFFABRRRQAUUUUAFFFFABRRRQAUUUUAFFFFABRRRQB57Z3EkWkXXiBbFdR1ae/MDRsu5lQOVCL6YAzWlfRJpvivQ7uzgFrNqDNDdwrjDKF3AkDjIPer9z4eu4NQmvtD1BbJ7g7p4ZIvMjdv7wH8J9SKl0zQJINQOp6neG+1DbsR9mxIl7hV7Z7mquibM3KKKKkoKKKKACiiigArL1izlvEUG+ktrSNS83knbI2BxhuwrUrlbrwnc3Pi2XWRqBWF4DF5GD1KkZ64700JnMalrtlaaXb6/BcPrFyt6sAlkzEEAGQAMfTPrXplrMbi0hmI2mSNXI9MjNef/APCtLj/hGRpP9pR7he/afM8s4xtxjGa9AtYTb2kMJO4xoqZ9cDFOVugo36ktFFFSUFFFFAFTU5ZINLupYhl0iYqMd8Vx0kEPhyxs5bK58qK42z3CRkb3cj7wB6jrwK7sgMpUjIIwRWKmhSQXMKxzQy2Mb71hni3NH7I3p7Gmjrw9WME1L/hxLXy7fxAq2oAhu7cyyKoxhgQA2OxOcGtysbR9B/sq9vrprt53unLYYDCDOcD25rZpGVdxcvdd/P8Ar7gooooMQrH8QTSJYTBLB7jZG0qsGwFZeR3z19K2KOtAHh3h3xXrmpeIYbO8nku4Lt9ksB449sdMV7VaSPLbqz27QEceWxBIA6dK5/QvB0Wi+IL7VROspus7Y/LA8vJzwa6eqk09iYprcKKKKkoK5jx7qNtp3hac3Vs1xHMRF5avtzn37V09Yfirw6vibSRYtcGDDh94Xd0prfUT2ORt/Euhj4dParZThRH5f2PeS5BPXdjp71t/DnU7S/8ADflWdq1tHbOU2NJvPrnNXIPCcMPhI6H5+WMRi+0bBuwTmneEfC6+FbCa1W6Nx5sm8sV244qm1YSTudDRRRUFBVe66wf9dR/WrFV7rrB/11H9aEJliiiigYUUUUAV7XrP/wBdT/IVYqva9Z/+up/kKsUMENkjWVCjjINVo5Gt5BDMcqfuP/Q1bpkkayoUcZBoASZd8LLjORjFZ1zYEW5C7gFTAwelWo5GgcQzHKn7j+vtVF/EFj9qvLVvM8y1wXAXqScAD3zimBmXFlPHCht5PL3gKI1XJJ7Vytrq2tQ2un2t/aKlzd3725YLgBR3A9TXerrFisVtcN5iedJ5AVl5Vh1z6Vz2rW8d14htTcapIsGnzNcLGIV+dlGSu7qeKI6adBS1V1uakNvcwBlly7dsJjArRW2lKqJCAhXjA5qOTWLIWt5eMZNluFMnHZgCMfnQviCxF79jIk81YPP6Z+XGf5VHIupVyxbWvl3EcrFi3l4Ge1XpJFiQuxwBVOy1W2v7EXcRIjJI+brmpY42ncTTDAH3E9KsQRxtM4mmGAPuJ6VaoopAFFFFABRRRQAUUUUAFFFFABRRRQAUUUUAFFFFABXFfFH/AJFNcf8APwn9a7WsnxDoMHiPTRZXE0sSCQSbo8ZyPqKa3OjCVI068Zy2TPPfDj33h7xdZz66FZtVtwsczcmP0Ht2FavxL1W3jm0vS7iTZbvKJrggZwgPp+ddPrnhez17TLezuJJYzblTHNGRvXAx3FMi8KWo10atc3Et1OsIhCzBSoAGM4x1/wAad1ud/wBboyqxrz3Sei/C3b/gHJ+AdXsR4p1XT9Pk3WNwfOtwRjBHUYrFsrOe3OoeI7IE3Onag3mKP44j1Fek3Xheyn12z1eJ3tp7UEBYVUK49G4p+keG7XSI76NJJJkvJDJIsuOM9QMDpRcp46knKcd5JXT8tHr5o83tLoX/AIW8XXUIbbNKrgdwCa6KXVr/AEnwFpd5p1rZ3FrHADN57dD2wO5zW9ovg/T9Et763iaSaC8OXjlwQB6DArLT4ZaMt0HNxevbBtwtWl/d/wCNF0VLF4acmpfCmntvolbdGL4x8Qi78PaJDeFYfthWa4CjhUB9Kd4G1fTo/F+oWWmy7rG6USQ5Xbhh1GK7BvCti/iCPVpGdzFF5UduwUxoPYYpb3wvZXesWWpxs1tPaH5RCqgOPQ8UXVjP63h/YujZ2afpd67eWiuedWOoa9pmpeIrrR4LeSKOYtOZeWXnsM81bisVh+F+p6gbhZpb5hK+0YCnPSu60vwxaaXcajMkssv29i0iyYwM9hgVSh8D2cGh3ukLe3Rtbp9+CVzH/u8UXNJY+i5aaax1tul39DS8Lf8AIr6b/wBcFrXqtp1kmm6dBZxszpCgRWbqcVZqTyKslKcpLqwooooMwooooAKKKKACiiigAooooAKKKKACiiigArj7vX9RTxLcWVvMj+TNEiWgtyS6sMsxkzgYrsKrxWUEM9zMiYe5IMpz1wMD9KaEc+vimVb+5tXtllmLoLeGKZDkHI5bOAflJwaaPF5IEi2UrM6IFt8qCGaQp97PqKsSeEbGOCUWI8qd9u15GZtmCSMYII6mprLwvYWtrBHIGlliCgybiMlWLDj6mjQNSCTxWkVit09oVAkeOZGnQMhVtpwP4vwqTWfEP9k3jL5Mk4FuJRGuBuJcKOSfepbjwppNyxMkL8szHEhGSzbjn8atXmi2N/L5txEWfYI87iPlDBv5gUaBqY7eLljnYTW0sTRJKJIflb51ZQAGz33VbbW7iO9MM9qYZBamYwvImOGA+/nHerEnh3TJZZpXtyzTB953Hndgn+QpsnhvTpoysyzSkx+VveVi23Oev1FGgalXSfEL6rq4hRFSEQOXXIYh1fbww4Iroay7Dw/p+mzpNbI6yKGGTITnccnPrzWpQxo5bXNfFp4n02w82IQhg04Z9rZY7UwM889akk8W+WrsdPYL9oa3iZ50USMvXr0H1rUn0LTrprl5rdXe4ILufvDAwMHt+FMl8PadNafZnibYJjMCHO4OepBo0FqU18VwN9ikFufJugu1vNXepOeNnU8jrVnS9dXUbWe5aDyY4gW5lVmwM9QOVPHQ0jeGdMa7iuTE/mR7SuJDjK9Cans9EsrGS4kiRmecbZGkcsSPTmjQNTGi8axzhFgsHkmkdBGizJ8ytnBJ6Dp0PNXdH8R/2rcLC9jLbF42kjLOrbgrbT06c1PbeG9NtAixRNtjkEiAuTtI6Y9uantdHsrOWOSCIq0aMincTwx3H9aNA1MfUPFEkTT28UKJPGVKnzVkDLvCnIB4PPeiLxNcxadc3d3Zx4iuZIwPPRMqvfk8n2q4vhPSVMpEMn70YP7w8c7uPTmluPCulXKMskcuGdnOJT1YYP50aBqa0EqzwRzJnbIoYZ9CKpa1ey2GnGeHbvEiL8wzwWANXoolhhSJBhEUKo9hUV5bW93B5NyAYyQcbscg5FI0ptKSctjGTxUpjaSSwlRNhkU71O5Q20n2pD4vtfO2rA7Rg8vvUZXOAwHU8+laCaVpqKFCrgRtFgv/AAsckVGuiaUjW5jRU8hAibX/AIRyAfWnodPNh/5WUbnxJMbSSW0tVykqoN8q5I3YOV6j8antdelnvvsiWryuXfc25VCBSB+PWpm0PS5JJZHyzydWMpyOc8enNT22nWFrc+fDgSnd8xfPXrRoJyoctlH+vvNCsTX73ULQ2/2XMduxJmuFg83y8dMrkce9bdUr/S4NRCec8yFM4MMrISD1Bx1FJHIZf/CV2qR7trTIrxxmVMbW3DO4D0qE+MVRT52nvE7BDCHmQCQNnBz0Xp3q83hfSjPHKsLKY9u1A5CEgYBK9DVO08H2y/aPtr+d5hXYEyvlhTxjJJ709BajofFkd3JHHb2hJePcTJMqAHJGBn73I7VRi8U6g1jaXDWq7tjS3KgjCx7sbgc9fatyTw7p8zwGRJHEGNimQ447kUw+GdMKRp5cgWPOAJWwQTnaeeRntRoGpnHxvaZmK20jqobyyrqS+Dg5HVfxrf0+7N9ZrOY1Qt/CsiyD8xxVOPw5p0LTmFJI/OzuCOQBnrj0q5p+nW2mWv2e1QrHuLHJyST1NGgakl4Zls5jblRMEJTcMjNc1a+Kp7iOS5WKJ7eGJVkBkWP97/EMsccY6V1dYz+F9Je2eAW5RHmac7HIO89TQrA7lWPxYk81uIbGV4JWRGl3qAjMMgY6n60kni2OI3CNaZliKgBJ0ZSGOMlhwv40SeEoDqFrJHII7WDb+6GcsVHGTnH6Vai8K6ZAkyxLMnnAKxEpzgHOKNA1NO0nN1axzFQpcZwrhwPxHBqeq9lZQafaR2tsmyJB8ozmrFIYVXuusH/XUf1qxVe66wf9dR/WhCZYooooGFFFFAFe16z/APXU/wAhViq9r1n/AOup/kKsUMEFFFFADJI1lQo4yDWatlbRme3uIVIuTln/AL/1NatMliWVCjjINAGe2gaa8McTWwKRghASeMnJP196fJouny3L3DwBpHUqST6jB/HHepo5GhcQzHOfuP60+5lliC+Wm7JwaAKb6Bp7i4BibbOgSRQ5wQOn8qH0jToZ/tbRfvRH5RbJyVxjFaDyLHHvfioI42ncSzDCj7if1NAFbTdLgtYsRxeXFuLKhOeT3NadFFABRRRQAUUUUAFFFFABRRRQAUUUUAFFFFABRRRQAUUUUAFFFFABRRRQAUUUUAFFFFABRRRQAUUUUAFFFFABRRRQAUUUUAFFFFABRRRQAUUUUAFFFFABRRRQAUUUUAFFFFABRRRQAUUUUAFFFFABRRRQAUUUUAFFFFABRRRQAVmazodprtvHDdtMqo24GGTYc/WtOigqE5QlzRdmcl/wrvRv+e+of+BRo/4V3o3/AD31D/wKNdbRTuzo+u4j+dnJf8K70b/nvqH/AIFGpIfAGkQTpKs1+WRgwDXJI4rqaKLsX1zEP7bCiiikcwUUUUAFFFFABRRRQAUUUUAFFFFABRRRQAVXuusH/XUf1qxVe66wf9dR/WhCZYooooGFFFFAFe16z/8AXU/yFWKr2vWf/rqf5CrFDBBRRRQAUUUUAMliWVCjDj+VV1ma3/dz8gfdf1q3SMqsMMAcetAFaONp3E0owo+4n9TVqiigAooooAKKKKACiiigAooooAKKKKACiiigAooooAKKKKACiiigAooooAKKKKACiiigAooooAKKKKACiiigAooooAKKKKACiiigAooooAKKKKACiiigAooooAKKKKACiiigAooooAKKKKACiiigAooooAKKKKACiiigAooooAKKKKACiiigAooooAKKKKACiiigAooooAKKKKACiiigAooooAKKKKACiiigAqvddYP+uo/rViq911g/66j+tCEyxRRRQMKKKKAKiGaF5QISwZywINP86b/n3b/voVYop3Ar+dN/z7t/30KPOm/592/76FWKKAK/nTf8+7f99Cjzpv8An3b/AL6FWKKAK/nTf8+7f99Cjzpv+fdv++hViigCv503/Pu3/fQo86b/AJ92/wC+hViigCv503/Pu3/fQo86b/n3b/voVYooAr+dN/z7t/30KPOm/wCfdv8AvoVYooAr+dN/z7t/30KPOm/592/76FWKKAK/nTf8+7f99Cjzpv8An3b/AL6FWKKAK/nTf8+7f99Cjzpv+fdv++hViigCv503/Pu3/fQo86b/AJ92/wC+hViigCv503/Pu3/fQo86b/n3b/voVYooAr+dN/z7t/30KPOm/wCfdv8AvoVYooAr+dN/z7t/30KPOm/592/76FWKKAK/nTf8+7f99Cjzpv8An3b/AL6FWKKAK/nTf8+7f99Cjzpv+fdv++hViigCv503/Pu3/fQo86b/AJ92/wC+hViigCv503/Pu3/fQo86b/n3b/voVYooAr+dN/z7t/30KPOm/wCfdv8AvoVYooAr+dN/z7t/30KPOm/592/76FWKKAK/nTf8+7f99Cjzpv8An3b/AL6FWKKAK/nTf8+7f99Cjzpv+fdv++hViigCv503/Pu3/fQo86b/AJ92/wC+hViigCv503/Pu3/fQo86b/n3b/voVYooAr+dN/z7t/30KPOm/wCfdv8AvoVYooAr+dN/z7t/30KPOm/592/76FWKKAK/nTf8+7f99Cjzpv8An3b/AL6FWKKAK/nTf8+7f99Cjzpv+fdv++hViigCv503/Pu3/fQo86b/AJ92/wC+hViigCv503/Pu3/fQo86b/n3b/voVYooAr+dN/z7t/30KPOm/wCfdv8AvoVYooAr+dN/z7t/30KPOm/592/76FWKKAK/nTf8+7f99Cjzpv8An3b/AL6FWKKAK/nTf8+7f99Cjzpv+fdv++hViigCv503/Pu3/fQo86b/AJ92/wC+hViigCv503/Pu3/fQo86b/n3b/voVYooAr+dN/z7t/30KPOm/wCfdv8AvoVYooAr+dN/z7t/30KPOm/592/76FWKKAK/nTf8+7f99Cjzpv8An3b/AL6FWKKAK/nTf8+7f99Cjzpv+fdv++hViigCv503/Pu3/fQo86b/AJ92/wC+hViigCv503/Pu3/fQo86b/n3b/voVYooAr+dN/z7t/30KPOm/wCfdv8AvoVYooAr+dN/z7t/30KPOm/592/76FWKKAK/nTf8+7f99Cjzpv8An3b/AL6FWKKAK/nTf8+7f99Cjzpv+fdv++hViigCv503/Pu3/fQo86b/AJ92/wC+hViigCv503/Pu3/fQpjmaZ4gYSoVwxJNW6KLiCiiikMKKKKACisS+LnUJR5kigBcBWIqDDf89pv+/hq+Q5nibNqx0VFc7hv+e03/AH8NGG/57Tf9/DT5BfWvI6Kiudw3/Pab/v4aMN/z2m/7+GjkD615HRUVzuG/57Tf9/DRhv8AntN/38NHIH1ryOiorncN/wA9pv8Av4aMN/z2m/7+GjkD615HRUVzuG/57Tf9/DRhv+e03/fw0cgfWvI6Kiudw3/Pab/v4aMN/wA9pv8Av4aOQPrXkdFRXO4b/ntN/wB/DRhv+e03/fw0cgfWvI6Kiudw3/Pab/v4aMN/z2m/7+GjkD615HRUVzuG/wCe03/fw0Yb/ntN/wB/DRyB9a8joqK53Df89pv+/how3/Pab/v4aOQPrXkdFRXO4b/ntN/38NGG/wCe03/fw0cgfWvI6Kiudw3/AD2m/wC/how3/Pab/v4aOQPrXkdFRXO4b/ntN/38NGG/57Tf9/DRyB9a8joqK53Df89pv+/how3/AD2m/wC/ho5A+teR0VFc7hv+e03/AH8NGG/57Tf9/DRyB9a8joqK53Df89pv+/how3/Pab/v4aOQPrXkdFRXO4b/AJ7Tf9/DRhv+e03/AH8NHIH1ryOiorncN/z2m/7+GjDf89pv+/ho5A+teR0VFc7hv+e03/fw0Yb/AJ7Tf9/DRyB9a8joqK53Df8APab/AL+GjDf89pv+/ho5A+teR0VFc7hv+e03/fw0Yb/ntN/38NHIH1ryOiorncN/z2m/7+GjDf8APab/AL+GjkD615HRUVzuG/57Tf8Afw0ySQQxl5J5VUdTvNLkBYht2UTpaK5P+0Lb/n8k/wC+2o/tC2/5/JP++2o5PM1vW/59v+vkdZRXJ/2hbf8AP5J/321H9oW3/P5J/wB9tRyeYXrf8+3/AF8jrKK5P+0Lb/n8k/77aj+0Lb/n8k/77ajk8wvW/wCfb/r5HWUVyf8AaFt/z+Sf99tR/aFt/wA/kn/fbUcnmF63/Pt/18jrKK5P+0Lb/n8k/wC+2o/tC2/5/JP++2o5PML1v+fb/r5HWUVyf9oW3/P5J/321H9oW3/P5J/321HJ5het/wA+3/XyOsork/7Qtv8An8k/77aj+0Lb/n8k/wC+2o5PML1v+fb/AK+R1lFcn/aFt/z+Sf8AfbUf2hbf8/kn/fbUcnmF63/Pt/18jrKK5P8AtC2/5/JP++2o/tC2/wCfyT/vtqOTzC9b/n2/6+R1lFcql9A7hFu5SzHAG81YxIWCq87MeyuTRyeZMqs4u0oNHRUVz/k3H927/NqayyoQHNymem5iKOTzF7eS+ydFRWTpbN9rkUyOw2ZwzZrWqWrM1pz543CiiikWFFFFABRRRQAUUUUAFFFFABRRRQAUUUUAFFFFABRRRQAUUUUAFFFFABRRRQAUUUUAFFFFAGHe/wDIRm/3V/rUVS3v/IRm/wB1f61FW62PMl8T9WFFFFAgooooAKKKKACiiigAooooAKKKKACiiigAooooAKKKKACiiigAooooAKKKKACiiigAooooAKKKKACiiigAooooAKKKKACiiigAooooAKKKKACiiigAqnqn/IOk+o/nVyqeqf8AIOk+o/nQ9jfC/wAeHqjnaKKKzPsAqWK2nnV2hiZwgyxHYVFXU6HE1tp8T7FP2mT95uYDCdO9IyrVPZxujlqK3xbRafZ37SW0U0kVwFTzFzwal1GwtorO/aKBQyiNlwOVz1xRcj6xG9rf1p/mc3RXTtaWsMs7fZIm8uzWQKy8bvWkSztJDFdfZY8m0MpiA+UsD6UXF9ZXY52OCWZZGjjLLGNzkdh61HW3a+VdwXsjWUcLLbZUKCAT6ip47JTbzxXMFmrpb7wIwfMBx1JoG69m7o52itrVWgtYbeCKztwZYFZpNvzA+1JYiCLRGuXtYZpPtAQGRc8Ggr2vu81jGorp7q2s2kv7ZbOGMQwCRHUfNk80l3aWEImt2S3VVgyhCnzN2OpOOlFyFiU+hzNFdKtjbHVYk+zp5Zs95G3jdjrXNUGtOop7BRRRTNCxY/8AH9D/AL4rq7Xi64/55tXKWP8Ax/Q/74rq7b/j5/7Zt/Kn0PDzL/eIehhW015NbpI2o3YLcnEgx/Kr1hNNLZETTSSlLllDSHJxiqFj/wAecX0/rVzTf+POT/r7b/0GqOGT91mvpn/H7J/uD+da9ZGmf8fsn+4P51r1nPcMN8AUUUVJuFFFFABRRRQAUUUUAFFFFABRRRQAUUVy8Wv3lz4gu7BLvS4FguBEsUwYyyDAOR8w/lQB1FFctc+MFF+kNtayfZzHOxuJE+VvLH8ODzz64qxp/iOa7v7uA2btFBbQzq8YGX3rnGCadmK50NFYMniu0SOPFrdvPJcG3FuqKXDhd2Dzjp70/W9audPi077LaM8t7cLFhx9wEEnIyOePWiwXNuiuUHiyci4aOBJBFaTTjCkEsj7cYz0q3aeKY52toZLK6E72yXEpVBsiVh1Jz0oswudBRWFH4ssHgmmaO4iWNBIokQAyoTgMvPQn1xWrZ3X2y3Epglh5I2SgZ/QkUrDFnvLW1/4+LmGHPTzHC/zqOLU7CdtsV7bux/hWUE/lXDeL21fwxcS6rZQW17Zzvuk+0Rb2ib6/3f5VkaHreueNbtrJbGwt7UD99OkHKD2J71XLpcnm1set0VFbwrbW0cCszLGoUFjknHqalqSgooooAw73/kIzf7q/1qKpb3/kIzf7q/1qKt1seZL4n6sKKKKBBRRRQAUUUUAFFFFABRRRQAUUUUAFFFFABRRRQAUUUUAFFFFABRRRQAUUUUAFFFFABRRRQAUUUUAFFFFABRRRQAUUUUAFFFFABRRRQAUUUUAFFFFABVPVP+QdJ9R/OrlU9U/5B0n1H86Hsb4X+PD1RztFFFZn2AVLLczTiMSSFhENqf7Iqf8Asq98jzvI+Tbv+8M7fXHWnpouoSRpIkGVddy/OMkfTNIzc6e7aIZdQu50dJZyyuQWBA5x0p66rfLK0ouWDsArHA5A6dqV9Jvo5Io2h+aU4TDAgn0zSy6RfQlA8GN77BhgefT2oJvS20I31K8kaRnuGJkTY5wOV9KRNQu0aJknYGJdqYxwPSpm0XUFkVDANxzwHU4x688Uw6VeidYfJy7ruXDAgj1z0oBOl0sI+p3shcvcMd6bG4HK+lL/AGtfmMxm5YqV2n5RyPTOKX+yb03CwCHMjruXDDBH16UPpN9HLFEYCWl+5hgQfxFAfuvL8CvNcTXBQzOXKLtXPYelAuZlt/s4kIiLb9uO/rWp/YZjgtmnEnnSylCiMp49j0zVZdGvZSzQw5j3lVLOoPB6detAKpTa8iBtQu2eV2mYtKuxzgfMPSnHVL4weQblzHt2446emetLPpV7bRebLAQgODhgcH3Aol0q9hiMkkOFGM4YEjPTI7UDvSfYVNWv44hElywQDaBgHj06VSq9No9/BE0kkGFUZbDg4H0zU13o0sT2qW+ZXmjDEbhwe/4e9AlOknpbUy6KsXVlcWZUTx7d4ypBBB/EVXpmqaauixY/8f0P++K6u2/4+f8Atm38q5Sx/wCP6H/fFdXbf8fP/bNv5U+h4mZf7xD0MGx/484vp/Wrmm/8ecn/AF9t/wCg1Tsf+POL6f1q5pv/AB5yf9fbf+g1RwS+Fmvpn/H7J/uD+da9ZGmf8fsn+4P51r1nPceG+AKKKKk3CiiigAooooAKKKKACiiigAooooAK5+LQ7611i6u7e6tfKuZxKyyQZdeACA2faugooA5Q+EbhpFjOog2kSTpDH5XzL5vqe+M1K3haYLOsV9sWa2hhb5Od0eMH6EdRXTUU7sVjmbDwo1pcwTtcx5ivGuikce1eU2bQP1rW1LTP7QmsJPN2fZLkT4xndgEY/WtCii47HMQ+EjCzYvMrJBPDINnUSNuGPoatad4fa1eRri5EvmWaWjBU28KCM/ka3aKLisc1B4ZuI4pFmvI52W3FtDvh+URg5+Ydya0tE0ttJtJInm8wvIZMKMKmeyjsK06KLhYz9ctJL7Q721iUNJLCyqD0JxWF8PdCvdA0KW2v41SZ5i3ynORgV1tFF9LBbW4UUUUhhRRRQBh3v/IRm/3V/rUVS3v/ACEZv91f61FW62PMl8T9WFFFFAgooooAKKKKACiiigAooooAKKKKACiiigAooooAKKKKACiiigAooooAKKKKACiiigAooooAKKKKACiiigAooooAKKKKACiiigAooooAKKKKACiiigAqnqn/ACDpPqP51cqrqKNJYuiKWYkYAoZthmlWg33RzdFWPsN1/wA8Wo+w3X/PFqzPrPbUv5l95vPqNqwW6intkkEGwh1YuDjpjpio4b+1XUNNkNwgSK2KOf7px0rF+w3X/PFqPsN1/wA8Wosc/LQtbn/FG1plxC0djAJAZRds5Xvg55p/2i0snkja7jkaS8Ehxn5ADzmsSO2vYZFkjjkR15DDqKRrO7dizROWJySe9FgapOV+dW9UadtfWy6zqDSSL5VwGVZGzt/H2q1DqNrCy2zz2xiMLIDGrbFJPQk84rB+w3X/ADxaj7Ddf88WosOSov7f4o3Ib+2hubdGubYRRQuB5QO1Se2TTNO1C1gs7KOWZQytIG9UyODWN9huv+eLUfYbr/ni1FhONFq3P+K8/wDM24biztIbGH7bFL5dwXdlzgA5qGa9tmjtAs65S7aRsdlJ4NZX2G6/54tR9huv+eLUWHaje/P+K/rqbR1G1WTUn85W8yVWjH98A9qfd39rm5mguLX9+BkBW3np17CsL7Ddf88Wo+w3X/PFqLC5aN78/wCK8v8AI2pL+1Oo6hILhTHJbBEOeGOOlKl/ZiS1c3KAG1MDdcxnHU+1Yn2G6/54tR9huv8Ani1Fg5aNvj/FFu/lgTTLWziuFuGjZmZ1zgZ7VmVY+w3X/PFqPsN1/wA8WosbQqUoq3MvvQWP/H9D/viurtv+Pn/tm38q5q0tLhLyJmiYKGGTXS23/Hz/ANs2/lT6HkZhOMq8HF30MGx/484vp/Wrmm/8ecn/AF9t/wCg1Tsf+POL6f1q5pv/AB5yf9fbf+g1RxS+Fmvpn/H7J/uD+da9ZGmf8fsn+4P51r1nPceG+AbIxSJmHUAmqqSXTorAwjcAehqxP/x7yf7pqGD/AI94/wDcH8qRsG679YfyNG679YfyNSUUAR7rv1h/I0brv1h/I1JRQBHuu/WH8jRuu/WH8jUlFAEe679YfyNG679YfyNSUUAR7rv1h/I0brv1h/I1JRQBHuu/WH8jRuu/WH8jUlFAEe679YfyNG679YfyNSUUAR7rv1h/I0brv1h/I1JRQBHuu/WH8jRuu/WH8jUlFAEe679YfyNG679YfyNSUUAR7rv1h/I015bpEZiYTgZ6Gpqjn/495P8AdoAsI26NWPcZp1Mi/wBSn+6KfSGFFFFAGHe/8hGb/dX+tRVLe/8AIRm/3V/rUVbrY8yXxP1YUUUUCCiiigAooooAKKQkDqalS2uJRlY9o9XOKLlRhKWyI6Ktrpz4+eYD2Vad/Zq95n/ACp5kafV5lKir39mr/wA9pP0/wo/s1f8AntJ+n+FHMh/V5lGir39mr/z2k/T/AAo/s1f+e0n6f4UcyD6vMo0Ve/s1f+e0n6f4Uf2av/PaT9P8KOZB9XmUaKvf2av/AD2k/T/Cj+zV/wCe0n6f4UcyD6vMo0Ve/s1f+e0n6f4Uf2av/PaT9P8ACjmQfV5lGir39mr/AM9pP0/wpP7NXtM/4gUcyF9XmUqKttpz/wAMwPsy1C9tcRjJj3D1Q5p8yE6M0RUUgIPQ/hS0zIKKKKACiiigAooooAKKKKACiiigAooooAKKKQsAcd/QdaAtcWipUtbiQZCBB6uf6VOunNj5puf9laXMjVUZsp0Ve/s1e80n4AUf2av/AD2k/T/ClzIf1eZRoq9/Zq/89pP0/wAKP7NX/ntJ+n+FHMh/V5lGir39mr/z2k/T/Cj+zV/57Sfp/hRzIPq8yjRV7+zV/wCe0n6f4Uf2av8Az2k/T/CjmQfV5lGir39mr/z2k/T/AAo/s1f+e0n6f4UcyD6vMo0Ve/s1f+e0n6f4Uf2av/PaT9P8KOZB9XmUaKu/2aO0z/iBTW05x92YH2ZaOZC9hMqUVJJbzxDLx5HqpzUQIPQ1VzOUJR3QtFFFBIUUUUAFFFFABUtr/wAfP/bNv5VFUtr/AMfP/bNv5UnsaUfjRg2P/HnF9P61c03/AI85P+vtv/Qap2P/AB5xfT+tXNN/485P+vtv/QaDol8LNfTP+P2T/cH8616yNM/4/ZP9wfzrXrOe48N8BHP/AMe8n+6ahg/494/9wfyqaf8A495P901DB/x7x/7g/lSNiSiiigDO164ms/D2o3Nu5SaK3d0YdiBwa4LwTrN3qrWNzd+OftE5jM0+m+SgOADkEgZ4613+tWkt/oV/Zw482eB403HAyRxXG+FdF8TaNb2dhcaPowgijMT3SuTKQQfbmmthPc1LDx0mqiRrPR9RNuySGC5KDy5CgOR146d6q+FfGOo6l4QfVLzSrq4uEmMapboMy8/wjPbvWZoXgnXNO1+OZWhsLFd/mxw3DOsoIPAQ8LToPCXia28HPosU0EbRXvmoY5SpniJyVJ/hp6C1HeI/Hk7+G5rnTo7rT760vYobiCVAXAJ6dxyK2LT4habJbalJeWt3Yy6eivLDOo3lT0Ix61ysnw/146XqkUMdtHLcXkM8KNOWACdck81dm8Ca1rg1271aS2t7y+ijihSBiyjYcgn60aBqaGoeOjd+HNY+y293pmqWlt56JcKN209GHarjeM003StISa1utR1G7tRO0Vuo3bQPmY9qxbLwJqD6Vqkdza2ttd3Fp9njkSZpC31J6Cor7wPrd0mj3rRWsl3aWptZrfz2RSvYhhzRoGp0Nz8QdMSzsJrO2u7+a+UtFbwKN4C/ezn0qG48U48Raed99DBLZSXDWbxKAdv94nkGs7/hDdY0qTSNR0WKyW8s45I5LZ2Pl/P3B61cv/Det6jrllqNx9mLpp8sE2xsDew4wPSjQNRkHxQs5xbEaJqY+1g/ZvlU+aw7Dmry/EHTX0SPUEtbpppJzbJZhR5pkH8PpWXYeDtVt4/CiyeTnTGc3GH9c4x61Qn+HuqzaW43Q/ao9Re6jj8whXQ9iR0NGganQTfETT4dGGoGxvC4uRayWuAJI5D2NZ2sfESQeHtRn0+wubfULKREkhuFBKAnqfaq7+BtRbRYYorW1t7k36XMqpMzDavuepqfU/BWp31x4mZGhUagIzbkt1K+vpRoGpo3Pj2GwtbFZdMvp76e38+S3hUFo17se2K6TSdUtta0uDULNi0Ey5XIwR7GuKvPDfib7TaapZpY/bTY/Y7iF3O1RjG4HvXU+FtGfQPDlrpskgkkiBLsOhJOTik7DVzZooopDCo5/wDj3k/3akqOf/j3k/3aAJ4v9Sn+6KfTIv8AUp/uin0hhRRRQBh3v/IRm/3V/rUVS3v/ACEZv91f61FW62PMl8T9WFFFFAgooooAKkht5Lg/J8qd3P8ASn2tt553txEP/Hv/AK1S6vqltoekzX1xxFCvCjqx7AVLl0R00qP2pE6QW9ohdiq46yOcfrUa6tprvsXULRm9BMv+NeIahrWueNtZS1RnPmtiK2RsIg9/6mtq5+E2p29iZ4byCW4VdxhVSPwBpcvdm6l2R7D2zRXiPhTxvqGgXqWd87zWJfY6SHLRe4/wr2K91K3sdIm1Nyz28URmJQZJUDPFS4tFKVy5RWLp3ijT9UuGjtRK0ccKzTTkARxZGQrHP3sdhV2PWdLmhE0eo2rxFxGHWUEbj0X60hl2iqUms6XFF5smo2qR+YY9zSgDeOq/Wp7i6htbOW7kceTGhkZh6AZoAmorG0fxRpetaPFqcM/k28snlL55CnfnG3r1q3LrWlQxebLqNqkYcx7mlAG4dR9aAL1FURrOllC41G12BA5bzRgKeAfpSyavp0U5ge+txOF3+V5g3YxnOKALtFY1h4q0a/0tdRW9iht2cxgzuF+YHp1rYR1kQOjBlYZDA5BFAC0Vz8PjHTptTksPJu45FVyjyRbVl2/e2nvTdF8Y2euaibKGyvoJPL80GeMKCucZ4Jp2YXR0VFVP7U0/7W1p9tt/tKjJi8wbh+FMt9Z0u7Z1t9RtZTGNzhJQdo9TSAsTW0U4+ZcN2YdRWdNbyW5+b5k/vD+tWl1nS3tHuk1G1a3Q4aUSjap9zViGe3vLcSwSxzQuOGQ7lNNNoidOM9zJoqe5tTbnemTEe393/wCtUFaJ3OGcHB2YUUUUyQooooAKKKKACiiigAooq1aWvm/vJB8n8K+vvSbsXCDm7IigtpLj5vuR/wB49T9K0YbeKAfIvPcnqaWeeG1t3nnkWOGNdzMxwAK8t174qXL3DQaHCqRg7RPIu5n+i1GsjsjGNNHq1FeLN448a6ftnvFcQsePOtQqt+OK7rwn49s/ETC0nQW1/jiPPyv/ALp/pQ4tFKSZ19FISACScAdSaxbfxbol15/2e7aTyV3Nthf5lzjK8fMM+mako26KZ5sf/PRRxkgsMgUpljX70iDnHLCgB1FN8yPdt8xNw7bhmk86LaW82PaOp3DAoAfRVS+1K006KKW6l2JNKsSEAtlm6DirRZVIDMoJOACcZoAWiq9ve290sjRuQI3KNvBXkdevb3qYOjMVV1LDqAwJoAdRWdquuadoiRvqE5iEhIXbGznjqeAcAetRf8JNo/8Aakemi8BuZMbQFJUkjIG7GMkc4zQBrUU3em7YXXdjO3cM0gljKlhIhUdSGGBQA+oJrSKbnG1+zL1qUyRjbmRBu+78w5+lOoBq+5jywyQNiQcHow6GmVsuiyIVcAqeoNZdxbm2bgkxnofT2rSMrnJVo21iRUUUVRzhRRRQAVLa/wDHz/2zb+VRVLa/8fP/AGzb+VJ7GlH40YNj/wAecX0/rVzTf+POT/r7b/0Gqdj/AMecX0/rVzTf+POT/r7b/wBBoOiXws19M/4/ZP8AcH8616yNM/4/ZP8AcH8616znuPDfARz/APHvJ/umoYP+PeP/AHB/Kpp/+PeT/dNQwf8AHvH/ALg/lSNiSis7WdbstCs1ub1yqM2xQo5Jxn+lYP8AwsjQs/8ALf8AJf8AGixvTwtapHmhFtHX0VBZ3cN/ZxXVu26GVQyn2qxg+lBi007MSiiigQUUUUAFFFFABRRRQAUUUUAFFFFABRRRQAUUUUAFRz/8e8n+7UlRz/8AHvJ/u0ATxf6lP90U+mRf6lP90U+kMKKKKAMO9/5CM3+6v9aiqW9/5CM3+6v9airdbHmS+J+rCiiigQU+CH7RNs/hHLH+lRk4BPpWrZw+TbjP325apk7I2ow5ndkyqFUKowBwBXnHxduZE0/TbZSRHJI7N7kAY/ma9IrjPiXo0uqeHFngQvLZv5mB12kfN/Sojudktjz74c31vY+L4GuWCLKjRqx7Men517lJIkMbSyMFjQbmYngCvGfD/wANtQ1aygv5rqO1ikAdBjcxHY+1eial4TOoaRJYHVLwBkCrukJUHjt3qpWbJjdI8Q1ieO61m9uIgPLkmZlx6E16zoS3etfCmW1jHmXD28kEYJxk9BzXCeIvAWpaBHHLvS6hkcRhoxghj04r1LSLdvCvghfMj3yWtuZZE3YycZIzTk1bQUU76nOaN4U1rwzBdWmlQo9ve6eC6yuCI7oDB47g1STwl4gNveTG0HnG5tbiOJ5FHmGP7w+UYFd1/wAJBEbmaJYWlEdsk/7jMjMWONoVRmrVtqsVxpMeoFJNrD5kjRnZTnBG3Gcg+1Tdl2R5sfBevywxXE1qAzT3LSWySrkCToQSCK6zWdE1GXwRb6Fp4PmOscMru+THH/Ec960f+EosftJHzC3Fv5xlKndnfs2bMZzmpI/E2lSRNIJ5FCrI7B4XVlCEBsgjPBIouwsjiJPBuv2NveWcHlXkIu4L2FuIwzL95cdqydU0fUdKsor/AFGzh817i5b7K+ZF/eDg5HcV6S/izSEmeLzbhmVynyWsjAsBkgEDkgHPFS3uu2tsumuI2nhv5QiOiEhRtJ3Hj2ouxWR5snhTxBJotv8AZdPWQXWnxQuHk2GIq+7p9K3l8NazB4pF1a28a20rAzvKyup+XHy8ZBrqT4o0kQySmeXahUf6h8tuOAVGMsCe44pi+LdGZJXM8yLErM2+3dfu/eAyOSO460XYWRxA8I65FYWSnS4Lk2pnjMDyDDh/uyfhXY+F4dQ02zh0i7t/ktbdf9IDcOx6qPpVo+JtKEAlMsw+YqU+zvvGBkkrjIGOc9KtT6tY2wjM04VZY2lRsEhlAyTn6dqTbGkjmNIstbl8YXGpaxpYCcx20gmBWGP2X1Nafh/S7uHVdU1TUIwk9zLtiUHO2JelWW8UaQqyM1xIFjQuWML4OMEgHHJGRkDmoJ/F1hE1qY0nkjllaKTELh4iE3cpjPSjUNDm9R8P+IL3xOt01svkR3DMroyqNhXA7ZJrOXwLrBsreJLeKCT7JLHKwccsWyAcdcivQY/EGmTXMMEdwWaULsYRtsywyAWxgEjseaJdf02HUGsZJnWZCAxMTbFJGQC+MAn607sVkcD/AMIbq01ndyvpqWzu0XlW0Ew4KD7/AKHPpXceF7XULPQoodTWJbkE5ESgADtnHGaD4p0kR7/Om5dUVRbvufd0KjGSDjqOK07S7hv7SO6tn3wyDKtgj8welJtjSRKQGBBGQetZNxD9nm2j7jcr/hWvUF1F50DDHzDlaIuzJqQ542MuikByM0tannhRRRQAUUUUAFFFISQOOp4FAJXJraD7RL8w/dp973PpWt0GBUVvCIIVQdR1PqalrJu7PQpwUY2PNvizq8kNrZ6TGxUT5llx3AOAPzrD+FlhbXfiGeadFd7eLdGrDOCTjNaHxds3F1pt8B+7KNET75zXK+Ev7atNZt73S7WaQbtrkIdjKeoJrRfCS/iPdr+0gvrCe2uUV4XQhgwyBx1r5wSaSw1HzrdyrwS5Rh7GvafFV/4i/sCdbLTNkjDYzJJvbB67RivEp7ee3kMc8Mkcn911INEEObPouwuRrXh6KcHb9qt+TjoSMGuG/wCEQ8Ttor6Y0sSW8Fp9njiWfKXDBgQ+MfJx7nmuy8NQNp/hSxjmGDHAGYenGaqW/isYhnv7T7LZ3MJmt5VkMhKjH3lA+U8jpms/Qv1OeXwNqFxrd212kH2ebzi90JSZJVdQFjK9gpGahfwfr6+FltXgsLvUbiV3upJcNtO3ahQnjgAc9R2rtbjxFpdszrJO5aN2R1SJmK7QCScDoARk9KQ+JNMD3CiWZvIYK7LA5XccYUHGGJyOBRdhZHGWvgfV4pYrl4rf7X5+ZJvOyxj8nYRnv83altfBur6dp7w21jp7+ba26SxSMGVpFJ3ttPBPua7yPU7WbT/tsRlkhBwQsTFwc4I24zn2xWZ/wl2n/wBoJbkSiF4t/neU/wAp3bSHGPlwe5p3YWRif8I5rSeCNLsBDDLf2l2s7RmYBdqsTgN9Kbr/AIe17xBqFnetDDaqqeW0XmrI0J3A71bgZwO3NdIfEli/MLOyifyGd4nVd3OdrbcMeKnt9csLnTZNRjeUWkY3GR4XXI9Rkcj6UrsLI4m58CarPHFseFJHvpvtJ3/ftZGBP48dPerX9i6/ZeKX1a206y8mFJFjSBghmBACBj1P49O1dPceJdLtX2STSs4bbtjgdznbu6AenNS6frmn6mshtZXby0DtvjZPlPRhkcjjqKLsLIy/FdprWpWFraWNrE8MpH25fPEbbMcopI79CfSss+FtTPiCJ0gt4tPN3DeMwky0exNvlgd/rXQDxTpRt0n8y48t8lSbaTkDq2MfdHr0ou/Etjb293JEJrg2yFm8uFyhwM43AYzzRqGhz2veHdc1HxSt5b21klsjgiZWCyMuwghj16np0rNj8B6pb6aYIbe1Cm3t/NtxLhJ3RiXDfUd67ldessW/mieIzIGUvA4XkZxuxjOO1Ry+J9JijRzPIwdUZQkLszB/u4AGecUXYWRxq+DNbh/suSOK1aSAtmOVw8UCl9wUA88DjIr0msyTxBp8LMJjcQ7UMhMtu6ggcnBI5I9BVRvFunma1jhWd/Pl8ti0LoY/l3ZII6Yo1YKyN6kdFdCrDIPUVSsdXstSd0tpHLIASHjZMg9CMjke4q9SGY0sRglMZ6dVPqKbWlfRb4N4HzJyKzeozWsXdHDWhyy0CiiimZBUtr/x8/8AbNv5VFUtr/x8/wDbNv5UnsaUfjRg2P8Ax5xfT+tXNN/485P+vtv/AEGqdj/x5xfT+tXNN/485P8Ar7b/ANBoOiXws19M/wCP2T/cH8616yNM/wCP2T/cH8616znuPDfARz/8e8n+6ahg/wCPeP8A3B/Kpp/+PeT/AHTUMH/HvH/uD+VI2OF+K2P7Dsc9PtPP/fJrz68bS7DTnt7CUXk11y07x4MKDooHZiepr3HVNIstZtlt76IyRq24YYqQcY6j61jDwB4dBz9mm/8AAh/8apM9zA5jRo0VTnfR9C54O/5Faw/3T/Oub0W31Gd/t8azQLFeStPey3rOrxKzZXys8dvyrurW2hsrWK2t02QxKFRR2FJDa29vC0MMKRxMSSijgk9fzpXPGrSU6jkurZyLeJtRjkmhSQP5iwmCea28sKHfbnGTuHftTNP1G/t4dShk1Fpb3+0JUQx2/mlwqgkKm7Cgd+a6WPw/pESTJHptuqzLskGz7w64NIvh3Rltfsy6ZbCHeZNgTjcep+tF0Z2ZiaXrWrazeRBJ4LeFbGO5lTydxdiWBGc8Diqw8RXdvoFpPby5mSLzZYVtzINpcjLMWyo/Outt9NsrQ5trWKLEYi+RcfIOi/Tk1BLoGkTrGsunW7rENqApwoznH50XQWZfRt8at/eANOpAAAABgDgUtIYUUUUAFFFFABRRRQAUUUUAFFFFABUc/wDx7yf7tSVHP/x7yf7tAE8X+pT/AHRT6ZF/qU/3RT6QwooooAw73/kIzf7q/wBaiqW9/wCQjN/ur/Woq3Wx5kvifqwooooEPhTzbmND0zuP4VsVm6eubiRvRQBWlWctzuoq0ApCAwIIBBGCDS0VJqY6adeaYSNMlR7bOfssx4X/AHT2HtUv2vVmG1dMjVv7zTfLWnRRcLGZBp00twt1qUwmkQ5jiUYjjPqB3PvVrUbJdR025sncos8bRlgMkZFWarahdNY6dcXSwvO0KFxGnVsdhQBjP4QtUMxsJRYGWKONhbxBAdpzk7cZz35qeLw+YfDw0qO/lUhy/nqME5bcRjOcdutVZvFfkaUt6RpzHLbkW97DBwp2ct7ECmN4veOWR5dPAtBI8SSCbLsypv5XHAI96eotCM+Dza2hMF1LPMsZULgLubzN4OSTjB9c5pkfhK8u7BjdX5t7yYziUqiyApIwJHoDwORTrfxHqp1O5tZbKFpnMQt4BN8qgoWJL7c9umKu3niiO20rT7xIU33v3Eml8tVwCTlsH044o1DQfF4ZiidGF1Idtw8/3R1ZAmP0zUj+H0OnabaLcuv2FgyvsB3jBBBHuCazP+EwuZXBttLR4cwLukuNjbpQcDG08DHXNasWtmXQm1BooIZFcxsk0+1Awbafnx0/CjUNChaeDLe1i8v7W7bXQo5T5lVW3Bcknj8qZqnhNp9PuFtblmuG89ow4AG6U55PtVaPxdeS3izxW0UlktqZJkE33SJNhZTt+b6cVcPiO6kVZvsixW3202ysswLPjOcgrwOOxzRqGg//AIReVh5zao4vXyJJhCuCpXaV25wOO9W9S8OWupafZWbySRpaOjKy9WA4Kn2I4NRw67cHw3JrNxZRxqE8yOJJixYZxydowfzqvceKJ1ujbW2npJL55i/eT7BgR+YT90/TFGoaDH8F2zz3T/aXCTlmRSpJiLYzg5x29Kt/8I1F/aBvPtUm4yGTbtGOY/Lx/Wqtr4rlnt3kmtLa2byUnj826whVjjltvB9sGp28RyNoVpqFtZpLLczrAsRmwoYttzuxyPwo1DQbaeFVtJIAt9I1vGySNEYx87qCAc9hz0pk3hy4vdYvprm52WM0kbiFFBLlVxkt1HNNm8WiC3glkgt1LSGOWI3Pzgh9p2Db8w/Ko4fEd9NqYdoYILFrSSaISTY3lWABY7fl/WjUNCWx8HQWTW7fa3doJFdGKclVBwpJY+vbFaWn6Ha6ekWGkkkiLbXLsBySfug47+lZdp4qnv7hLe2srd3/AHnmSC5JRQmOVO35uvoKIvFPl22mvIsL/agm4PcASjccZCBcH9KNQ0OnooopDMedPLuZEHTOR+NMq1qC4uEb1XBqrWsdjgrK02FFFFMzCiiigAqa0TzLtc9EG7/CoauacPmmbvkClLY1oq8y/RRRWR3Gbr2i22v6RNYXI4cZR8co3Yiqun38Wl20VhfW4smiUIrKuY39wR/WtykZVddrKGB7EZouFik+s6bGm43kRHopyfyFY91pEHifULS7ubIxW1q29GcYeU/TstdClrbxtuSCJW9QoqWncVhrIrxtGR8rDaR7Vyh8Dl5AsurzvbR25toYTEB5a9jnPJHr3FdXI2yNnxnapOK5a28X3M8cCvpkaT3SRvbILjKsHbA3Hb8uPYGhXB2CTwUJ3M0+pPJcNI7SP5W1WVgAV2hh6etaA8ORJaXEEVy8bSXC3MbBAfKZQAOO4+Wg+IGOlW1yloDc3Fx9mWEyYUSZIOWx04POKq3Xiz7HqYsprSPzE2LMqz5ZWYEjaNvzKMcnijUNC8dDb+xpLFb6VZZZDLJcKuCzE5PAPAPoDWXD4LMA2rqsvluhSZfJB8xS+/gk5HPHeq8/i3UZLANFYw29w6wyx5n3go8mwg/Lwfz61or4hvXEhXToebo2kObk/O4PJPy/KPzo1DQsf8I5F/Z0dn9pk2pdG5DbRnJzx9OasJo0S+Hho7Su0fk+V5mMH61X/t530m1uobQNcXM3kLC0mFD85y2Dxwe1Ytj40mWOGG8hikuM/vsS7WALlQEUD5sY56UahoaVr4WMVz9pn1F55tzEkQhBygToD6CrWn6BHp5YrcO+bVLXlQOFzz9ear65eahaX6SiaaDTI498ksESSENnneDkhcdxUV34tW1uJ4litpwkTSJ5Vzljtxww2/LnPqaNQ0HXXhGG5tLCEXcim0jaLcVyJFPUEAill8JpJcTOt68UMkRjMUKbQcjGW5w2Pp+NVG8T6g2oW0Bs4YdshFyom3gr5e8bTtHNa2la09/JIlxarbkQrOpWXeDG2cE8DB46UahoUpPCjTXtvcT6nNIsIX93swDhSvHOB19KZbeDxDNHJJqUkohMXlr5KrhUJwDzz161Q03xpJMuqyM8F2YiJLaFG2lULbdrHHXNWbrxVfm2uoLewiS/gSQvmfKIFAOQdvzdRwQKNQ0LN34S+26hPdS6lOVlWRQhXOzcMcc44+lSy+FopboTi8kVgykjYCCAm0j8RVL/AISu6TTpp5LWAJEyQCZ58bpGA5I24C8+tbWg6g2p6THcP/rASjkHIZgcEg4GR+FGoaEGh+HotEaRlmMzMoRWZSCFHQZJP9K2aKKQwIyMHvWKy+XK6f3W4rarLvV23ZP95QaqO5jXV4XIKKKK0OIKltf+Pn/tm38qiqW1/wCPn/tm38qT2NKPxowbH/jzi+n9auab/wAecn/X23/oNU7H/jzi+n9auab/AMecn/X23/oNB0S+Fmvpn/H7J/uD+da9ZGmf8fsn+4P51r1nPceG+Ajn/wCPeT/dNQwf8e8f+4P5VNP/AMe8n+6ahg/494/9wfypGxna9r1p4eslurvcQ77FVepOM/0rnP8AhaGk55t5R/wIVD8Vv+QJY5BI+084/wB015/dz6dZ6c9rpfmTPdcyzTR4aNB0Qe+epHtVJHvYDL6FahGc0222e7WN7DqNjDeQEmKVdy561ZwfQ1h+Dv8AkVrD/cP865zQ4EgtLrVriwt1WKeci/ExeYHeQPkK49utKx4taKhUlFdGzvqK4uPWtXlS6gjmctDcIpdhCJdjJuOBnYT/AEqXSbxr/wAXW9wl9LJE+mZ2OirvIkIPHr9KLGVzsMH0NJXFfYTe+L9Xd9Ltr1IZIvnmnZWj+QH5VAOfzFMTxJqUVsbj7TFcGa2km8oRgfZirbR05I+vpRYLncUVxn9taiLkad/akZDXCJ9v8tPlDRliuMbc54/GtLwQ7yeF4Gebz282XMn975zzRYLnQ0UUUhhRRRQAUUUUAFFFFABRRRQAVHP/AMe8n+7UlRz/APHvJ/u0ATxf6lP90U+mRf6lP90U+kMKKKKAMO9/5CM3+6v9aiqW9/5CM3+6v9airdbHmS+J+rCiiigRb07/AFk3/Af61oVn6cf30o9QDWhWUtzvpfAgooopGgUUUUAFMmiSeF4pASjjDAEjj6jmn1Q1y6uLLQ7y6tEL3EURZFAzz9KAIG8M6O8XltZArkknzX3Nnrk5yenc1P8A2LpuAPsceA5kAOfvFdpP5cVycWs61dJAsWoOkTGdlnEcTvIqR7gG2gqPm9K19AvtQuTcRX1y8ubSKdZPKClC4OQMDnGPrT1FoXl8L6NHC8S2ICyMGY+Y+7IGB82cjjjg1Zn0mxubWG2lt18mEgxKrFdmOOCCCK43TdQttKt7qO3kWXEamTUbNfnLbsYkWT5Q/uT+VKNf1mey+0RXsiCC1lmx5CN5xWTaN2ARyP7tFmF0dj/Y+n7ixtVLMyMSSSSU+6evah9JsZLNrM2w8hnMhQMR82c5BByDnmuRg1G7s4LgPqclur38vmzPGrGEbAUUAjGGPrV3Xbi+1Hw1p9kLedrzUAPNSAhHCgZYgsQB2796LBc1/wDhF9FDxP8AYV3RAhT5j9N27B55555zVv8Asmw8oR/ZU2CYzgZP3z1b9a41tc1qa0aSG7ltmtraESReQjZl8zY+SQfrwalv/EV9YWUySXlwbmGeVI3WGICUKRjduAHf+HmizC6OwFhajT/sAgX7Ls2eV22+lVrbw/pVoF8izVdrlwS7MdxXaTkn04rAGqap9kuryXUZIovtwgP7lNtvFgEv93J69TkVsaRqb3eksZZ0kukR2zgAsmSFcr2zigCd9A0qSNUazTaqKi4ZgQFORgg5GDUV74csbvS4NOVWhtYpllCox5IOcZznn1zXL2XiPUZrON/7V82J1jNxc+Qg+yksQRwMdMdc099Z1PDTieONhAubho1VnTzSMgsNuSvIB4oswujp28N6Q4iBslxEAFAdh0Oeefm555zQPDejiSaT7Cu6ZSj/ADt0JyQOeOeeMVn3WrXB8KW9/b3UkbM4DyzrGshXJzgH5M+nasuPxJqc2qWsUDzmNljKJOkSeepJ3k98jtt4o1DQ6q10TTbJ99vahXwwLF2Ynd15JPWov+Ed0nfC32JQYQoQB2AG05HGcHB9au208k8ZaW1ltmBwEkZST7/KSKnpDCiiigChqP3oj9ap1b1E/vYh7E1UrSOxxV/jCiiiqMQooooAKvab/q5T/t/0FUau6ceJh/tA/pUy2N8P8ZeooorM7AooooAKKKKAEYBlKkZBGCKzm0DSnhWI2SbFjWJcMwKqDkAEHIwe/Wr8rFYZGHUKSPyrgrDxJqM+nxSnVfNjkSI3NyIEH2QsxDDgY6eucU0JnZvpNg+nLYNbL9lXBVASMEc5BznPvmmDRNOE6TC3IkRAgIkfkDpnnn8c1ya6zqZE9x50aSC1jIuGjVS6+awyCRjJXoDxWw+tgeFYb77TeqZHCecY4hJ1Iyc/IB79KLMLo020LS3i8prNNnliIDJ4QHcB17Hmnvo+nyWj2rWy+S8nmlQzA7/72c5B+hrk4PEmpzW9lI10Y5HjQxxeSp+1EyFW7cYXn5cetXdd1q8s9fNtDf8AlbYI5IrXy1bz3L4IyRnp6EUWYXR0Emk2EmnpYNbL9mTBVAxG0juCDnPvmoYfD2lW5hMNoIzCMJskccZzzzzz65rkh4i1yZbjZM0ThwjqY4yYCZQo2rySNp/iFaF7qep2WrpanUpCRMkaRNAn79SpJbIXrnjjFFmF0dDe6Np+oTpNd24kdBgHewBHoQCAR7HNRnw7pLSySmyUtICGG9tvPXAzgZ9q5VPEmp3jQQQX22QrCs7JCpMbs7BuCMZwBRb6peJqUl1e31wPLtZYxsiXLlZMbsYxnHPpRZhdHXNoumvMJmtEMgYPuyc5A2jv6cUW2jadZxTRW9qqJONsg3Mcj05PA9hXM6XrOp6reWkCX8yQmaYNL5URZ1XGASAV7npV3xJrk2m6hbwW884lOw+UEj2OC2OS3zf989KLMLo2ptH06dIkltEZYU8uMZPyrwcdfYVFc+HdJvA/n2StvYsxDspYkYOcH2HFc0uvaq0FwyX6GQR7pQ8ar9mbfjaCRjJXpuzWg+q3dx4cs57O6uElmukhaaSFC+0tgnAG38RRqF0bX9jad9lltvsqCGVgzqCRkjoc5yD9KfbadBaTCSFpQBHsCGRmUDOc8nr71yUWsa3AGZ7p7ksk4CtAo2lCAG+UDPB6VLZapqd9qdvaxapI9oWc/aUgTMgCg4+7jg5HAosFzs6K5HSfEV1c6tcwxLd30SxhgjLCjKdxHGCOOOjc11qEsisVKkjJU9RSHcWs6/8A+PhP92tGsy/P+lAei1UdzOt8DK9FFFaHAFS2v/Hz/wBs2/lUVT2IBvkB6FWpS2NKPxo5uynhW0jDSoCByCw9av6WwaykKkEG6bkf7tdL/Ztj/wA+cH/fsVU1CCKCOFIY1jUuThRgdKlSuzqnG0WN0z/j9k/3B/OtesjTP+P2T/cH8616me4sN8BHP/x7yf7pqGD/AI94/wDcH8qmn/495P8AdNQwf8e8f+4P5UjYg1DTbPVbcQXsCzRA7gpJGD+FZY8E+HQcjTE4/wCmjf41P4i8Q2/hywS6uEZ/MfYqg45wT/SuYHxTsj/y4v74k/8ArU1c78PRxk4Xo3t5Ox3dvBFa28cECCOKNdqKOgFILaBYWhWGMRNncgUbTnrke9RadfRanp8F5CCI5l3AHqPapxLGzlFkQsOqhhmkcUk1JqW5VGkaYIWhGn2oiY7ighXBPrjFTLZ2qyRSLbRB4V2xsEGUHoPQVPRQSMWKNJHkSNVdyC7AYLY9fWoo7G0ieV47WFHm/wBayxgF/r61YooAqf2Xp4tTaixtvs5O4xeUNpPrjpU8FvDawrDbwpFEvRI1CgfgKkooAKKKKACiiigAooooAKKKKACiiigAqOf/AI95P92pKjn/AOPeT/doAni/1Kf7op9Mi/1Kf7op9IYUUUUAYd7/AMhGb/dX+tRVLe/8hGb/AHV/rUVbrY8yXxP1YUUUUCJrR9l4no4K1q1hnI+ZfvKcitmKQSxLIOjDNZzR2YeV42H0UUVJuFFFFABRRWfrkckuhX0cUgjdoWwxOAOPXtQBo8+9GD7151p9pczxS3mk6e5tluJlSCOZRw0IUEEnaRu9DVu08NalFLHdNBsu1mgxL5oJWMR7XHXpn86dhXO1FzEbs2gkH2gJ5hj77c4z+dS85715/B4c1BJWf+ymVRFElwvnJm8KuS38XfrzitaTRLu48NWthLBnF4kjQGQfJD5mdpOecL2FFgudPLKsETSyEhF6kKT+gplxcw2lq9zcSCOFF3M7dAK4hvC+oQQuLO28t389W2zAZUuDGOvp09KbdeFdRa1nMVqPtFw1yJT5o+dG+4Dz0/lRYLnfAlgCOQRkUvPvXE3WhX9vaXdpaaXDNavMGijdgwQbMEqC6/xe/viptI0nU7TWbW4nshJmNRNPMylo8JjCENnGexX8aLBc7DnrzUZgjLuxiG6RdrnHLD0rhpdNvr3XtVextnjuFuTi9MgAC+XjZjOepHQYqOPw5qi6cN9kWYSK32PCeUzBSCzDzeck5zkHIziiwXO9t7eO1t44II/LhjG1FHQCiWZYQpkJG5gowpPJ+lcLc6deRaxp8lzYbJpbpAtxHICiL5ZHl4znAPtii30TXGa3WS0liECQRlvtCnfsclmGD6EdaLBc77Bz3o5964aHSNUgsLi2XRbeVGkU7ptu+Tk5ZgJMMffK/SlsdJ1a0udPuZtP8+SKJFlMrKRCBnOwh8g47YOfWiwXO3oqlFfTzRrIunXAVlDDcyA9M8jP4VbRiyKzIUJGSpPI9uKQx1FFNkcRxs57DNAGZdvvu29FGKhoySSx6scmitVojzqkuaTYUUUUyQooooAKsWDbbll/vr+oqvQGMbrIvVDmk1dF0pcskzbopFYOoYdCMilrI9AKKKKACiiigBGAZSpGQRgiq9qbS1ZdMtiqNBECsIz8qdBU8is0Tqh2sVIB9DXAW/hzUI3ZzpDKnlwLcR+ehN2VYl/4u/vjNNCZ6Fz70YOe9cRbeGb9jNJLCqTLYtHaM8m7yHLMQBg9QCOarL4d1QaeC1iWYSBhZEJ5JOzBLDzecnnIPXnFFguegc1CLWJbtroRAXDIEZ+5UdBWReJdal4Zv7FLV4roQ+SF3YVm2/wnPTtmuevfDWpoWhtLRWsfNDC33BhzHjcAXXkNz196LBc71m2IzscKoyT6CqEdnp9/NBqiIJmKhopdzbcdiFzj8cVyx8M6gJ5LnyzJdCSEJO0gDGMR7W7+vamW3hrUdPgtvstntESW8ksMcoHmSIx3dTjOPwosFzvPm96OfevPv+EX1G7gmkurIibyCIQ8wJRzKW6g4zt71twaPeW+i6xZQJ5QlkJtUD8bSBkDnjJz+dFgudBFcxTzTRRSB5IWCyKP4TjNTc471wMfh68UzsNEZLR5mYWfnpnJQAP97HBz3rQ0rSNSstcimmtRMCo826mYFl+UDCENnGR0K/jRYLnXc+9HPvXBaxpd2ddXNo/m3M8oivBIMFTGdqEZyMfSkm0bXbmNmawIjBiV7eWRX80KpBOA4HXnkiiwXO6kmSJkVyQXbauFJyfw6UkdxHM8iI+5o22uMHg1zFzDc2lr4fs3d5LlZjlWOCQFPXBPA4HU0vh+01Owv7uWfSlghmC4jgKhdwzlsbzntzx9KLBc6rNFQwTSy7vMtnhxjG9lOfyJqakMKx5333Mje+B+FadxJ5UDP3xx9ayAMCrgjnxErKwtFFFWcgVYsP8Aj/T/AHTVerFh/wAf6f7ppS2NKPxo2aztV6Qf7x/lWjWdqvSD/eP8qyjudtT4GQ6Z/wAfsn+4P51r1kaZ/wAfsn+4P51r057meG+Ajn/495P901DB/wAe8f8AuD+VTT/8e8n+6ahg/wCPeP8A3B/KkbHDfFUE6JY4UkfaeQP9015/eXdlBpz2ekwzgXJ3TyTL84A6Rg+mec9691vLG11CDyby3jnjzna4yM1n/wDCKaADkaTa/wDfFNM9nB5lToUlTnFuz+Qzwd/yK2n/AO5/WuK01o47yzmxZBhqc29rY5uiAW++P7v/ANavTYoo4IkiiRUjQbVVRgAUxLS2jlMqW8KyHq6oAT+NFzyasuebl3Zwc/iG+MV8LS/mCtbpLG8kiOyEyBegHy8Hoa7uzge2tlikuZbhhz5kuNx/KlW0tk3bbeFd33sIOamoZmgooopDCiiigAooooAKKKKACiiigAooooAKKKKACo5/+PeT/dqSo5/+PeT/AHaAJ4v9Sn+6KfTIv9Sn+6KfSGFFFFAGHe/8hGb/AHV/rUVS3v8AyEZv91f61FW62PMl8T9WFFFFAgqzYzeXJ5TH5X5X2NVqCM0mrl058krm3RVSzuvNHlyH94P/AB4VbrJqx3ppq6CiiigYUUUUAFFFFABRRRQAUUUUAFFFFABRXJ32pXtnf3FoJJX8h2u87j80WOFz6Zqe31zUbm5t7dVgXzXIErQsARtB4UnOe3Wq5GcixkObla12OlorC1fVb2yuWit/s+I7fzmMik55xgYPFV28QXMcMyyyW6zRtxiFmDjGegPH1oUWypYqnGTi+h0tFcsuvXZeSRFjVTtLswZwgIzwuf5V0lvKJraKUMGDqG3KMA0nFoulXjV0iS0UUUjYKzr6be/kqeBy1T3d0Ih5aHMh/Ss4fz6mriuphWqWXKgoooqzjCiiigAooooAKKKKALlhNgmBj7p/hV+sTngg4I5B9K07W589MNgSL1Hr71nJdTso1OZWe5YoooqTcKKKKACiiigAooooAKKKKACiiigAooqG6jeazmjido5GQhXU4IPagTdkTUVxsOv3rFJwSAxFth0ZlDqMsdo6knitjSNTvdSu5VkSKGOJULJsO8kjPXPH5VTg0c1PF06jSXU2qK5mTXNS89lj+yBDLJGoZGJG0Z5+albxHIRblWhPmAB4xG2VJH97OPwo5GH1ymdLRXN6frVy8ttHKY44pMBSVZy5Pbdnj8a6Sk1Y1pVY1VeIUUVSu7rGYoz8x+8R2pJXNJSUVdkN5N5suxT8ifqar0AYGBRWqVjz5z5pXCiiimSFWLD/AI/0/wB01XqxYf8AH+n+6aUtjSj8aNms7VekH+8f5Vo1nar0g/3j/Kso7nbU+BkOmf8AH7J/uD+da9ZGmf8AH7J/uD+da9Oe5nhvgI5/+PeT/dNQwf8AHvH/ALg/lU0//HvJ/umoYP8Aj3j/ANwfypGxkeJ/EUXhrT47mSIymSTy1XPfBP8ASuTX4phskacCFGWIJOBVr4qKzaHZEKWAuecf7prz69v7ZbA2WlW0sMc5D3BkOWb0QH+6OtUkfQ5fgaFWhGU43bb6nuel36applvexqVWZN209R7VJHfWcs5gju7d5h1jWVSw/DOazPB4I8LafkYymf1rjbWC7iWzlMcCwG/uGjljiIm8wFtqs2eVY0rHhV4qFSUVsmz0yms6KyqzqGb7oJ5P0rg9N1HVLnTbuQ6kqMbZTJ5kzM0Uu7n+H5OOMdqclyl3qGhTPLdKkF5NGZGnLq52DGG/iB6UWMrneUV55PrV9LJe/wBnz3I3WcsoQzl3RlYY4x8hxnipJ9XudSv5IrTUbj7M93axB4WIwChLgH69aLBc7+kYhVLMQFAySTgCuMv9Sks9dtrS3ubndFcxQOJrgnzFPU7Mcjn72azhPqMunoZL28m+3R3qSRuxIAXO3aO1FgueiKQyhlIKnkEHINLXnJ1C/iisbezvDHELKJreSSdlDyZ+YHg78dMV6Kudi7vvY5xQ0CYtFFFIYUUUUAFFFFABRRRQAVHP/wAe8n+7UlRz/wDHvJ/u0ATxf6lP90U+mRf6lP8AdFPpDCiiigDDvf8AkIzf7q/1qKpb3/kIzf7q/wBairdbHmS+J+rCiiigQUUUUAHuDgjoR2q9BfDhJuD2bsao0daTVy6dRwNsHIyKKx4ppYf9W3y/3T0q2mopjEiFT6jkVDizsjVjIu0VEtzA4yJV/E08SIejqfxqTQdRSbl/vD86Ny/3h+dAC0Um5f7w/Ojcv94fnQAtFJuX+8Pzo3L/AHh+dAC0Um5f7w/Ojcv94fnQA0xRly5jQsRtLFRkj0+lMjtLaLHlW8KYORtjAwal3L/eH50bl/vD86BWQ14YpCS8SMSMEsoPHpTHs7WQYktoXGc/NGDUu5f7w/OkLoOrr+dAOKe6ImsrRxhrWBh6GMH+lTABVCqAAOAAOlRtcwoOZV/Oq76igH7tSx9+BTs2K8Y6l3oMmqNxfDlIDlu7dhVWWeWb77YX+6OlM6VSj3MJ1+kQ9+pPUnvRRRVnK3cKKKKACiiigAooooAKKKKACgZDBlJDDoRRRQCdtUaEF8r4SX5X9exq3WIQCMGpIriaHhW3L/daocex1QrraRr0VTTUYyP3ish/MVOtxC4yJV/OpszoUk9iWimh0PRl/Ol3L/eH50hi0Um5f7w/Ojcv94fnQAtFJuX+8Pzo3L/eH50ALRSbl/vD86Ny/wB4fnQAtFJuX+8Pzo3L/eH50ARta27xmNreJkJ3FSgIz649ackUUWfLjRM9dqgZp25f7w/Ojcv94fnQKy3GfZ4c58mPqT9wdT1pn2K03h/ssG5RgN5YyP0qUyIOrqPxqN7qBOsi/gc0aicY9QFnarIsgtoQ69GEYyPxqUkAZJwB3NU5NRXpEhY+p4FU5JZJj+8bI/ujpVKLZEqkIbFm4vS3yQHju/8AhVQDFFFWlY5J1HN6hRRRTICiiigAqxYf8f6f7pqvViw/4/0/3TSlsaUfjRs1nar0g/3j/KtGs7VekH+8f5VlHc7anwMh0z/j9k/3B/OtesjTP+P2T/cH8616c9zPDfARz/8AHvJ/umoYP+PeP/cH8qmn/wCPeT/dNQwf8e8f+4P5UjYS4toLuPy7iGOWPOdrrkVU/sLSP+gZaf8AfkVcldlaNEALOcDPTpmk23fpF+tBSqSjomPRFjRURQqKMBQMACl2rjGB69KbDJ5sSvjGe1QpqNlJdtaJdwtcr1iDjcPwoJJ9ic/IvPXjrS7FwBtXA6DHSnYPpRg+lADAiAkhFBPU4oCIOiKPoKVmCIXchVUZJPQCkjdZY1kjYOjDKsvII9aAFKKW3FVJ9cc0bV/ujj2pJJEhiaWVgkajJZugpw5GRyD3oAbsTj5F46cdKdRRQAUUUUAFFFFABRRRQAUUUUAFRz/8e8n+7UlRz/8AHvJ/u0ATxf6lP90U+mRf6lP90U+kMKKKKAMO9/5CM3+6v9aiqW9/5CM3+6v9airdbHmS+J+rCiiigQUUUUAFFFFABRRRQAmAeoFG1fSlooC7E2j0o2j0paKB3Ym0elG0elLRQF2JtHpRtHpS0UBdibR6UbR6UtFAXYm0elG0elLRQF2JtHpRtHpS0UBdiYA6AUtFFAgooooAKKKKACiiigAooooAKKKKACiiigAooooAKKKKACk2g9hS0UAJtHpRtHpS0UDuxNo9KNo9KWigLsTaPSjaPSlooC7E2j0o2j0paKAuxNo9KNo9KWigLsTaPSjaPSlooC7E2r6UAAdAKWigV2FFFFABRRRQAUUUUAFFFFABViw/4/0/3TVerFh/x/p/umlLY0o/GjZrO1XpB/vH+VaNZ2q9IP8AeP8AKso7nbU+BkOmf8fsn+4P51r1kaZ/x+yf7g/nWvTnuZ4b4COf/j3k/wB01DB/x7x/7g/lU0//AB7yf7pqGD/j3j/3B/KkbDZWCXFuzEBQxyT/ALpqf7TB/wA9k/76ppUMMMAR703yo/8Anmv5UAR2f/Hsh+pH51x9tJJp+pLbaWxuhJNKTDNbFZICQTu39xn+ddv0GBRTuKx5w0t6+lXC2s9+Wa2j+1Fi25JzIAQvpxnpxWrqlpfadqlnYae901rqIWJnMjN5JVtxbJ6ZXiuyoouFjz6P+07q8voJpXEn+kJJCS5Lx4OzH8I7YIqtE96ltpsFvNJBCtjELdn8ziXPzjA6ntg8V6VRx6Ci4WOHuba5bTfEd60t2bpJGSEB22hcL91fzp099OfEdksKTRutykUgLOS6bOTt+7t9+tdtR+FFwsFFFFIYUUUUAFFFFABRRRQAUUUUAFRz/wDHvJ/u1JUc/wDx7yf7tAE8X+pT/dFPpkX+pT/dFPpDCiiigDDvf+QjN/ur/Woqlvf+QjN/ur/Woq3Wx5kvifqwooooEFFFFABRRRQAUUUgJc4RWc/7IzQCTewtFSra3LDPlAf7zU77Dcn/AJ5j/gRpXRp7GfYgoqx9gufWL8z/AIUfYLn1i/M/4UcyD2M+xXoqx9gufWL8z/hR9gufWL8z/hRzIPYz7FeirH2C59YvzP8AhR9gufWL8z/hRzIPYz7FeirH2C59YvzP+FH2C59YvzP+FHMg9jPsV6KsfYLn1i/M/wCFH2C59YvzP+FHMg9jPsV6KsfYLn1i/M/4UfYbkf8APM/8CP8AhRzIPYz7FeipWtbhf+WYP+61RNlDh1ZD/tDFF0S6clugooopkhRRRQAUUUUAFFFFABRRRQAUUUUAFFFFABRRRQAUULlzhEZ/90VMtpcsM+WB9WpXRapyeyIaKsfYbk/88x/wI/4UfYLn1i/M/wCFHMh+xn2K9FWPsFz6xfmf8KPsFz6xfmf8KOZB7GfYr0VY+wXPrF+Z/wAKPsFz6xfmf8KOZB7GfYr0VY+wXPrF+Z/wo+wXPrF+Z/wo5kHsZ9ivRVj7Bc+sX5n/AAo+wXPrF+Z/wo5kHsZ9ivRVj7Bc+sX5n/Cj7Bc+sX5n/CjmQexn2K9FT/Ybkdoz9GP+FNa1uF6xZH+yc0XQeyn2IqKQnacMCp9GGKWmZtNbhRRRQAUUUUAFFFFABViw/wCP9P8AdNV6sWH/AB/p/umlLY0o/GjZrO1XpB/vH+VaNZ2q9IP94/yrKO521PgZDpn/AB+yf7g/nWvWRpn/AB+yf7g/nWvTnuZ4b4COf/j3k/3TUMH/AB7x/wC4P5VNP/x7yf7pqGD/AI94/wDcH8qRsJK7ho0jxuc4ye3GaXyrr/npH/3zTJmCT27scKGOT6cGpvtlv/z2WgBkEhliV8YJ6iqUGvaXc3f2WC8WSbcU2qrdR1GcYq3ZcW6Z4zz+tcppFpqFloV7cO0siCWcixMQBbLnB3Y3e9MR2WD6UYPpXnVvZ3N7cx27Qz/YW1CMlUV0Xb5Zz15xmp9U0eVrvVJIo7oGO4tktyjNxHwHx7Y60WC53U0sdvE0szhI0GWY9AKcpDqGXlSMg1wtzBJb299p8llJLZC8cQmVXdUXYCMAckZzilsFmafTm1eG9dfssYt9gb5ZA3OcdDjHXtRYLnbwzRzpvibcoJGcdx1p9ef3H2tdEEEtnK0jSXLpI6OxU7jtAC9z2J4rtdLMraTZmfd5xgTfu65wM5osFy3RRRSGFFFFABRRRQAUUUUAFFFFABUc/wDx7yf7tSVHP/x7yf7tAE8X+pT/AHRT6ZF/qU/3RT6QwooooAw73/kIzf7q/wBaiqW9/wCQjN/ur/Woq3Wx5kvifqwooooEFFFFABSqrSNsjUs38vrT4YWnk2rwB95vT/69akUKQpsQYH86lysb0qPNq9irFp6jmY7z/dHQVcVVRcKAAOwFcr4h8f6ToMrWw3Xd2v3o4jwv1NcynxgzLh9HGzvtn5H6VNpM6Vyx0R6jRWH4f8V6X4jjP2OUrMoy8EnDD/Gtt3WNGd2CqoyWJwAKmxYtFVLDVLDVEd9PvILpUOGMLhtp96uYPoaAEopkMsdwheGRZFBKkocjI6ipMH0NACUUyeaK1gknnkWKKNSzu5wFA7mqunavpuro7adfQXap97yXDYoAu0UuD6GoZbiGCSKOWRUeZtsaseWPXAoAlopcH0NQ3FxDaW8lxcypFDGNzyOcBR6k0AS0Vkf8JRoItRdHV7PyC+wSeYMFuuPrWpBNFdQJPbyLLFINyOpyGHrQA+kZQwwwBB7GnYPpRg+lAFGXT0PzQnY3p2NUmV422SKVb+dbVMliSZCjjI/lVKTRlOjGRj0U+aF7d9r8qfut60ytDilFxdmFFFFAgooooAKKKKACiiigAooqW3t2uGPOEHVv6Chuw4xcnZEaI8rbY13Huewq9Fp8a4Mp8xvfp+VWo40iQIgAUVx2vfEjStHme3t0a+uEOGCNhFPpu/wrO7ex2wpxhqzsgAowAAPQUteXw/GBTKBNpGEzyUnyR+GK7vQ/EWm+IbYzWE24r9+NuHX6ik4tbmikmatFFFIYUUUUAFFFFABRRRQAUUUUAFFFGD6UAFFFFADWRXXa6hh6EVTl08fegO0/3T0q9RTTaFKKkrMxCGVtrqVYdjRWtPAk6bW69iOorLkjeGTZJ+B7GrUrnHVouOq2G0UUVRiFFFFABViw/wCP9P8AdNV6sWH/AB/p/umlLY0o/GjZrO1XpB/vH+VaNZ2q9IP94/yrKO521PgZDpn/AB+yf7g/nWvWRpn/AB+yf7g/nWvTnuZ4b4COf/j3k/3TUMH/AB7x/wC4P5VNP/x7yf7pqGD/AI94/wDcH8qRsSEA9Rmk2r/dH5VHKz7440IDOSMkdOM0vkXH/Pdf++aAJKKjgkMsKuep61SGu6YdMm1H7Wn2SBmSSTspBwR+dAGjRTUkRwpVwdy7gM84o8yPBPmJgdfmHFADqKbvTIG9cnoNw5qKW9toLiG3klVZZ2Kxp3JAzQBPRSBlbO1gccHBziloAKKKKACiiigAooooAKKKKACiiigAqOf/AI95P92pKjn/AOPeT/doAni/1Kf7op9Mi/1Kf7op9IYUUUUAYd7/AMhGb/dX+tRVLe/8hGb/AHV/rUVbrY8yXxP1YUUUUCClRGlkWNOCe/oPWk6DJrQsIdkXmsPnfn6DtSk7I1pQ5paliKJYYwiDgfrXMePtffQvDrG3bbdXLeVGwPK+p/L+ddVXmvxehc2elzDOxZHU+xIGP5VnHVnbLRHFeDtFj8ReJYrW6ZjCAZZeeWx2z717HdeD9BurA2Z02BE24VkXDL75614j4a1uTw/rtvfIu8A7XT+8p617PqfjCzsdIlvI4Ll5Fj3CMxEYz0yemOaud76EQtY8Tdrjw/4gk+zylZrOcqrA9cGvarx5fFvw/nNltE97akKCcDd3Ga8Jubh7u6luZDl5XLt9TXuHw5R08F2m4H5izL9M057XCG9jCFj4l2faotMkgt4Li2ZbWNY45nVBhxlT8y+mTUa6Z4m2aRM1neyurOZLeWcgJmTIJZW6hfXIxXpmCKKzuXY8wuNF1qz8OzWNnoty1wby4kWRLhhtzyjABhn8ePUU9tA8XPPdqk9wsYszPAzTcm4dArJ17YJHbJr0yii4WOG07S9W/wCEM160ktbtPtCsLO1uZvMlAKYIJyerZ71n3HhHW7XSIb2Gd7m/eKCG4t418nEK9V+Q5Jz1Oe1ek0UXCx57ZeH9fkaWS6kuTcxabttZGmZUE2WwCM8kAjk5qlZaL4oFva+ZFdKFnLNF5rEp+6YE5ZiSC2Pxr0+ii4WPNL/RNatfDGm29jp17NftBvmmN25aKbA7bsfnke1dXci51vwxqFnNZ3MUojMPVQ0pAGWXPHX1roKOaLhY83bStfm0iOWeHVi9tc7rRVMP2hV2Y+f+HGfTnFa2tQa7L4S0+B7BrvUCoFwYZSnlttPPykZ5x3xXZUUXCx5na6L4mNzDezpfC6jNqATP8uACJMruwe2eKZHovijyNSUrqMTvGRKxm3+fJ5mQYxu4XbxxivT6KLhYx/C8d5DoEEd/am2nUt+7Mhc4zwSSSfwycVsUUUhjJI1ljKOMg1kyRtDIY25x0PqK2aq3sPmRbx95OfqKqLszKrDmiZ1FHUZorQ4QooooAKKKKACiikJwCfSgB8UTTyiNTgdWPoK10RY0CKMKBgVDZweTAM/fblqsVnJ3O+nDkicN8S/EMulaRHY2shS4vMgspwVQdfz6Vwnw/wDD1t4g1yQXoL29unmMmfvnPAPtW18XYXGq6bPg+WYGQH3DZrm/BfiBvD/iCOTYZIpx5UiDrgngj3q0vd0E372p67q/g3RdR0yS3WwhhcIfLkiUKyntzXiOl6lcaBrUd3buQ8EmGHZlzyDXsniTxjb6bok81tFO8xGwboioQn1Jrwp3LlnJySSTRC9tQna+h9LQ3aXulLdxH5JYd6kH1Fct4R1mOP4fxXNzqEZuI45XZ5ZN7DDHkjOTWx4SiZPCOnRyjkwjIPoaLfwd4etJWkg0m3jZ1ZWIHUHqPxrM0ONPjnWvsd1HG8DXCXNtHFNJb7AVl9Vz+Rqe+1nXNJ1vWFDRXd5BYwEbRtTLOQWCk44HbvXXxeFtDhQpHpsIVmRyMdSn3T+FWLnRNNu5p5rizjkknRY5WYcsoOQPwp3QWZw1x441NdLs5oLmB1Msq3VyLU5i2jgGPOR7kVZ1Xxtc2t5aNZXMFzA3kCaNYDj9533549hiuofwvoj2sds2mwmGMllXHc9adP4Z0W5nWaXToGkUKFOP7v3fypXQWZzPxN1WW3sbPSrS5mt7i7kLmSEMXVEGf4eeTgVnweIL7Vb7QLqyuNlxLpdwTG5OwzKAPmXucivQ20+1fUFv2t0a7SMxrKRyFPUVUi8PaRDNDNFYQrJDI0sbAcqzfeI+tF1YLM4FPiJq11pz3kEUSReZDaZMWSs7ffOM8gdAKt3fjPXoNLsppYYrXc8q3FwYd4wv3TsB4B7+ldqNA0lbGWyFhCLaWQyvHt4Zzzn60yXw3o89rDbS6fE0MOfLUjgZ607oLMs2F7FfWUU0VxFKXjV2MZ6ZGc47fjXA2V++na1rWp2OoXV7YWNvJ9oM8u4TTdQEXsF74rvLPSbOxnuZraEI1zt8zHTCjAA9Biqtn4X0SwmeW102GJ5AwYqPvBuvHvSA534favd3Ju7DUQHvCq3jTLMZFZZOQP8AZx6Cq83jW+j1yW3hmhuLVkuBG3kbQjRjP3s/N712em6Np2jrIun2cVuJDl9g61XHhjRRdNcjToRM27LY/vcN+dF0FmcNF481y1sJJLwWk0slhFdQlIyoQu23DeoHWpJvG2vQRzWzG0kktrkRzXsEW9QhTdkJnn04ruB4e0gLtGnw7fIFvjb/AMsx0X6VGPC2hizW0GmwCBW3hAO/rTugsy1o96upaPaXiypMJow3mRghW+gPSrM0KzxlG/A+lEEEVtAkEEaxxINqoowAKkqRmKysjsj/AHl/Wkq9fw5QTDqvX3FUa1Tujgqw5JBRRRTMwqxYf8f6f7pqvViw/wCP9P8AdNKWxpR+NGzWdqvSD/eP8q0aztV6Qf7x/lWUdztqfAyHTP8Aj9k/3B/OtesjTP8Aj9k/3B/OtenPczw3wEc//HvJ/umoYP8Aj3j/ANwfyqaf/j3k/wB01DB/x7x/7g/lSNhkzCOaCRvuqxycdODUv223/v8A6GnUYHoKAIbQEWyZGM5PNebHwlqkmhXkQRltbhpbiW2P32mDHZj2IwfwFen0U7iscJaabqQ1zdOJkcSiRJFiyDHsxtLZ4HtRDohtNC0l5NPldRMWv4lBLuOcZHfBxXd0UXCxw+rxXUr26WmmSxLGITC3lFnA3cgtn5cCq5027bXICthcC/S4uGe7I+TaynZz+X0r0DJoouFjlPDFpNDfM4tJ7aIWqpOJf+WkwJyw9eO9dXRRSGFFFFABRRRQAUUUUAFFFFABRRRQAVHP/wAe8n+7UlRz/wDHvJ/u0ATxf6lP90U+mRf6lP8AdFPpDCiiigDDvf8AkIzf7q/1qKpb3/kIzf7q/wBairdbHmS+J+rCiiigQqJ5sqRf3jz9K2ugwKzLBd10zf3V/nWnWctztoK0ArI8S6HF4h0SawkO1z80T/3XHQ1r0VJscZ4T0DQ7OyjtprOL+04x+/E65Yt3Iz1HpiuweGKSIxSRo0ZGCrDIIqG70+1vgPtEKuR0buPxqr/YNmeGad1/uNKSKbdxJWOT8R+EdH1u5httKijiu1kBmkhHyKnfPbNdJq1tHpngy9t7UmNILRlQqcEYHXNa1vbQWsQjgiWNB2UVKQCMEAg9QaLhY87GrLpLv/YtyXsZEgWWZX89IZGzkgs2M47E4q+niXUUmsTeSxxLLGuI4o0kaViSORuyoPHK5711trJZ3dsWtDBNAWKkxgFcg4I47g06Zra1j86fyokTA3sANueBzRcLHDW3iXUr1bZ5AsqNcREgoqmNiTlMKxJ+px9K2/D+tXV/cyJPcwzr5AmYRx4MDZIMZx1OB35rYvLKycR3F0iqtu/nBs7VDDucdfxqyvlqpdQiqfmLAAZ96LhY8/vfEk95FPEmp7Yklhdbholj8vL4IIDHI/3sVo2usapfzvCL6EwxW8shkSAEXAViARzwCB2rpbK90zUvNFlLbXGw4k8sA4PvVgNCJjAuwSKudgHIX/Ci4WOb8N3+oahdhHuUS1htYW8lYgdxZcn5ic1RvvFl7A9zBHPbi4ie4HllAWVUxsJGf/1124QDogH0FN8pCxYxKWPU7Rmi4WOPg1jWIdRSOe+iniFzFCy/ZwhYOuc5B4xRfapcWPi27WK/QDMC/Y3UMZARyV5yMdeB2rsdqk/dH5UGJS+8xqWH8RXn86LhY4Q+Kb64uzbWd8rCSWNVlktkygYkEABjnp3wa2fEmrXukQ2ccU2Gl3B7jylOSBwMEgDP1roRCgOREgJ5yFFK0YcYdAw9GXNFwscS2ta7NPlbuG2BnigMX2dX27lyTnPNXprubU/CEc1zewW0jSbZJHJjjcA4IJHKg/WukkkghaNJGjRpG2oGwNx9vepDGpXaUUqf4SvFFwscI/iVbDSoVs5DblHIEYxPHKAQMiRmB2/TJpLrXNYmtbom8QRzefGipCA0e0ZBBzya7vyYyAphQheg2Dil2L/cX8qLhY4+y129FzZwfboZRmKPydg3zKy8yA57e1diR1HamiNAQQiAjgEKOKdSGYzp5czx/wB08fSm1Zv123Kt/eX+VVq1Wx59VWmwooopkBRRRQAU+CPzbmND0HzH8KZVvTlzJK/phRSk9DSirzNCiiisjvOd8ZeG18SaI0CYF1CfMgY+vp+NQ+GdG8PwWUUdtZxC6jUeaJk/ehu+c11FVLvTLO9YPPCpkHRxww/GnfSwra3Jp7eC4haO4ijkjPJV1BFcHq3gzR9b1m2GlxrEkT5u2iHyEeg9/pXXf2DZNxIZpV/uySkitCKGOCMRxRqiDoqjAoTsDVxoEVpa4GEhhT8AoFcl4S1G7l1m6F4l4iaiDdQC4AC8HGE5PG3ae3euyOCOelQ21xb3kQmtZI5owSodORkdQKQzi31zXSfMXUIFRxdOqfZQdoiIwM55znmkTXNTmuWS1nhtjLNIzt5W/IWAOByfWu68sf3B/wB80eWv9xf++adxWODsta1EXsuoG6Agmltkktym4fNHyVOcj6CtTRNel1M6pH9o+0RwwiSN2iVDyDxhSeOO+DXSytDbpvl2IuQMkdzwKcsaJnbGq564UDNFwsefXWt3klpYRm9jt9rWzLbKMPPk84Oc47d6mg8SaheRq821ozNHu3IqmJi+CmFYk8dzj6V27NbC5SFvK88qWRCBu2juPam3M1pYW8lzctDBCnzPI4AA9yaLhYwNF8QS3+p30Czm5iii81C0SoQckY+UnI474NReFNWutQuLuWclkdPMYsqgxPnGwAMTjHqAa6HT72w1CJp9PlhmQHDPEO/vU8jQWsbSyeXEn8TkAD8aAPPr/wASz3ZeKPVPLiSeFhcPEqeXl8EEBjkf72K04NY1S/laMXkQhjtZZWZYAfP2tgEc8Aj0ro7/AFDStLVTfz21uJThfMAG8/1q3A8M8CTQbHidcoyjgii4WOe8N3t/qE7eZcottDFHiFYhyWXOdxOazrjxVeq00Mc9uLiMXBZNgLJt+6SM/wD667RtkKM7bURRlmxgAU2MQTIJoljdZBkOqg7h9aLhY4+HW9Xt7ofab6KaJZI0cC2Ckh1zng9q0fDeuSape3kJuPtEUahkcxKhGT0wpP6810Wwf3B/3zSLGiZ2oq564UCi4WHUUUUhiModSp6EYrFwVZkPVTitusq7XZdt/tAGqhuYV1eNyGiiitDjCrFh/wAf6f7pqvViw/4/0/3TSlsaUfjRs1nar0g/3j/KtGs7VekH+8f5VlHc7anwMh0z/j9k/wBwfzrXrI0z/j9k/wBwfzrXpz3M8N8BHP8A8e8n+6ahg/494/8AcH8qmn/495P901DB/wAe8f8AuD+VI2ElL74o0baXYgn0wM0v2ab/AJ+W/wC+RTJjsmgkIJVWOcDPY1J9uh9H/wC+DQAlu5lhVj948Gsu38TadcXCxKZ1DSmFZXiIRnHBAb14NadoCtum4YPXFczo/hx47Jprzz2njuZZ4baST92G3Eqcfj+tMR0y3NuyuyzxFU+8Q4wv19KgfVbKO7tbU3CGW6DGHaQQ23rzXHR6VqFxJePcWVxEkkEYKxRqvzh8nAz8w+vWrlrp9+dS0a6uNOAS3lnX5EClFYDazDt36UWC52NFFFIYUUUUAFFFFABRRRQAUUUUAFFFFABRRRQAVHP/AMe8n+7UlRz/APHvJ/u0ATxf6lP90U+mRf6lP90U+kMKKKKAMO9/5CM3+6v9aiqW9/5CM3+6v9airdbHmS+J+rCiiigRb07/AFkx9gK0Kz9O/wBbMPYGtCspbnfS+BBRRRSNAooooAKqao10ulXJsozJdGMiJR/ePA/KrdNkkSGJpZXVI0G5mY4AHrQBwtr4c1W1ji0uaBXsjeQzs9o7Iu3BDg5O7kgE/WobnRtWktYYbmxvbhlCLBtl4i2ykkt83Py465rsTr+kC1S5Oo2/kyMUV9/BYdRUUfiXSX+1l7tIltZvJkZzgbsZ4p3YrI5q40PUV0mJhaTTSyXcjXcTyuxdMtsOAw4HBwCK6ayin/sP7FeRTTyrb7HZvl83I6A5PPamP4m05bqe2STzJYRGcKRh/M+7g0XHifSLdA32yOT98sLCM52sxwM0ahoc9Ja662nSW9pbXhs4jEFiu9olZQfmUMhyVxjuDWl4fsdVtrtjdGbyTahY95OFbcxC4JJyARzWtHrmnsIvMuYonmdkjQyAliDjjFOGuaUVnYahb7YP9ad/3O3NAHELbaimptBHbX6Xa26yzK0xPnkS8lPmx0+lTSaf4guZlkNvdRxySyNHvYloCXyGIV8dMdcj2ruoLm3urdbm3kSWJhlZF6EfWs9fENg0tnD5i+bd/cUOpwPXIOD07UXCxFqhl1PQZUt1uhIrhSFTDPtPPGQdp9iK53+ztdlurM/YpLWNUUR7JHfySG5JG/uPXdXVSa9p0Oo3NlNcLFJbRrJIXOFAPSiTxFo0KRPJqdqizLujJf7w6ZoA4tIrue/uoLT7RJepCxnZLncHYSAjA3YBx24q4dK1XUZXlntL6OMtO8aPMVIJxs+635V19rf6fc20l1a3EDwqTvkjxgY65p1vqVjd2z3NvdRSQJnfIrcLjrmi4WOJfSNYlvLeR7O7a9ViwujL+7RfLwBjd1z7VuaHa3ltb3pNpcxo0Y2Q3EuWeQD5iDk4BPvVufxRpcX2TyrhLj7VKYkMTDAI65Jqwdf0cQvMdStvLR9jNv4DelGoaHIrp+rvaXO7T7qKPzVdLZWcq/HOfn3AfQ/hXa6cJRp1uJoPIkCDdFuLbfbJqjD4o0iYXLfbERLeQRu7nAJIzxWrHIk0SyxOrxuMqynIIoYIfRRRSGUNRHzRH6iqdXNRPzxD6mqdaR2OKv8AGFFFFUYhRRRQAVe03/Vyn/b/AKCqNXtO+5KP9v8ApUy2N8P8ZdooorM7AooooAKKKKAGSr5kMiEZ3KRj14rjtE8P3FoLUz2U2LfT8JGZ2C+duORw3XFdmx2qWPYZrCsvFVrchGubaawilhM8UtwybXQHBPyk46jg00I5+00jVbuZI7mwubezN0jtEJnAA8ts87ycbsd/wqC6tdStY7F7+G+80PbxxTCY7Y/mIYNhuSeOxzXY3PiHTLeC2m+1RyJcuEiKsMNzgnJ7Cp9V1BNL097t4HnClQI48ZYk4GM4FFwsjkEstfYxQ/Zr5TAqo7tKNrnztxIO7kbfWtTRoNSXxLczTWElravG4OXZlZt3B5Y9vQCtCHxJY7ZBfH+z5opPKeK4ZchsZHKkg8H1qdte0lZJ421C33wf61d33Pr+YoA42TR9Y8+aSCxu1uhA6TTSS/LMTIDhPmyMr6YrVbTNSk8G3NoEkFxJLuhiI5iXcOPmY5xyeTXSHUrEWH243cX2QjPnbvl/OohrWll4EF/AWuBmIB8l/pRdhY5/XbPWitvGkcmoTKNwu0HllDkcbVYD8TmqN9o+o3I1KA6fcXCy/OJpJGVj8wIUDdtPtwK6671zStPufs95qFvBNt3bHfBx60n9uaUIYZTqNv5cx2xtv4Y+1F2FkUNT0+/ub/SJLCR7RYVbfIY1coCuMEE1lT6drRvrgxJdG5JfdcmTEckZX5VUZwDnPbj1rozr+kKZgdRt/wBwdsvzfcPoaivPEml2SwZuo5XnKiJI2BLBjgH6UahoctPpOoSWsinTtRayYMI7Xzv3ivtA3H5umc9/wrQ1XT9VbSNHhggd1iiCzxKxBVtuAflYZwfet59e0iNZmfUrYCFtshL/AHT0xT01rTJJhCl/bmQpv27+dvrRdhZHKDw7qE03mXSXUshnQM4nZQ0ezngNwM11GhRXMGjW8V4HEyAghzk4ycc/TFTW2p2N5byXFvdxSwx/fdW4Wk03U7bVbY3Fq4aMMVyCD0oAuUUUUhhWbfj/AEhT6rWlWbfn/SVHotVHczrfAytRRRWhwBViw/4/0/3TVerFh/x/p/umlLY0o/GjZrO1XpB/vH+VaNZ2q9IP94/yrKO521PgZDpn/H7J/uD+da9ZGmf8fsn+4P51r057meG+AZN/qJP901TiuIlhjBJyFAPHtV+kwPSkbFT7VF/eP5Ufaov7x/KreB6UYHpQFip9qi/vH8qPtUX94/lVvA9KMD0oCxU+1Rf3j+VH2qL+8fyq3gelGB6UBYqfaov7x/Kj7VF/eP5VbwPSjA9KAsVPtUX94/lR9qi/vH8qt4HpRgelAWKn2qL+8fyo+1Rf3j+VW8D0owPSgLFT7VF/eP5Ufaov7x/KreB6UYHpQFip9qi/vH8qPtUX94/lVvA9KMD0oCxU+1Rf3j+VH2qL+8fyq3gelGB6UBYqfaov7x/Kj7VF/eP5VbwPSjA9KAsVPtUX94/lTJriNoXUE5I44q9gelGB6UXCw2L/AFKf7op9FFIYUUUUAYd7/wAhGb/dX+tRVLe/8hGb/dX+tRVutjzJfE/VhRRRQInsm23eP764/KtSsTcY2WQdUOa2lYOoZehGRWclqdtCV42FoooqTYKKKKACqWr6f/aukXViJTEZ4yocD7p9au1W1G+TTdNuL2VHdIIy7KmMkD0zQBzh8LX4gEkV7GmomRna63uSMqF4/AdDU82gasI7pLbVI4/tE3ms20qzZTBBI6c88U6TxjbxKySWNylyrHdbs8YIULu3Z3benbOan/4Si1MdxcR21xJaW6BpLgbQoJXcFwTnPI7Yp6i0KEfhO5jjSP7ZCyhLcNlDktFnp7HNOj8NahHH5S38KwRzRyQW+GZE2tk9eRn0qwvi23fZGlnOblpDGYfMjG0gA537tvQ9jVqHXluLq6hispm+z7gzGSMZYdgC2fxxj3o1DQpaf4evdMu1uILq2cuGSYSRt90uWG3nrz3qufC+pTTXEt5qEVy7IqxF942FWLAjHTHtVi08UPKYLd7GWa8lneIxwsmE2gHlt2DwR0NSx+JlWzt7ia3keOWTYZAUTad20fKWyfwzRqGhZsItTs7V4LyQXYSIkSr992OflwfbvWJZeHNXks9NWW8EEEOx3tmzkEHJHHBNdJqmpLpdmLhoJJ90ixrHGRkljgdSBWbaeKY7ucwnTrqF8SBfMZMMyfeXIbjr1PFGoaDNY8O3Oo3txcQXiw+YsRXg7ldCSOR2OarjwjL9nnU3UfmTW7RuSGb5mbcWye1Wl8WQPIkKWUxuDIyNH5seFxjndu2nr0BzUuq66+l6laxPblrWSCSWWQEZTbj396NQ0H22kXFrFqQhukWW6YNG4T/VnaBz69KrWfh67TTNStr29E014c+YMnbwBznr0pn/AAmMB2pHp91JcMxHko8ZIAXdnO7HT3pieLx9uffaSGwKxFZlxlC4/iBOTz6CjUNBR4ZupZlnubuESl2MghQhcFNoxk9ais/CVxA0LzXqySQyIVYljlFzgYPQ81rafrsWoStGtvNCfL82NpNpEieowf0OKyJPF0ptIGtrV5WMkayzMoVEDNjpuznHpmjUNC1d6FqbPfGy1GOBbmbzejBsYwQSP6VraVZvp+l29pJIJHiTaXA4JrGfxhasWSKORG3Dy3YK4kG7aeA2Rz64rpe1ABRRSMwVSx6AZpDMy9bdd47IuKgoLF3Zz1Y5orVbHn1Jc0mwooopkBRRRQAVa09sTyJ/eAYfhVWnRyeTMkvYHB+hpNXRpSlaaNmiiisjvCiiigAooooARhuRl9RiuZtvB1vZ6NHBb+UL9NjG4bcysytuxgngH0GK6V2CIznooJNc1F40hdI5H0q9jiaNJi7NGQsbNtDYDZ69utNXEyO78M6rcWbQR6nFGJ3kkuEVWClmOeO5HbBrV1XSZdX0WTT55Il3uvKhsbQQcdc547VUuvFdvHb7o4plZvM2koGA2MFPGR1zxzTLfxRKUm87TpnlW5kiijiZcsiDJbk44FGoaC6n4alexFno1wljAwcSoSxMhI6lup+hqSLQr610y7t7S/SKeecSiQKRgYUEevbrVq41yONNPa3tZ7pr/wD1SxlVwAMnO4iqNz4st1tBJHFMjsHwWQNjY+08ZHf3o1DQfFoF1FoMVn9qie7iuPtCyOpKM27OD3qvB4av7a6hngvooZC264eMMN+WLFdvQjnvzUsni5FneNNKvZAJJI1dWjAcoMtjLZ6etWdQ8Qpb6dBcWltLcyXMLSwouBgBd2TkijUNBmpeH5L+9up1uI0E6RKFKk42Nu/Wqknhe6824eG7g/0kyLIHjJwjEHjn73FPg8YW/lwC4hfe0aGV0KhVdlyFwTu/HGKSLxlC+xpNLvYo2VJC7NGQqMcBjhs9e3WjUNCVNBv7XRmsrLUFikM7S+YARlT2z1B96or4Rv44EgW+tijlDOzxsWJVifl59+9XpfFtvEjubG6Kn/U4K/vvm2nHPHJ74qxP4hFpPHFd2E0O9SQTLG2DjOMBs9uvSjUNDOHhS6aS3Ml3BstmXytsZyVD7vm56/SpJvC0s2q3FxJcrLayyGUQuzfK5GOg4Iq9/b4XQH1eWwuY4goZYiyF3B6YwcD8TUb+JUSze4ewuFMT7Zo2kjDR8Zzy2Dx6Zo1DQZb6Fe/2Leafd6hvEy7YtuSIRjoCeas6FpMulwym4mE08pBdwzHOBgdajg8Rfao7iW3064eGFtvmNJGgc+2W46960NOv49SsUuolZVfI2sQSCDg9OKNQLVFFFIYVk3Lb7uQ+nyitOVxHEznsM1jDJyT1JyauBhiJWjYWiiirOMKsWH/H+n+6ar1YsP8Aj/T/AHTSlsaUfjRs1nar0g/3j/KtGs7VekH+8f5VlHc7anwMh0z/AI/ZP9wfzrXrI0z/AI/ZP9wfzrXpz3M8N8AUUUVJuFFFFABRRRQAUUUUAFFFFABRRRQAUUUUAFFFFABRRRQAUUUUAFFFFABRRRQAUUUUAFFFFAGHe/8AIRm/3V/rUVS3v/IRm/3V/rUVbrY8yXxP1YUUUUCCrunzcGBj93lfpVKjJVgynDKcg0mro0pT5JG3RUNtcC4jz0YfeHpU1ZHencKKKKACoL2zh1CymtLgMYZkKOFODg+9T0UAYl34V0u9nM8iSiYsG3hhkYXbjkEYxUkvhvT5mnDeeIrhNk0KyYjfjGSvriteii4WMN/CunyaeLFnuPI3FmAZRu+vy0svhTTJ5mll89iYzEAZPuqRjjjPbvmtuii4WMew8M6dps0c0AmMkcjSKWfuwAPAAHQVDJ4P0mR4mInHlEEASdcNu7j19K3qKLhYoNpaz2aW95PLcbJfNDk4OQcgcdh0qvL4Z02ZWDrL8xkJxIesnLfyrXooA58eDtLFq1tuufKeTzHXzB8x49vbtV+90Syv/J89XIijaIBXwCrDBB9elS/2rZkD94cmYwY2nO8dv/r1Y8+Hbu86PaTgHeMU9SVKL2ZlW3hjTrURBBKfKLbSWHcYPQDPFKvhnTFhMQSXY2zIMh/g6VqtLGmN8iLnpuYDNHnw7d3nR7ScZ3jFLUd0UbHRLTT5HeEzMWXYPMk3BF/ur6CqZ8J6Z+6CtdIkZUlFmIVypyNw71sfaYtzqW27OpbgH6HvUoIIyDkHuKNQTTMSPwppcRl2JIFkcPtDABSDnjjPX3rQWxCsD9ruzgg4MvH8qt0UDCqV/NhRCp5blvYVYuJ1gjyeWP3R61kkszF2OWPWqirmNapyqy3CiiitDiCiiigAooooAKCMjB70UUAaFjPvj8pj8yfqKt1iqzRuJE+8P1rVgmWeMOv4j0NZyVjupVOZeZLRRRUmoUUUUAIyh0ZT0YYNZH/CM6b9nEG2XYIFt/8AWHOxW3D8c962KKAMJvCWmPPJIxuSH3Yj847E3EFto7ZIFSy+GrGXfiS6jLStLmOYgqWGGA9AR1FbFFFwsU/7MtQ1kyoV+xAiEBuBkY59eKzm8I6Y00js10VfdiPzjsTcwY7R2yRmt2igDLHh+wDBtsuRJJJ9/u4w1Jc+H7K5sba0L3ESWyeXG8Uu1wpGCCe+RWrRQBiJ4U0uO4WZEkVhGIyNwO4AYBORnOKkPhvTTF5RSXb5SRf6w/dQ5Fa9RzzpbW8k8pIjjUsxAycfSjUTsldmV/wi+m7mLfaGBOVUynEfO7C+gzRP4Y0251Jr+QTecxyQH4zjHpnp71oLqFq83lCUbvLWTJ4G09Oam82PeE8xNx6LuGaeolKL2Zm6joy3fh59JglMKGMRo5JJUCqs3g/TLiBY5nunYElpGlyzkjBySK2zPCpIM0YI6guOKUyxg48xN2M7dwyfwo1HdGW3hvT2097HEoheQSHD87h9als9Et7C1S2tri7jiTool98+lXY7iKQKQ4Ut0VjhvyqWkCaewyKPyolTe77R95zkn6mn0VXurkQJgcyHoKAbSV2V7+bcwhU9OWqpRzkknJJyTRWqVkcFSfPK4UUUUyAqxYf8f6f7pqvViw/4/wBP900pbGlH40bNZ2q9IP8AeP8AKtGs7VekH+8f5VlHc7anwMh0z/j9k/3B/OtesjTP+P2T/cH8616c9zPDfAFFFFSbhRRRQAUUUUAFFFFABRRRQAUUUUAFFFFABRRRQAUUUUAFFFFABRRRQAUUUUAFFFFABRRRQBh3v/IRm/3V/rUVS3v/ACEZv91f61FW62PMl8T9WFFFFAgooooAVHaNw6HDD9a07e6ScY+646qay6THfoR0IpONzWnVcNHsblFZkV9JGMSDevqOtXY7qGUcOAfQ8Gs2mjsjOMtiaijr0opFBRRRQAUUUUAFFFFABRRRQBzl/wCH7i51O6milVIJYiUGeRMRjP0xUdn4enS7tprmKEojlnj+UqPlABAAxXT0VXOzleDpOXN8zC1jRZNQupJFjhZfs3lpv7NnPpxVSXQ79Ip4reG0McjZCsAcfLjIyMDmuoooUmhywlOTcurOUPh6+A3lIZJBtK5cFcgY5BGDXTWyulrEkoQSKgDBBhc+3tUvTrUMl1DEPmcZ9ByaG2yqVCFJtxJqr3F0kAwPmc9FqrLfSScRrsHqetVsc56k9SaFHuE66WiFZmkcu5yx/SkoorQ5G23dhRRRQIKKKKACiiigAooooAKdHI8L70PPcdjTaKBptO6NaC4SdflOG7qeoqWsTvuBIYdCKtRX7pxKu4f3h1rNx7HXCupbmjRUUdzDKPlkH0NS1JuFFFFABRRRQAUUUUAFFFFABTXRZI2RxlWBUj2NOooA5FfDV+lsuXilkWY/KxBBjAwo5GMitPRdGbT7maWdY3ZlQRucMwwMHnHFbdFU5tnNDCU4SUl0OZfw5JJOZGhtmLTSuScEkMOO1MOiaoxtkKWu2ILlwRu4GOuM11NBIHXijnYng6ZzVjol7Z3VvIIoDtwJGchsAf3eMg/SulqCS7hi6uCfQc1TlvZZflQeWvr3o1kVCNOgrJlq5u1h+VMNIe3pWaSzMWY5Y9TQBiirSsY1Krn6BRRRTMgooooAKsWH/H+n+6ar1YsP+P8AT/dNKWxpR+NGzWdqvSD/AHj/ACrRrO1XpB/vH+VZR3O2p8DIdM/4/ZP9wfzrXrI0z/j9k/3B/OtenPczw3wCO2xGY9hmqwvGZQwt5SCMjpU0/wDx7yf7pqGD/j3j/wBwfypGwv2tv+faX9KPtbf8+0v6U+igBn2tv+faX9KPtbf8+0v6U+igBn2tv+faX9KPtbf8+0v6U+igBn2tv+faX9KPtbf8+0v6U+mSSxxDMsiID0LsB/OgA+1t/wA+0v6Ufa2/59pf0pUkSRd0bq6+qsCKdQAz7W3/AD7S/pR9rb/n2l/SnEhQSxAA6knpTfNjwp8xMP8Ad+YfN9PWgA+1t/z7S/pR9rb/AJ9pf0p/XpzRQAz7W3/PtL+lH2tv+faX9KfRQAz7W3/PtL+lH2tv+faX9KfRQAz7W3/PtL+lH2tv+faX9KfRQAz7W3/PtL+lIbwqpJt5QB16VJUc/wDx7yf7tAFlW3KGHcZpaZF/qU/3RT6QwooooAw73/kIzf7q/wBaiqW9/wCQjN/ur/Woq3Wx5kvifqwooooEFFFFABRRRQAUhAPUUtFAACy/ddl+hp4mmHSZ6ZRRZFKcl1H+fP8A89mo8+f/AJ7NTKKVkP2k+4/z5/8Ans1Hnz/89mplFFkHtJ9x/nz/APPZqPPn/wCezUyiiyD2k+4/z5/+ezUefP8A89mplFFkHtJ9x/nz/wDPZqPPn/57NTKKLIPaT7j/AD5/+ezUGaY9ZnplFFkHtJ9wJZvvOzfU0gAHQUtFMlyb3CiiigQUUUUAFFFFABRRRQAUUUUAFFFFABRRRQAUUUUAIVB6ilBdfuyOPoaKKBqTWzH+dMOkz0efP/z2amUUrIr2k+4/z5/+ezUefP8A89mplFFkHtJ9x/nz/wDPZqPPn/57NTKKLIPaT7j/AD5/+ezUefP/AM9mplFFkHtJ9x/nz/8APZqPPn/57NTKKLIPaT7j/Pn/AOezUefP/wA9mplFFkHtJ9x5lmPWZ6Ydzfedm+poop2QnOT6gAB0FFFFBIUUUUAFFFFABRRRQAVYsP8Aj/T/AHTVerFh/wAf6f7ppS2NKPxo2aztV6Qf7x/lWjWdqvSD/eP8qyjudtT4GQ6Z/wAfsn+4P51r1kaZ/wAfsn+4P51r057meG+Ajn/495P901DB/wAe8f8AuD+VTT/8e8n+6ahg/wCPeP8A3B/KkbElFFFABRRRQAUUUUAFedfFv7P9i0L7XG0tt/aA81FBJZccgAda9FrH17w7b6++ntPNJH9huBcJsx8xHY+1Nbiex5nouuQ6CPE2s6BaypocSJHBBPkATkgHg8jrzWta/ELU7ez1X7WbW9kt7QXMM8ETImTgbCD6Zrp5PA2myzazull+zarhprYYCq4/jX0NV/8AhC47XQ9QtWurrUjPb+UsczhcAdAMD9ad0KzOak8S+Jd8un6ybCeG40l7sLHFgHjIB5qLVJkufBegsbrSrIi0MiRSRsWB9Iwpyv1p/hrwRq0+qzS6ol3bWosWtFNxMJJMHgbccAAV00nw9sill5V/dQyWtqbXeuCXT3z0P0p3QamJbeLtXvLHQdO0SK1t7m6tWlZ5wXVQnGAPfFdZ4O16XxH4ejvriJY51keKQJ90spwSKzZPh5YnTtPt4L+7t57FWSK6iYByrHkGug0PRbXQNKi0+zDeUhJJY5LE9Sal2GrmjRRRSGFFFFABRRRQAVHP/wAe8n+7UlRz/wDHvJ/u0ATxf6lP90U+mRf6lP8AdFPpDCiiigDDvf8AkIzf7q/1qKpb3/kIzf7q/wBairdbHmS+J+rCiiigQUUUUAFFFFABRSFgOO/pUyWtxIMhAg9XP9KG7FRhKWyIqKuLpzY+eY5/2Vp39mp3lk/T/Cp5kafV5lGir39mx/8APWX8x/hR/Zsf/PWX8x/hRzIf1eRRoq9/Zsf/AD1l/Mf4Uf2bH/z1l/Mf4UcyD6vIo0Ve/s2P/nrL+Y/wo/s2P/nrL+Y/wo5kH1eRRoq9/Zsf/PWX8x/hR/Zsf/PWX8x/hRzIPq8ijRV7+zY/+esv5j/Cj+zY/wDnrL+Y/wAKOZB9XkUaKvf2bH/z1l/Mf4Uf2anaWT9P8KOZB9XkUaKuNpx/hmP/AAJage0uIxkoHHqh/pT5kS6M0RUUgIJx39DS0zK1gooooAKKKKACiiigAooooAKKKKACiiigAooooAKKQMCcLlj6KM1KILg9IH/HAouUoSeyI6Kl+y3P/PH/AMeFH2W5/wCeP/j4pXQ/ZT7EVFS/Zbn/AJ4/+Pij7Lc/88f/AB8UXQeyn2IqKl+y3P8Azx/8fFH2W5/54/8Aj4oug9lPsRUVL9luf+eP/j4o+y3P/PH/AMfFF0Hsp9iKipfstz/zx/8AHxR9luf+eP8A4+KLoPZT7EVFS/Zbn/nj/wCPij7Lc/8APH/x8UXQeyn2IqKl+y3P/PH/AMeFNMM6jJgf8OaLoPZT7DKKTcM4PB9DxS0yGmtwooooAKKKKACiiigAqxYf8f6f7pqvViw/4/0/3TSlsaUfjRs1nar0g/3j/KtGs7VekH+8f5VlHc7anwMh0z/j9k/3B/OtesjTP+P2T/cH8616c9zPDfARz/8AHvJ/umoYP+PeP/cH8qmn/wCPeT/dNQwf8e8f+4P5UjYkooooAyNW8TaXok6QXsxWV13BVGTj1/Sqdv450K5uI4UuHDOwUFlwMn8a4f4iww3PjW3hnuBbo1so8xhkKcnGfaufc2UOo6fY2YSTyHBluR1lc9cf7I7VSR79DK6NSjGTbu1fyPe6Kp6iLptHnFlIkd0Yf3TueA2OK5+w1P7BDdW00l3bXyRo5S+czDk4yuDk5PapseAdZRXHx+JNVumt7e2W2WdpZ45HliYD92uQQucjPvUEHiO+a7uNSYr9nXS0m+zc4Em8rnP1/SnYVzt6KydH1C7uLi7tL7yTNbhG3wghSrDI4PcVzGm+KpZPEeoubxZbeeOX7Lbk/wCrMX/xX9KLBc72iuNj8U6nFZlrqK1aaW1juITGCFUuwXDZPOM5qKDV9dh1G4szPayXMuoi3DOrGONfL3fKucj6ZosFzt6K5BNd1CbxGsWx3ht5xayxxRNtJKgmQt0wM9K6+kMKKKKACiiigAooooAKjn/495P92pKjn/495P8AdoAni/1Kf7op9Mi/1Kf7op9IYUUUUAYd7/yEZv8AdX+tRVLe/wDIRm/3V/rUVbrY8yXxP1YUUUUCCiiigAqSC3kuOV+WP+8e/wBKktbbz/nf/VjoP73/ANatIAAYGABUSl2OmlR6yI4baKAfIvzd2PU1LXP6n428P6TMYbm/VpRwUiUuR9cVHYePPDmozLDFfiORuAJkKZ/E1NmdN0tDpKKAQQCCCD0Io5NIYUUUUAFFFFABRS4PoaSgAooooAKKKKACiilwfQ0AJRRRQBFNbxTj5157MOorOnt5Lfk/NH/eHb61rUhAIIIyD1pptETpxmtTFoqxc2vkfPHkx9x/d/8ArVXrRO5wzg4OzCiiimSFFFFABRRRQAUUUUAFFFSW9u1y3XbEDgt6+wobsVGDk7IYiPM+yJdx7nsKuxadGMGZjI3p0FW441iQIigKOwqlqmtabo0Pm6hdxwA9AT8x+g61m5NnZClGJeVVQYVQB6AUtcknxK8MNJt+2Srn+IwNiuksr+01K3FxZXEc8R/iRs0mmaJos0UUYI6ikMKKKKACijmjB9KACiiigAooooAKKXB9KSgAooooAa8aSDDoGHuKpS6fgZgYg/3W6VfopptClFS3MQ5VtjqVYdjRWtPAlwm1x9COorLlieB9j85+6w71alc46lHl1Ww2iiiqMQooooAKsWH/AB/p/umq9WLD/j/T/dNKWxpR+NGzWdqvSD/eP8q0aztV6Qf7x/lWUdztqfAyHTP+P2T/AHB/OtesjTP+P2T/AHB/OtenPczw3wEc/wDx7yf7pqGD/j3j/wBwfyqeYEwSAdSpqnFOFhRTHJkKAflpI2ZZoqH7Sv8Ack/75o+0r/ck/wC+aLAY+t+EtM1+6S5u/NEqoEzG2MgZ/wAaoW/w70S2uI5lNwxRgwDPwcV0/wBpX+5J/wB80faV/uSf9809TojjK8Y8kZuw6eCK5geCZA0bjaynuKz18O6UkEsX2bKy43szktxyOeoxV77Sv9yT/vmj7Sv9yT/vmlqc+hUt9C061ZGit8MjOwYsScuMMcn1FImgaWhXbaqAsJgAycGMnJU+tXPtK/3JP++aPtK/3JP++aeotCCz0qy0+3kgtodiS/fyxJbjHU89KY2iaa9rBbG0Tyrf/VgcbeCOv0Jq19pX+5J/3zR9pX+5J/3zRqGhUfQ9Nkj8t7VSvkC3wT/yzByBTbXw9pdkytBbYZZfODFiTvxjOT7Vd+0r/ck/75o+0r/ck/75o1DQr/2PY/2j9vEOLgnJYMQCfUjoT71eqH7Sv9yT/vmj7Sv9yT/vmkMmoqH7Sv8Ack/75o+0r/ck/wC+aLATUVD9pX+5J/3zR9pX+5J/3zRYCaioftK/3JP++aPtK/3JP++aLATVHP8A8e8n+7TftK/3JP8AvmmSzh4mUJJkjj5aYFyL/Up/uin0yLiJAf7op9SMKKKKAMO9/wCQjN/ur/Woqlvf+QjN/ur/AFqKt1seZL4n6sKKKKBBUkEP2ibYfuDl/wDCoidoJ9K1bSHybdQfvN8zfWpk7I2oQ5nd9CYAKAAMAdBXm3xK8Wz2cg0SwlMbsmbiReoB6KK9Kr578ZNI3jLVvMzuFwwGfTtSgrs65uyNvwR4GTxHDJf30zpaK+xUQ4Zz357CrXjT4fW2iaadS02WQwoQJIpTkgHuDWt8LtftRpsmjzyLHPG5eMscBwf61e+JOv2lv4fk0yOZJLm5IBVTnaoOcmnd8xNlymF8NvFs63q6LfTNJDIP9HZjkof7v0rf8eXBi1PTkvJJk00wTMwWZoleYAbAXXkd8e9eTaK7x65YtGSGE64x9a+kSAyjcAfqM0paO446qx5xJ4yu7WXR7eJ542lSFZbO4jDMFfIyZCQxbgHgfWsnRvFesWmiSW9rqMVz5cIYM8O5rdzNt2sT97IOea9dKqTkqpI6EjmkCIM4RRnrhRU3RVmedapruraHqeqKJvPkX7Kkl0sA+RW3ZbaSF9BzgVd8L6reah4p8zUCY5p9LRljDfK5DsCwAJHTHSu5Kqc5UHPXI60bVGMKBjpxRcLHii3viT+zfs2Z/wCzv7VNx9r3tnb5u3ys/XnHpW6/jbXib4JNB5iqxMf2fmzIlCKGz97IOea9OwMY2jHpijavPyrz14607hY82Ov6wdXsPPvdzW15dW5CRBVuCsYZAR6npVeLxzr6abPqHmQ3kFqYpJ/Kt9u3fkNF9VOOa9R2r/dXrnpRtXBG1cHqMdaV0Fjzy68X6pYX+l2s10r3cgiFzb/ZlVBvBOQ2c5HHQEetUP8AhJtaudMUXtxDP50UVwu2HZs/fbSODzxXqRVSclFJHcjmjav91fyouFjH1LUNLvPD93NLeOtkCY5JYiylSDgjKjIGepFedve23/CJ2VvPqE6Xct5Klk5umSFV3f6zceWUDpmvWo4ooo/LjjREyTtVcDnrSmNCACiEDoCo4oTBo5Pxf4gl0HSbRre+KzvGWVvIWQTbVzyWIAB9ufSsS38Y69JdfaA0MkDTCFbQQ88w78huvWvSCqsMMqkDoCM0bVHRV/Ki4WPMIvG2uvpFxOLq2l2NCWuFhCeVuzvjAYhSy+5r0HRb06jotpeMzsZYwxZ4/LJ/4D2q7sTGNi4PbaMU6hsEhCARgjINZVxD5E2B9xuV9vataobqLzoGGPmHK/WhOzJqQ542MqikByM0tannhRRRQAUUUUAFFFIx2qTQA+KE3Evlg4UcufQVsIqogRRhQMAVDaQeRAAfvtyx96nrKTud9OCgrGP4n11PD2hT37ANIPliQ/xOeleJ2NvqPjTxMkU1wWuLhiXkbkIo64H9K7z4vNINO0tRnyzM+764GK4bwZrMWh+Jre7uAfIYGOQjsD3q4rS4Setj0Kf4T6S1iUt7m4W6C8Ss2VJ9x6V5zperaj4R1x/KkIMUmyeLPyuAeeK93utZ06z09r6W7i8hV3Bg4OfpXzzqt7/aOrXd7jHnys+PqaI3e4Sstj3LXtQS98Aajf2kjKsli7oynBHy+vrXFaVrUelrdyadqVwLA2lsGlx9oVLhvvAbzgH1ycCup+GzNJ4Ltw/IV2Az6ZrrNibduxdp7bRip20K31PMIvG2v3NtFdR3ECLFarNIhtwfNPnbOuflyPSluPFeradG6WihRJe3OH8sMGZSNsZLMAM569fQV6fsTpsX8hQUUjBRSM55FK6HY4WyvZptF8YebJIlyjO/l7zmLMYIx6DPpXLWWq+J7e60J7yGYx2VvIkQ3MReN5ZZW98DA+tex7Rz8o568daXA44HHTjpRcLHl1p4m1PUptIuL128lL9QJVUR7y0RyjKrEcNwM0QeNPEV5tjRkgaa5jiLvbr+4LOVKbdxJ45yQDXqGxAMBFHOfuijYuc7FyeTwKLhY4OTxTq1l4vGm3FzC8MUyxPCYMO8ezc0+R0APbpWr4svNMuvCwuJL3ZDMN9tIJHjR2xldxXnH5V0zRo4IdFbIwcjOR6UCNFjEYRQgGAuOAPpRcLHkbXl59p01pbq+W+ENn9jR3YFwW/ecDhuOue1dX4q8VXGj65a2trcfMWj8y3aBSrKzYzvJBz9Afeuy2qSCVGR0OOlBVSQSqkjoSKLhY80HjDxBBbyzPNBP5sMskY+z48nZJtzx94AHP4UknjXWY7G2ma6ha3+0yRm7igUtOq42lUYjI5I4544r0zav91fypNiYA2LgdPlHFF0FmJE/mQxvz8yhuRg8j07U+iikMKjmiWaMo34H0qSigDFZGjkaN/vD9aSr9/Duj81R8ydfcVQrVO6OCrDlloFFFFMzCrFh/x/p/umq9TWkiRXiNIwVdp5NKWxpR+NG3WdqvSD/eP8qtfbbX/nun51R1GeKbyRHIrEMc4PtWcVqdlRrkY3TP8Aj9k/3B/OtesjTP8Aj9k/3B/Oteie5GG+AKKKKk3CiiigAooooAKKKKACiiigAooooAKKKKACiiigAooooAKKKKACiiigAooooAKKKKACiiigDDvf+QjN/ur/AFqKpb3/AJCM3+6v9airdbHmS+J+rCiiigQ+BPNuY0PTO4/hWxWdp4zcSN6KAK0azlud1FWgFeYeOfBz3nii1vkkWK1vWWOeQ9I2A6n6/wA69PqOaGK4haKaNZI2GGVhkGknY0auczo/w+0TR5fOVJLiQrtJlbIIPtUuseBNE1gRmSFoXjBCtCce/PrWgulXNoNtjqEkcXaKUbwPoetDabe3I23epP5fdIF2bvx60XfcLLsefaH4Ca28bnEon0+yYSCX1bsv1FemalejTtMur0xmQQRtJsBxuwOmaltraG0gWGCMJGvQCotSsv7R0u6sjJ5fnxNHvxnbkdcUN3BKxl2/iZFaWPVLY2MqIkiqrmYSK/TbtXJPtirqa9pkksMcd1vaZQ6bI2YYPQkgYXoeuKyJvCM13ia51UteIY/KlihMaoqZwNofPOeu4U8eE/La28i9NukahZPJRg0oySQTv5ByeCDRoGpfHiPTpSgt7hJC0qxnduT72cEZHzDjqOPerNlq1jqLyJaXHmNGMsNrLx6jI5HB5HFc2vg+W0NlHFKbpUnjDSOxUxwrnj5mOevYCtnStDfTpWkkvTOVgFvDiIJsQEkZ5OTz14+lGgajL3xTp9pA0qmSXy5UjkTy3VlDHAYAjLD6ZqU+JNK+RY7kvI8bSIoifoDg7vl+XkY5rK/4Q+5LSSvrLyTlo2SSSIvjY27kFz19sCr1n4c+zS3Ez3hkluIJI5CI9oLOxYsBnjr0o0DUtWWu2N7PHbRSlrloklZER2VQwyMtjH54pZdf0qCN5JbxVVDIGO1uNn3+3amaNoo0dpWW4MvmRQx4K4x5a7c9e9Zdz4Oe5lnH9pbbeQzMkfkZZTLjPzZ5xjjgUaBqalt4l0i7uktobomZ22BWhdPmxnGSAAcc470n/CQ2a63Ppc26KaMoFYqSrlhkDIGAfqeaibw6rXv2n7U3/H3Hdbdn9xNu3r39abc+HpbnVprr7fst5pIpXhEOW3R/dw2eOfajQNSeTxLpMSsZLl1KuqFTBJuJOcYXbk5weRVm71exsIYpbmYxrKMoPLYsR1JwBkAd8jisW38Iyx38d3carJcSJJG4LISTtJOMlj1z2wPar2uaD/bMtvKt00EkIdTjcQ6tjIO1lPb1o0DUdN4o0aC4aB7wmRWC4SF2BJGQAQpBOOcCtK2uYby2jubeQSQyLuRx3FY0XhmOGSMx3JVI7tLlUCcDamwL1/WtHSdPGlaXBZCQyiIEbyuM856UaD1LtFFFIAooooAx508u5kUdM5FMq1qC4njb1XBqrWsdjgrK02FFFFMzCiiigAqS2j826RT0X5j+FR1c05fnlf0wopS2NaKvMv0UUVkdxznjbQW8QeHZbeHH2mI+bF7kdvxrk/C3w40y+0qG91CeWSV+WijbaIz/AHT716fWbPo8bXDXNpNJaXDfeaLo31HQ1Sk7WE4q9yK48MaPc2b2sllHsdNhYDBx9fXivPfFHw3gsUgbR5pHmlkCC3kOSQe4+lejfZNWI2nUowv95YRu/wAKls9LhtJTOzPPcMMGaU5b8PT8KE2hNJjNB0pNF0S109Tnykwx9T3qgnihPPV5bN49PkleFLoyA5ZM5ymMgfKecmugrlZvB8sl1CBqriwilkkFr5XOZM5y2exJxx+dL1H6GvJ4g0qJNzXY6IwCozMQ4yuABk5HPFJ/wkekmUxi8DERCYlY2KqhGQS2MDOD1NY3/CFzMFeTViZo/LETpCUCqilcHa+TkHrkVeh8LQQ2t7biciO6t44cKv3NmeRknOSelGgamnbapZ3dpJcwSloosh/3bBlxzypGf0rNn8XaZBc26FpDFL5gaTynzGUAJDLt3Dg9cVYg0eeOyvke/Y3d4ctcRx7NpAwMLk9h61kJ4NuY5GlTWD5zmTezwF9yuoUj5nJzgdcmjQNTWl8R6cvnrFMJJINu/wCVwgzjHz7SO4qza6xYXouDbzM62+4St5TBRjrgkYOMHpms9PDMcemXlil0wS4kRwxTJTbt468/dq9YaUtjpktiZWkWR5WLYwfnJOPwzRoGpHL4j0mFFd7sYdUZdsbMSHztwAM84NP0/XdM1WbybO58yTbuwY2XIBwcbgM4PBx0rKtPCUkFxDLNqXm+QYvLCwbflj3YB+Y5J3dfarum+H1068t7gXJk8lJkClMZ8x9/r26UaBqMsteuLpp5pNPWKwhkeMzife52nH+rC55PvVn/AISHS9sTC5Y+aSqqsLlsg4OVxlce4FU4vCttb2t2LZ0hvriR3N6kQEgDNnbkHOO3UVVXwjMluiJqjJOJXkNwsbCT5iMgNvzjjuTRoGpoR+I4JtK1O+jgkIsHkRkYFd5T0JHekj1/yLZZ9Xt47FZMGIRzGcsMZJIVeMDrSroJGl6pYG7LR3zSMGMfKbxz35/SoZfCttHBAmmGGweNGjcx24IkDLtbIBHPvRoGpe/t7SxcNCbxN6qWJ2nbgDJ+bGM45xnNN0rXLbWLi8jtlfZbFBvdSu/cM9CARWafCEZjNsb1vsWWdYvLG4OybCd2enJOMVoaRpM+nz3c9zeLcy3GzJWHywoVcDjJo0DU1aKKKQxCAwIPQ8VilfLd0/unFbdZV4u28b/aUGqhuY11eFyGiiitDiCiiigAwPSiiigC1pn/AB+yf7g/nWvWRpn/AB+yf7g/nWvWU9ztw3wBRRRUm4UUUUAFFFFABRRRQAUUUUAFFFFABRRRQAUUUUAFFFFABRRRQAUUUUAFFFFABRRRQAUUUUAZV5ZXD3jyxKrKwHU4xiofsN5/zyT/AL7q7JqkMcrxmOUlDg7VyKb/AGvD/wA8pv8AvitE5djjlGi23zFT7Def88k/77o+w3n/ADyT/vurf9rw/wDPKb/vij+14f8AnlN/3xReXYXJR/mIraC8gZz5KHdj+OrG68/590/77pn9rw/88pv++KP7Xh/55Tf98UrPsaKVNKyl/X3D915/z7p/33RuvP8An3T/AL7pn9rw/wDPKb/vij+14f8AnlN/3xRZ9h+0h/P/AF9w/def8+6f990brz/n3T/vumf2vD/zym/74o/teH/nlN/3xRZ9g9pD+f8Ar7h+68/590/77pkp1AxOIoIlkIO0s+QD70f2vD/zym/74o/teH/nlN/3xRZ9g54fz/19xXsotYt4mW7lS8cnIcqsePbAqzuvv+fZP+/lJ/a8P/PKb/vij+14f+eU3/fFFn2Dnh/P/X3DLf8AtNIFW4iikl53MrbQeeOPpTLwavJGgs1ghcSKWL/MCueR9T61N/a8P/PKb/vij+14f+eU3/fFFn2Dnh/P/X3Dt17n/j2TH/XSoV/tUXUjtHEYCgCR7uQ3OTn3449qk/teH/nlN/3xR/a8P/PKb/viiz7Bzw/n/r7hv/Ey+07zFGIdmPL3D73rmpC172tkP/bSm/2vD/zym/74o/teH/nlN/3xRZ9g54fz/wBfcJL/AGg8bLHEkbEfK4YHH4Gnbr4Af6MhPc+Zik/teH/nlN/3xR/a8P8Azym/74os+wc8P5/6+4duvf8An2T/AL+UBr3vbIP+2lN/teH/AJ5Tf98Uf2vD/wA8pv8Aviiz7Bzw/n/r7h+68/590/77o3Xn/Pun/fdM/teH/nlN/wB8Uf2vD/zym/74os+we0h/P/X3D915/wA+6f8AfdG68/590/77pn9rw/8APKb/AL4o/teH/nlN/wB8UWfYPaQ/n/r7h+68/wCfdP8Avujdef8APun/AH3TP7Xh/wCeU3/fFH9rw/8APKb/AL4os+we0h/P/X3EVzBeTlD5KDb/ALdQ/Ybz/nkn/fdW/wC14f8AnlN/3xR/a8P/ADym/wC+Ka5l0IkqUndyKn2G8/55J/33R9hvP+eSf991b/teH/nlN/3xR/a8P/PKb/vii8uxPJR/mKn2G8/55J/33R9hvP8Ankn/AH3Vv+14f+eU3/fFH9rw/wDPKb/vii8uwclH+YqfYbz/AJ5J/wB91PbQ3luHHkIdxz9+pP7Xh/55Tf8AfFH9rw/88pv++KHzPoVH2UXdSH7rz/n3T/vujdef8+6f990z+14f+eU3/fFH9rw/88pv++KVn2L9pD+f+vuH7rz/AJ90/wC+6N15/wA+6f8AfdM/teH/AJ5Tf98Uf2vD/wA8pv8Aviiz7B7SH8/9fcP3Xn/Pun/fdG68/wCfdP8Avumf2vD/AM8pv++KP7Xh/wCeU3/fFFn2D2kP5/6+4fuvP+fdP++6Tde/8+yf9/Kb/a8P/PKb/vij+14f+eU3/fFFn2Dnh/P/AF9w7de97ZP+/lUzDrbaj53nxLajgWwQHcPUt1z9Ktf2vD/zym/74o/teH/nlN/3xRZ9g54fz/19w7dff8+qf9/Ki/4mf2rd5UXkbMeXu53Z659MU/8AteH/AJ5Tf98Uf2vD/wA8pv8Aviiz7Bzw/n/r7h269x/x7J/38qvZjWI7bbeLBPNuJ3xnYMZ4GPYcVN/a8P8Azym/74o/teH/AJ5Tf98UWfYOeH8/9fcR3H9qPGot44on3qSzHd8ueRj3HenT/wBpPCywxRxSHo5YNj8Kd/a8P/PKb/vij+14f+eU3/fFFn2Dnh/P/X3Dt17j/j2T/vujdfd7VP8Av5Tf7Xh/55Tf98Uf2vD/AM8pv++KLPsHPD+f+vuHbr3/AJ9U/wC/lJuvv+fVP+/lJ/a8P/PKb/vij+14f+eU3/fFFn2Dnh/P/X3Dt17/AM+yf9/KXdef8+6f990z+14f+eU3/fFH9rw/88pv++KLPsHtIfz/ANfcP3Xn/Pun/fdG68/590/77pn9rw/88pv++KP7Xh/55Tf98UWfYPaQ/n/r7h+68/590/77qtcW15PIH8lBgY+/U39rw/8APKb/AL4o/teH/nlN/wB8UK66CcqbVnL+vuKn2G8/55J/33R9hvP+eSf991b/ALXh/wCeU3/fFH9rw/8APKb/AL4p3l2M+Sj/ADFT7Def88k/77o+w3n/ADyT/vurf9rw/wDPKb/vij+14f8AnlN/3xReXYOSj/MVPsN5/wA8k/77o+w3n/PJP++6t/2vD/zym/74o/teH/nlN/3xReXYOSj/ADCafaTwzvJMFXK4ABzWjWf/AGvD/wA8pv8Avij+14f+eU3/AHxUtSZtCdKCsmaFFZ/9rw/88pv++KP7Xh/55Tf98UcrK9tT7mhRWf8A2vD/AM8pv++KP7Xh/wCeU3/fFHKw9tT7mhRWf/a8P/PKb/vij+14f+eU3/fFHKw9tT7mhRWf/a8P/PKb/vij+14f+eU3/fFHKw9tT7mhRWf/AGvD/wA8pv8Avij+14f+eU3/AHxRysPbU+5oUVn/ANrw/wDPKb/vij+14f8AnlN/3xRysPbU+5oUVn/2vD/zym/74o/teH/nlN/3xRysPbU+5oUVn/2vD/zym/74o/teH/nlN/3xRysPbU+5oUVn/wBrw/8APKb/AL4o/teH/nlN/wB8UcrD21PuaFFZ/wDa8P8Azym/74o/teH/AJ5Tf98UcrD21PuaFFZ/9rw/88pv++KP7Xh/55Tf98UcrD21PuaFFZ/9rw/88pv++Kkg1KKeZYlSRWPTcuKXKxqtBuyZcooopGgUUUUAYEv/AB93H/XQ/wAhTadL/wAfdx/10P8AIU2tzy3uwooooAKKKKACiiigAooooAKKKKACiiigAooooAKKKKACsvUtUnt7yCxsbYXF3MpfDthEUdya1Kw7gyDxTKYv9YNO+T67jigaFa615SQ0WlAgZI8x84p2i67/AGm7wzRokyjcrRsSki+ozXLBdIbw6biSY/20ST94+b5uemPSuihVk8S2KlAh+wfOAMYOaZTSsdBRRXFedqMU10ltcXFuge7m+SMHeysNo5B45PSkSlc7WiuJu9QvrqHULaW4uWkkt2dFt1XZGNoOCCNwPXvirDaxcpqNpbWkt1KSgUrIq7G/d5BAxu6456UBys66iuKttR1O5uorVNTuzvlgEreUgaPcrF1Hy9MjuKdqmtX8N5dQWU94WjjkU+YiEKQBhlAXP58GgfKzs6K5aC41SDVVR725nhF4sBWSNcMjJkkkKOh711NBLVgooooAgu7uCxtJLq4cJFGuWJrgJfiDqd7f+RpNgjKT8isNzNWv8RjKPDaBCfLMw8zH6VkfD/TokE2oLeRee0TIIj96Pn730pmkUlG7Og0bxTNc6gNM1ayNlfMu5Bnhh/Sumrxi/E9v4qhH2830qypiYHOeegr2cZwM9cc0CnFLYMgdSB9TRXPeIrR7zU9JjSztrobpSY7rPl/dHJwDz6cVn3urXtlf/Y9PSVWjRkNuFXylwmfkGN2M9zxSJUbnY0Vx99q17FFaCyv7ieORWPnsqLmTjCNlRx9Bn3qtbX9/bT3i200rzmaVpLYx5WMbQQwOM9fegfKdzRXHnVr3y+NQuPsm47LvyRudtoIXG3GM5HSl0i71JfEUi3MTxW05UswXO6XYPlPoP60C5Tr6KKKBBRRTJf8AUSY67G/lQBgT+ONBgmeJrpmZCVOxCRkVGPH2gH/l4lH1jrymHYdTTzsbDMN+emN3NXvEK6Mt9jRjIY/4933c/wCzTsbezieyWGoW2p2i3VpIJIm4Bq1XH/DjP/COSZ6ee2K0PEdlJPc2LwSvGZpRazlRndE3JHt060jJqzsdBRkdyB9TXGHVdShRvKnlJj/18XkjFuocAAcd1z60t0sOuadHc3Nul1jURHG7w8+Vu6dOlA+U7KiuIutRufs1xpqs6+XHcB4khxtUfcxgflimf2xqMNnGtvd3MtrkKLnYqsDt+7yuMZ9qA5Wd1RUFi80lhbvcY85owXx0zU9BIVVvtRtdOEJu5RGs0nlqx6Zq1XOeNrGS+8OyGMAmE+YVK5yPb3oGldmtqmqW2k6c99csfKXGNvJYnoBWPpXjbTtWuFt4op0nY4CsM8eua8obULxrU2r3ErQZz5bNkZ+ldl8NdPka+uNQZD5Sp5ak9zTsaOCSuz0qjI7EH6GkZFkQo6hkYYZSMgiuLWB9FtLu70uzWOT7c8JWOEZKMAF7dAeaRmlc7WiuJF3q97bxG6Dq4leA4iGcrGdzDjjJ71Xhubyxh86C5unY2cIOVGQM4YjIxke9A+U76iua0a51O9v4xcXcwhSIuAoQiT5uNxx1x6YrpaCWrBRRRQBg+I9cu9JmsILK0iuJrt2RVkYgDGPT61y918RdUs7mS3n0q1SWM7WXe3Bra8WwJda14ehk3bHncHaxB6DuKw7nSdGtbbVdRvbaScW15sA8w5YehNM0io21L+geO7rWNZhsZbGCNZM/MjHI/Ou5rzu20uz0/wAbaRLYoY4LqLzQhOdvFdj4iz/wjt/gEnyj0HPUUhSSurGnRXI6prPnQQS6TcCR47aTLpFuKNtXHUVV1K41mOaNIDLdz21yfLkkUA7THljwACRzignlO4orjDrWrSX0q2zysFUlEkVQHTZkNjG7dn8Kp+bLLLcXEVzcXR+0wMJXjwciNsjAAGAfagfKd/RWBoFzfvcGK8uJp1a1jmzKgXaxJyBgD06Vv0EtWCiiigAooooAKKKKACiiigAooooAKKKKACiiigAooooAKls/+QhD9DUVS2f/ACEIfoaHsOPxL1RuUUUVgemFFFFAGBL/AMfdx/10P8hTa0ZNLEkzyCd13tkgAU3+yB/z8yfkK15kcDo1LvQoUVf/ALIH/PzJ+Qo/sgf8/Mn5CjmQvY1OxQoq/wD2QP8An5k/IUf2QP8An5k/IUcyD2NTsUKKv/2QP+fmT8hR/ZA/5+ZPyFHMg9jU7FCir/8AZA/5+ZPyFH9kD/n5k/IUcyD2NTsUKKv/ANkD/n5k/IUf2QP+fmT8hRzIPY1OxQoq/wD2QP8An5k/IUf2QP8An5k/IUcyD2NTsUKKv/2QP+fmT8hR/ZA/5+ZPyFHMg9jU7FCir/8AZA/5+ZPyFH9kD/n5k/IUcyD2NTsUKytSsLpr6HUbCVFuY0MbRyfdkTOcH05rpP7IH/PzJ+Qo/sgf8/Mn5CjmQ1RqLocht1j7T539jab5n/PXec1a06wuxfy6jqMiG4dfLSOP7qL/AI10v9kD/n5k/IUf2QP+fmT8hT5kHsqnYoUuT6mr39kD/n5k/IUf2QP+fmT8hS5kL2NTsUdx9T+dISSpUkkHqM1f/sgf8/Mn5Cj+yB/z8yfkKOZB7Gp2Mi1sbWxDi1hWLecvgklvqTVnccYyfzq9/ZA/5+ZPyFH9kD/n5k/IUcyD2NTsUMn1oq//AGQP+fmT8hR/ZA/5+ZPyFHMg9jU7FCir/wDZA/5+ZPyFH9kD/n5k/IUcyD2NTsY2oWEGp2EtncrmKUYOOo965XQvCN1oWpXriRZreW3ZI2HXPoa9D/sgf8/Mn5Cj+yB/z8yfkKfOilSqpWsedeGPA5067F9qLK8ynMca8hfc121X/wCyB/z8yfkKP7IH/PzJ+Qo5kJ0qrd2ihS7jjGTir39kD/n5k/IUf2QP+fmT8hS5kL2NTsUdzZzk/nRuOMZNXv7IH/PzJ+Qo/sgf8/Mn5CjmQexqdijubOcn86TJ9av/ANkD/n5k/IUf2QP+fmT8hRzIPY1OxQoq/wD2QP8An5k/IUf2QP8An5k/IUcyD2NTsUKOowe9X/7IH/PzJ+Qo/sgf8/Mn5CjmQexqdjhLn4e6PcXEkwaaPeclVbgVF/wrfSP+e1z/AN9V6B/ZA/5+ZPyFH9kD/n5k/IU+dFclYw9L0u20exSztFIjU5yTkk+pq7V/+yP+nmT8hR/ZH/TzJ+QpcyF7Gp2KO4+p46UZJOcmr39kf9PMn5Cj+yP+nmT8hRzIXsanYo7jjGT+dG5s5yc/Wr39kf8ATzJ+Qo/sj/p5k/IUcyD2NTsUKKv/ANkf9PMn5Cj+yP8Ap5k/IUcyD2NTsUKr3sE1xavHBcNbyEcOADj8K1/7I/6eZPyFH9kf9PMn5CjmQexqdjzeH4cQPdtPe3zy7m3FVULmuytLO3sLZLa2iWOJBgKK1v7I/wCnmT8hR/ZH/TzJ+Qp86KdOq90UKMn1q/8A2R/08yfkKP7I/wCnmT8hS5kT7Gp2KOT6mjcfU/nV7+yP+nmT8hR/ZH/TzJ+Qo5kHsanYo5J6k0lX/wCyP+nmT8hR/ZH/AE8yfkKOZB7Gp2KFFX/7I/6eZPyFH9kf9PMn5CjmQexqdjjvE+lalfz6dc6YYvOtHZv3h45A/wAK5658PeKruxurSUWnl3UvmyEHnd7V6l/ZH/TzJ+Qo/sj/AKeZPyFPnRSp1V0PPNL0HXTrdhd6k1uIrOMogQ84rtM85FX/AOyP+nmT8hR/ZH/TzJ+Qo5kJ0qj6FHcx6sfzoyfU1e/sj/p5k/IUf2R/08yfkKXMhexqdijuPqaNzep/Or39kf8ATzJ+Qo/sj/p5k/IUcyD2NTsUMn1oq/8A2R/08yfkKP7I/wCnmT8hRzIPY1OxQoq//ZH/AE8yfkKP7I/6eZPyFHMg9jU7FCir/wDZH/TzJ+Qo/sj/AKeZPyFHMg9jU7FCir/9kf8ATzJ+Qo/sj/p5k/IUcyD2NTsUKKv/ANkf9PMn5Cj+yP8Ap5k/IUcyD2NTsUKKv/2R/wBPMn5Cj+yP+nmT8hRzIPY1OxQoq/8A2R/08yfkKP7I/wCnmT8hRzIPY1OxQoq//ZH/AE8yfkKP7I/6eZPyFHMg9jU7FCir/wDZH/TzJ+Qo/sj/AKeZPyFHMg9jU7FCpbP/AJCEP0NWv7I/6eZPyFSQaaIJ1l853K9AQKHJWKjRnzJtF6iiisjuKpml9FpVnf8AiUH6GiimId9oP/PP/wAeo+0H/nn/AOPUUUWC4faD/wA8/wDx6j7Qf+ef/j1FFFguH2g/88//AB6j7Qf+ef8A49RRRYLh9oP/ADz/APHqPtB/55/+PUUUWC4faD/zz/8AHqPtB/55/wDj1FFFguH2g/8APP8A8eo+0H/nn/49RRRYLh9oP/PP/wAeo+0H/nn/AOPUUUWC4faD/wA8/wDx6j7Qf+ef/j1FFFguH2g/88//AB6j7Qf+ef8A49RRRYLh9oP/ADz/APHqPtB/55/+PUUUWC4faD/zz/8AHqPtB/55/wDj1FFFguH2g/8APP8A8eo+0H/nn/49RRRYLh9oP/PP/wAeo+0H/nn/AOPUUUWC4faD/wA8/wDx6j7Qf+ef/j1FFFguH2g/88//AB6j7Qf+ef8A49RRRYLh9oP/ADz/APHqPtB/55/+PUUUWC4faD/zz/8AHqPtB/55/wDj1FFFguH2g/8APP8A8eo+0H/nn/49RRRYLh9oP/PP/wAeo+0H/nn/AOPUUUWC4faD/wA8/wDx6j7Qf+ef/j1FFFguH2g/88//AB6j7Qf+ef8A49RRRYLh9oP/ADz/APHqPtB/55/+PUUUWC4faD/zz/8AHqPtB/55/wDj1FFFguH2g/8APP8A8eo+0H/nn/49RRRYLh9oP/PP/wAeo+0H/nn/AOPUUUWC4faD/wA8/wDx6j7Qf+ef/j1FFFguH2g/88//AB6j7Qf+ef8A49RRRYLh9oP/ADz/APHqPtB/55/+PUUUWC4faD/zz/8AHqPtB/55/wDj1FFFguH2g/8APP8A8eo+0H/nn/49RRRYLh9oP/PP/wAeo+0H/nn/AOPUUUWC4faD/wA8/wDx6j7Qf+ef/j1FFFguH2g/88//AB6j7Qf+ef8A49RRRYLh9oP/ADz/APHqPtB/55/+PUUUWC4faD/zz/8AHqPtB/55/wDj1FFFguH2g/8APP8A8eo+0H/nn/49RRRYLh9oP/PP/wAeo+0H/nn/AOPUUUWC4faD/wA8/wDx6j7Qf+ef/j1FFFguH2g/88//AB6j7Qf+ef8A49RRRYLh9oP/ADz/APHqPtB/55/+PUUUWC4faD/zz/8AHqPtB/55/wDj1FFFguH2g/8APP8A8eo+0H/nn/49RRRYLh9oP/PP/wAeo+0H/nn/AOPUUUWC4faD/wA8/wDx6j7Qf+ef/j1FFFguH2g/88//AB6j7Qf+ef8A49RRRYLh9oP/ADz/APHqPtB/55/+PUUUWC4faD/zz/8AHqPtB/55/wDj1FFFguH2g/8APP8A8eo+0H+5+tFFFguM8+X+6tHny+i0UUwP/9k=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25" name="Google Shape;9659;p70"/>
          <p:cNvGrpSpPr/>
          <p:nvPr/>
        </p:nvGrpSpPr>
        <p:grpSpPr>
          <a:xfrm>
            <a:off x="7210251" y="2481939"/>
            <a:ext cx="1329630" cy="1245294"/>
            <a:chOff x="7402362" y="3681535"/>
            <a:chExt cx="402757" cy="372728"/>
          </a:xfrm>
        </p:grpSpPr>
        <p:sp>
          <p:nvSpPr>
            <p:cNvPr id="26" name="Google Shape;9660;p70"/>
            <p:cNvSpPr/>
            <p:nvPr/>
          </p:nvSpPr>
          <p:spPr>
            <a:xfrm>
              <a:off x="7471248" y="3681535"/>
              <a:ext cx="333871" cy="303763"/>
            </a:xfrm>
            <a:custGeom>
              <a:avLst/>
              <a:gdLst/>
              <a:ahLst/>
              <a:cxnLst/>
              <a:rect l="l" t="t" r="r" b="b"/>
              <a:pathLst>
                <a:path w="12708" h="11562" extrusionOk="0">
                  <a:moveTo>
                    <a:pt x="6341" y="0"/>
                  </a:moveTo>
                  <a:cubicBezTo>
                    <a:pt x="4868" y="0"/>
                    <a:pt x="3393" y="562"/>
                    <a:pt x="2268" y="1687"/>
                  </a:cubicBezTo>
                  <a:cubicBezTo>
                    <a:pt x="0" y="3955"/>
                    <a:pt x="21" y="7624"/>
                    <a:pt x="2296" y="9871"/>
                  </a:cubicBezTo>
                  <a:cubicBezTo>
                    <a:pt x="2407" y="9982"/>
                    <a:pt x="2518" y="10086"/>
                    <a:pt x="2636" y="10184"/>
                  </a:cubicBezTo>
                  <a:cubicBezTo>
                    <a:pt x="3718" y="11105"/>
                    <a:pt x="5049" y="11561"/>
                    <a:pt x="6375" y="11561"/>
                  </a:cubicBezTo>
                  <a:cubicBezTo>
                    <a:pt x="7854" y="11561"/>
                    <a:pt x="9327" y="10994"/>
                    <a:pt x="10446" y="9871"/>
                  </a:cubicBezTo>
                  <a:cubicBezTo>
                    <a:pt x="12576" y="7749"/>
                    <a:pt x="12707" y="4343"/>
                    <a:pt x="10758" y="2061"/>
                  </a:cubicBezTo>
                  <a:cubicBezTo>
                    <a:pt x="10661" y="1943"/>
                    <a:pt x="10557" y="1832"/>
                    <a:pt x="10446" y="1721"/>
                  </a:cubicBezTo>
                  <a:cubicBezTo>
                    <a:pt x="9320" y="574"/>
                    <a:pt x="7831" y="0"/>
                    <a:pt x="6341" y="0"/>
                  </a:cubicBezTo>
                  <a:close/>
                </a:path>
              </a:pathLst>
            </a:custGeom>
            <a:solidFill>
              <a:srgbClr val="8A9D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661;p70"/>
            <p:cNvSpPr/>
            <p:nvPr/>
          </p:nvSpPr>
          <p:spPr>
            <a:xfrm>
              <a:off x="7540502" y="3735683"/>
              <a:ext cx="236741" cy="236558"/>
            </a:xfrm>
            <a:custGeom>
              <a:avLst/>
              <a:gdLst/>
              <a:ahLst/>
              <a:cxnLst/>
              <a:rect l="l" t="t" r="r" b="b"/>
              <a:pathLst>
                <a:path w="9011" h="9004" extrusionOk="0">
                  <a:moveTo>
                    <a:pt x="8122" y="0"/>
                  </a:moveTo>
                  <a:lnTo>
                    <a:pt x="0" y="8123"/>
                  </a:lnTo>
                  <a:cubicBezTo>
                    <a:pt x="423" y="8483"/>
                    <a:pt x="895" y="8781"/>
                    <a:pt x="1401" y="9003"/>
                  </a:cubicBezTo>
                  <a:lnTo>
                    <a:pt x="9010" y="1401"/>
                  </a:lnTo>
                  <a:cubicBezTo>
                    <a:pt x="8781" y="888"/>
                    <a:pt x="8483" y="416"/>
                    <a:pt x="8122" y="0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662;p70"/>
            <p:cNvSpPr/>
            <p:nvPr/>
          </p:nvSpPr>
          <p:spPr>
            <a:xfrm>
              <a:off x="7472693" y="3728274"/>
              <a:ext cx="283585" cy="256998"/>
            </a:xfrm>
            <a:custGeom>
              <a:avLst/>
              <a:gdLst/>
              <a:ahLst/>
              <a:cxnLst/>
              <a:rect l="l" t="t" r="r" b="b"/>
              <a:pathLst>
                <a:path w="10794" h="9782" extrusionOk="0">
                  <a:moveTo>
                    <a:pt x="9427" y="8869"/>
                  </a:moveTo>
                  <a:cubicBezTo>
                    <a:pt x="9426" y="8870"/>
                    <a:pt x="9424" y="8871"/>
                    <a:pt x="9423" y="8872"/>
                  </a:cubicBezTo>
                  <a:lnTo>
                    <a:pt x="9423" y="8872"/>
                  </a:lnTo>
                  <a:cubicBezTo>
                    <a:pt x="9422" y="8873"/>
                    <a:pt x="9421" y="8875"/>
                    <a:pt x="9420" y="8876"/>
                  </a:cubicBezTo>
                  <a:lnTo>
                    <a:pt x="9427" y="8869"/>
                  </a:lnTo>
                  <a:close/>
                  <a:moveTo>
                    <a:pt x="4560" y="0"/>
                  </a:moveTo>
                  <a:cubicBezTo>
                    <a:pt x="3489" y="0"/>
                    <a:pt x="2412" y="298"/>
                    <a:pt x="1457" y="907"/>
                  </a:cubicBezTo>
                  <a:cubicBezTo>
                    <a:pt x="1" y="3189"/>
                    <a:pt x="327" y="6178"/>
                    <a:pt x="2241" y="8092"/>
                  </a:cubicBezTo>
                  <a:cubicBezTo>
                    <a:pt x="2352" y="8203"/>
                    <a:pt x="2463" y="8307"/>
                    <a:pt x="2574" y="8405"/>
                  </a:cubicBezTo>
                  <a:cubicBezTo>
                    <a:pt x="3647" y="9316"/>
                    <a:pt x="4980" y="9782"/>
                    <a:pt x="6320" y="9782"/>
                  </a:cubicBezTo>
                  <a:cubicBezTo>
                    <a:pt x="7394" y="9782"/>
                    <a:pt x="8472" y="9482"/>
                    <a:pt x="9423" y="8872"/>
                  </a:cubicBezTo>
                  <a:lnTo>
                    <a:pt x="9423" y="8872"/>
                  </a:lnTo>
                  <a:cubicBezTo>
                    <a:pt x="10793" y="6736"/>
                    <a:pt x="10605" y="3957"/>
                    <a:pt x="8955" y="2023"/>
                  </a:cubicBezTo>
                  <a:cubicBezTo>
                    <a:pt x="8858" y="1912"/>
                    <a:pt x="8754" y="1794"/>
                    <a:pt x="8643" y="1690"/>
                  </a:cubicBezTo>
                  <a:cubicBezTo>
                    <a:pt x="7529" y="576"/>
                    <a:pt x="6051" y="0"/>
                    <a:pt x="4560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663;p70"/>
            <p:cNvSpPr/>
            <p:nvPr/>
          </p:nvSpPr>
          <p:spPr>
            <a:xfrm>
              <a:off x="7508791" y="3711985"/>
              <a:ext cx="251691" cy="243572"/>
            </a:xfrm>
            <a:custGeom>
              <a:avLst/>
              <a:gdLst/>
              <a:ahLst/>
              <a:cxnLst/>
              <a:rect l="l" t="t" r="r" b="b"/>
              <a:pathLst>
                <a:path w="9580" h="9271" extrusionOk="0">
                  <a:moveTo>
                    <a:pt x="4946" y="1"/>
                  </a:moveTo>
                  <a:cubicBezTo>
                    <a:pt x="4842" y="1"/>
                    <a:pt x="4738" y="7"/>
                    <a:pt x="4641" y="14"/>
                  </a:cubicBezTo>
                  <a:cubicBezTo>
                    <a:pt x="2906" y="125"/>
                    <a:pt x="1381" y="1201"/>
                    <a:pt x="694" y="2796"/>
                  </a:cubicBezTo>
                  <a:cubicBezTo>
                    <a:pt x="0" y="4384"/>
                    <a:pt x="257" y="6229"/>
                    <a:pt x="1360" y="7575"/>
                  </a:cubicBezTo>
                  <a:cubicBezTo>
                    <a:pt x="1561" y="7818"/>
                    <a:pt x="1790" y="8047"/>
                    <a:pt x="2039" y="8248"/>
                  </a:cubicBezTo>
                  <a:cubicBezTo>
                    <a:pt x="2878" y="8922"/>
                    <a:pt x="3906" y="9270"/>
                    <a:pt x="4943" y="9270"/>
                  </a:cubicBezTo>
                  <a:cubicBezTo>
                    <a:pt x="5623" y="9270"/>
                    <a:pt x="6306" y="9121"/>
                    <a:pt x="6943" y="8816"/>
                  </a:cubicBezTo>
                  <a:cubicBezTo>
                    <a:pt x="8553" y="8047"/>
                    <a:pt x="9579" y="6417"/>
                    <a:pt x="9579" y="4634"/>
                  </a:cubicBezTo>
                  <a:cubicBezTo>
                    <a:pt x="9579" y="3247"/>
                    <a:pt x="8955" y="1936"/>
                    <a:pt x="7880" y="1055"/>
                  </a:cubicBezTo>
                  <a:cubicBezTo>
                    <a:pt x="7741" y="937"/>
                    <a:pt x="7595" y="833"/>
                    <a:pt x="7443" y="736"/>
                  </a:cubicBezTo>
                  <a:cubicBezTo>
                    <a:pt x="6694" y="257"/>
                    <a:pt x="5827" y="1"/>
                    <a:pt x="4946" y="1"/>
                  </a:cubicBezTo>
                  <a:close/>
                </a:path>
              </a:pathLst>
            </a:custGeom>
            <a:solidFill>
              <a:srgbClr val="BA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64;p70"/>
            <p:cNvSpPr/>
            <p:nvPr/>
          </p:nvSpPr>
          <p:spPr>
            <a:xfrm>
              <a:off x="7496575" y="3728248"/>
              <a:ext cx="251323" cy="227310"/>
            </a:xfrm>
            <a:custGeom>
              <a:avLst/>
              <a:gdLst/>
              <a:ahLst/>
              <a:cxnLst/>
              <a:rect l="l" t="t" r="r" b="b"/>
              <a:pathLst>
                <a:path w="9566" h="8652" extrusionOk="0">
                  <a:moveTo>
                    <a:pt x="3663" y="0"/>
                  </a:moveTo>
                  <a:cubicBezTo>
                    <a:pt x="3458" y="0"/>
                    <a:pt x="3252" y="11"/>
                    <a:pt x="3045" y="34"/>
                  </a:cubicBezTo>
                  <a:cubicBezTo>
                    <a:pt x="444" y="1580"/>
                    <a:pt x="0" y="5159"/>
                    <a:pt x="2137" y="7296"/>
                  </a:cubicBezTo>
                  <a:cubicBezTo>
                    <a:pt x="3053" y="8211"/>
                    <a:pt x="4232" y="8652"/>
                    <a:pt x="5403" y="8652"/>
                  </a:cubicBezTo>
                  <a:cubicBezTo>
                    <a:pt x="6963" y="8652"/>
                    <a:pt x="8508" y="7869"/>
                    <a:pt x="9392" y="6387"/>
                  </a:cubicBezTo>
                  <a:cubicBezTo>
                    <a:pt x="9565" y="4813"/>
                    <a:pt x="9080" y="3231"/>
                    <a:pt x="8053" y="2024"/>
                  </a:cubicBezTo>
                  <a:cubicBezTo>
                    <a:pt x="7949" y="1913"/>
                    <a:pt x="7845" y="1795"/>
                    <a:pt x="7741" y="1691"/>
                  </a:cubicBezTo>
                  <a:cubicBezTo>
                    <a:pt x="6653" y="603"/>
                    <a:pt x="5183" y="0"/>
                    <a:pt x="3663" y="0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65;p70"/>
            <p:cNvSpPr/>
            <p:nvPr/>
          </p:nvSpPr>
          <p:spPr>
            <a:xfrm>
              <a:off x="7511524" y="3731296"/>
              <a:ext cx="221976" cy="232564"/>
            </a:xfrm>
            <a:custGeom>
              <a:avLst/>
              <a:gdLst/>
              <a:ahLst/>
              <a:cxnLst/>
              <a:rect l="l" t="t" r="r" b="b"/>
              <a:pathLst>
                <a:path w="8449" h="8852" extrusionOk="0">
                  <a:moveTo>
                    <a:pt x="7339" y="1"/>
                  </a:moveTo>
                  <a:lnTo>
                    <a:pt x="0" y="7339"/>
                  </a:lnTo>
                  <a:cubicBezTo>
                    <a:pt x="139" y="7866"/>
                    <a:pt x="340" y="8373"/>
                    <a:pt x="597" y="8851"/>
                  </a:cubicBezTo>
                  <a:lnTo>
                    <a:pt x="1935" y="7513"/>
                  </a:lnTo>
                  <a:lnTo>
                    <a:pt x="8449" y="1000"/>
                  </a:lnTo>
                  <a:cubicBezTo>
                    <a:pt x="8247" y="750"/>
                    <a:pt x="8025" y="521"/>
                    <a:pt x="7776" y="320"/>
                  </a:cubicBezTo>
                  <a:cubicBezTo>
                    <a:pt x="7637" y="202"/>
                    <a:pt x="7491" y="98"/>
                    <a:pt x="7339" y="1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66;p70"/>
            <p:cNvSpPr/>
            <p:nvPr/>
          </p:nvSpPr>
          <p:spPr>
            <a:xfrm>
              <a:off x="7519721" y="3712169"/>
              <a:ext cx="144157" cy="136696"/>
            </a:xfrm>
            <a:custGeom>
              <a:avLst/>
              <a:gdLst/>
              <a:ahLst/>
              <a:cxnLst/>
              <a:rect l="l" t="t" r="r" b="b"/>
              <a:pathLst>
                <a:path w="5487" h="5203" extrusionOk="0">
                  <a:moveTo>
                    <a:pt x="4530" y="0"/>
                  </a:moveTo>
                  <a:cubicBezTo>
                    <a:pt x="4426" y="0"/>
                    <a:pt x="4322" y="7"/>
                    <a:pt x="4225" y="14"/>
                  </a:cubicBezTo>
                  <a:lnTo>
                    <a:pt x="0" y="4232"/>
                  </a:lnTo>
                  <a:cubicBezTo>
                    <a:pt x="91" y="4571"/>
                    <a:pt x="215" y="4897"/>
                    <a:pt x="382" y="5203"/>
                  </a:cubicBezTo>
                  <a:lnTo>
                    <a:pt x="5487" y="98"/>
                  </a:lnTo>
                  <a:cubicBezTo>
                    <a:pt x="5175" y="35"/>
                    <a:pt x="4849" y="0"/>
                    <a:pt x="4530" y="0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667;p70"/>
            <p:cNvSpPr/>
            <p:nvPr/>
          </p:nvSpPr>
          <p:spPr>
            <a:xfrm>
              <a:off x="7502039" y="3706442"/>
              <a:ext cx="276466" cy="254686"/>
            </a:xfrm>
            <a:custGeom>
              <a:avLst/>
              <a:gdLst/>
              <a:ahLst/>
              <a:cxnLst/>
              <a:rect l="l" t="t" r="r" b="b"/>
              <a:pathLst>
                <a:path w="10523" h="9694" extrusionOk="0">
                  <a:moveTo>
                    <a:pt x="5203" y="434"/>
                  </a:moveTo>
                  <a:cubicBezTo>
                    <a:pt x="6375" y="434"/>
                    <a:pt x="7492" y="898"/>
                    <a:pt x="8324" y="1724"/>
                  </a:cubicBezTo>
                  <a:cubicBezTo>
                    <a:pt x="9808" y="3215"/>
                    <a:pt x="10044" y="5545"/>
                    <a:pt x="8872" y="7300"/>
                  </a:cubicBezTo>
                  <a:cubicBezTo>
                    <a:pt x="8035" y="8555"/>
                    <a:pt x="6642" y="9259"/>
                    <a:pt x="5203" y="9259"/>
                  </a:cubicBezTo>
                  <a:cubicBezTo>
                    <a:pt x="4638" y="9259"/>
                    <a:pt x="4065" y="9150"/>
                    <a:pt x="3517" y="8923"/>
                  </a:cubicBezTo>
                  <a:cubicBezTo>
                    <a:pt x="1568" y="8119"/>
                    <a:pt x="465" y="6052"/>
                    <a:pt x="875" y="3992"/>
                  </a:cubicBezTo>
                  <a:cubicBezTo>
                    <a:pt x="1284" y="1925"/>
                    <a:pt x="3094" y="434"/>
                    <a:pt x="5203" y="434"/>
                  </a:cubicBezTo>
                  <a:close/>
                  <a:moveTo>
                    <a:pt x="5207" y="0"/>
                  </a:moveTo>
                  <a:cubicBezTo>
                    <a:pt x="4584" y="0"/>
                    <a:pt x="3954" y="120"/>
                    <a:pt x="3351" y="371"/>
                  </a:cubicBezTo>
                  <a:cubicBezTo>
                    <a:pt x="1214" y="1252"/>
                    <a:pt x="1" y="3520"/>
                    <a:pt x="451" y="5788"/>
                  </a:cubicBezTo>
                  <a:cubicBezTo>
                    <a:pt x="895" y="8056"/>
                    <a:pt x="2886" y="9693"/>
                    <a:pt x="5203" y="9693"/>
                  </a:cubicBezTo>
                  <a:cubicBezTo>
                    <a:pt x="5211" y="9693"/>
                    <a:pt x="5220" y="9693"/>
                    <a:pt x="5228" y="9693"/>
                  </a:cubicBezTo>
                  <a:cubicBezTo>
                    <a:pt x="6502" y="9693"/>
                    <a:pt x="7727" y="9181"/>
                    <a:pt x="8629" y="8278"/>
                  </a:cubicBezTo>
                  <a:cubicBezTo>
                    <a:pt x="10266" y="6641"/>
                    <a:pt x="10523" y="4082"/>
                    <a:pt x="9240" y="2154"/>
                  </a:cubicBezTo>
                  <a:cubicBezTo>
                    <a:pt x="8319" y="775"/>
                    <a:pt x="6788" y="0"/>
                    <a:pt x="5207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668;p70"/>
            <p:cNvSpPr/>
            <p:nvPr/>
          </p:nvSpPr>
          <p:spPr>
            <a:xfrm>
              <a:off x="7402362" y="3750580"/>
              <a:ext cx="333871" cy="303684"/>
            </a:xfrm>
            <a:custGeom>
              <a:avLst/>
              <a:gdLst/>
              <a:ahLst/>
              <a:cxnLst/>
              <a:rect l="l" t="t" r="r" b="b"/>
              <a:pathLst>
                <a:path w="12708" h="11559" extrusionOk="0">
                  <a:moveTo>
                    <a:pt x="6339" y="0"/>
                  </a:moveTo>
                  <a:cubicBezTo>
                    <a:pt x="4863" y="0"/>
                    <a:pt x="3387" y="562"/>
                    <a:pt x="2262" y="1688"/>
                  </a:cubicBezTo>
                  <a:cubicBezTo>
                    <a:pt x="0" y="3949"/>
                    <a:pt x="14" y="7625"/>
                    <a:pt x="2296" y="9865"/>
                  </a:cubicBezTo>
                  <a:cubicBezTo>
                    <a:pt x="2407" y="9976"/>
                    <a:pt x="2518" y="10080"/>
                    <a:pt x="2629" y="10177"/>
                  </a:cubicBezTo>
                  <a:cubicBezTo>
                    <a:pt x="3711" y="11101"/>
                    <a:pt x="5041" y="11558"/>
                    <a:pt x="6368" y="11558"/>
                  </a:cubicBezTo>
                  <a:cubicBezTo>
                    <a:pt x="7850" y="11558"/>
                    <a:pt x="9327" y="10989"/>
                    <a:pt x="10446" y="9865"/>
                  </a:cubicBezTo>
                  <a:lnTo>
                    <a:pt x="10446" y="9872"/>
                  </a:lnTo>
                  <a:cubicBezTo>
                    <a:pt x="12569" y="7743"/>
                    <a:pt x="12708" y="4344"/>
                    <a:pt x="10758" y="2055"/>
                  </a:cubicBezTo>
                  <a:cubicBezTo>
                    <a:pt x="10654" y="1937"/>
                    <a:pt x="10557" y="1826"/>
                    <a:pt x="10446" y="1715"/>
                  </a:cubicBezTo>
                  <a:cubicBezTo>
                    <a:pt x="9318" y="573"/>
                    <a:pt x="7828" y="0"/>
                    <a:pt x="6339" y="0"/>
                  </a:cubicBezTo>
                  <a:close/>
                </a:path>
              </a:pathLst>
            </a:custGeom>
            <a:solidFill>
              <a:srgbClr val="8A9D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669;p70"/>
            <p:cNvSpPr/>
            <p:nvPr/>
          </p:nvSpPr>
          <p:spPr>
            <a:xfrm>
              <a:off x="7471432" y="3804570"/>
              <a:ext cx="236741" cy="236741"/>
            </a:xfrm>
            <a:custGeom>
              <a:avLst/>
              <a:gdLst/>
              <a:ahLst/>
              <a:cxnLst/>
              <a:rect l="l" t="t" r="r" b="b"/>
              <a:pathLst>
                <a:path w="9011" h="9011" extrusionOk="0">
                  <a:moveTo>
                    <a:pt x="8129" y="0"/>
                  </a:moveTo>
                  <a:lnTo>
                    <a:pt x="0" y="8122"/>
                  </a:lnTo>
                  <a:cubicBezTo>
                    <a:pt x="423" y="8483"/>
                    <a:pt x="895" y="8781"/>
                    <a:pt x="1408" y="9010"/>
                  </a:cubicBezTo>
                  <a:lnTo>
                    <a:pt x="9010" y="1401"/>
                  </a:lnTo>
                  <a:cubicBezTo>
                    <a:pt x="8788" y="895"/>
                    <a:pt x="8490" y="423"/>
                    <a:pt x="8129" y="0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670;p70"/>
            <p:cNvSpPr/>
            <p:nvPr/>
          </p:nvSpPr>
          <p:spPr>
            <a:xfrm>
              <a:off x="7435334" y="3781029"/>
              <a:ext cx="256078" cy="243520"/>
            </a:xfrm>
            <a:custGeom>
              <a:avLst/>
              <a:gdLst/>
              <a:ahLst/>
              <a:cxnLst/>
              <a:rect l="l" t="t" r="r" b="b"/>
              <a:pathLst>
                <a:path w="9747" h="9269" extrusionOk="0">
                  <a:moveTo>
                    <a:pt x="5117" y="0"/>
                  </a:moveTo>
                  <a:cubicBezTo>
                    <a:pt x="4109" y="0"/>
                    <a:pt x="3101" y="328"/>
                    <a:pt x="2262" y="986"/>
                  </a:cubicBezTo>
                  <a:cubicBezTo>
                    <a:pt x="556" y="2318"/>
                    <a:pt x="1" y="4656"/>
                    <a:pt x="930" y="6618"/>
                  </a:cubicBezTo>
                  <a:cubicBezTo>
                    <a:pt x="1705" y="8262"/>
                    <a:pt x="3357" y="9269"/>
                    <a:pt x="5120" y="9269"/>
                  </a:cubicBezTo>
                  <a:cubicBezTo>
                    <a:pt x="5455" y="9269"/>
                    <a:pt x="5795" y="9232"/>
                    <a:pt x="6133" y="9157"/>
                  </a:cubicBezTo>
                  <a:cubicBezTo>
                    <a:pt x="8248" y="8679"/>
                    <a:pt x="9746" y="6799"/>
                    <a:pt x="9746" y="4635"/>
                  </a:cubicBezTo>
                  <a:cubicBezTo>
                    <a:pt x="9746" y="3247"/>
                    <a:pt x="9122" y="1930"/>
                    <a:pt x="8054" y="1049"/>
                  </a:cubicBezTo>
                  <a:cubicBezTo>
                    <a:pt x="7201" y="351"/>
                    <a:pt x="6159" y="0"/>
                    <a:pt x="5117" y="0"/>
                  </a:cubicBezTo>
                  <a:close/>
                </a:path>
              </a:pathLst>
            </a:custGeom>
            <a:solidFill>
              <a:srgbClr val="BA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671;p70"/>
            <p:cNvSpPr/>
            <p:nvPr/>
          </p:nvSpPr>
          <p:spPr>
            <a:xfrm>
              <a:off x="7435701" y="3780924"/>
              <a:ext cx="211231" cy="198962"/>
            </a:xfrm>
            <a:custGeom>
              <a:avLst/>
              <a:gdLst/>
              <a:ahLst/>
              <a:cxnLst/>
              <a:rect l="l" t="t" r="r" b="b"/>
              <a:pathLst>
                <a:path w="8040" h="7573" extrusionOk="0">
                  <a:moveTo>
                    <a:pt x="5097" y="1"/>
                  </a:moveTo>
                  <a:cubicBezTo>
                    <a:pt x="3906" y="1"/>
                    <a:pt x="2718" y="458"/>
                    <a:pt x="1818" y="1358"/>
                  </a:cubicBezTo>
                  <a:cubicBezTo>
                    <a:pt x="133" y="3043"/>
                    <a:pt x="1" y="5735"/>
                    <a:pt x="1520" y="7573"/>
                  </a:cubicBezTo>
                  <a:lnTo>
                    <a:pt x="1520" y="7573"/>
                  </a:lnTo>
                  <a:lnTo>
                    <a:pt x="8040" y="1053"/>
                  </a:lnTo>
                  <a:cubicBezTo>
                    <a:pt x="7180" y="348"/>
                    <a:pt x="6137" y="1"/>
                    <a:pt x="5097" y="1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672;p70"/>
            <p:cNvSpPr/>
            <p:nvPr/>
          </p:nvSpPr>
          <p:spPr>
            <a:xfrm>
              <a:off x="7452122" y="3785417"/>
              <a:ext cx="174949" cy="174791"/>
            </a:xfrm>
            <a:custGeom>
              <a:avLst/>
              <a:gdLst/>
              <a:ahLst/>
              <a:cxnLst/>
              <a:rect l="l" t="t" r="r" b="b"/>
              <a:pathLst>
                <a:path w="6659" h="6653" extrusionOk="0">
                  <a:moveTo>
                    <a:pt x="5688" y="1"/>
                  </a:moveTo>
                  <a:lnTo>
                    <a:pt x="0" y="5682"/>
                  </a:lnTo>
                  <a:cubicBezTo>
                    <a:pt x="97" y="6014"/>
                    <a:pt x="222" y="6340"/>
                    <a:pt x="388" y="6653"/>
                  </a:cubicBezTo>
                  <a:lnTo>
                    <a:pt x="6659" y="382"/>
                  </a:lnTo>
                  <a:cubicBezTo>
                    <a:pt x="6354" y="216"/>
                    <a:pt x="6028" y="91"/>
                    <a:pt x="5688" y="1"/>
                  </a:cubicBezTo>
                  <a:close/>
                </a:path>
              </a:pathLst>
            </a:custGeom>
            <a:solidFill>
              <a:srgbClr val="BA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673;p70"/>
            <p:cNvSpPr/>
            <p:nvPr/>
          </p:nvSpPr>
          <p:spPr>
            <a:xfrm>
              <a:off x="7432969" y="3775407"/>
              <a:ext cx="276466" cy="254791"/>
            </a:xfrm>
            <a:custGeom>
              <a:avLst/>
              <a:gdLst/>
              <a:ahLst/>
              <a:cxnLst/>
              <a:rect l="l" t="t" r="r" b="b"/>
              <a:pathLst>
                <a:path w="10523" h="9698" extrusionOk="0">
                  <a:moveTo>
                    <a:pt x="5229" y="437"/>
                  </a:moveTo>
                  <a:cubicBezTo>
                    <a:pt x="6392" y="437"/>
                    <a:pt x="7505" y="901"/>
                    <a:pt x="8324" y="1727"/>
                  </a:cubicBezTo>
                  <a:cubicBezTo>
                    <a:pt x="9815" y="3212"/>
                    <a:pt x="10044" y="5549"/>
                    <a:pt x="8879" y="7297"/>
                  </a:cubicBezTo>
                  <a:cubicBezTo>
                    <a:pt x="8036" y="8554"/>
                    <a:pt x="6642" y="9262"/>
                    <a:pt x="5203" y="9262"/>
                  </a:cubicBezTo>
                  <a:cubicBezTo>
                    <a:pt x="4640" y="9262"/>
                    <a:pt x="4070" y="9153"/>
                    <a:pt x="3524" y="8927"/>
                  </a:cubicBezTo>
                  <a:cubicBezTo>
                    <a:pt x="1575" y="8123"/>
                    <a:pt x="472" y="6056"/>
                    <a:pt x="882" y="3989"/>
                  </a:cubicBezTo>
                  <a:cubicBezTo>
                    <a:pt x="1291" y="1922"/>
                    <a:pt x="3101" y="437"/>
                    <a:pt x="5203" y="437"/>
                  </a:cubicBezTo>
                  <a:cubicBezTo>
                    <a:pt x="5212" y="437"/>
                    <a:pt x="5220" y="437"/>
                    <a:pt x="5229" y="437"/>
                  </a:cubicBezTo>
                  <a:close/>
                  <a:moveTo>
                    <a:pt x="5204" y="0"/>
                  </a:moveTo>
                  <a:cubicBezTo>
                    <a:pt x="4583" y="0"/>
                    <a:pt x="3954" y="119"/>
                    <a:pt x="3351" y="368"/>
                  </a:cubicBezTo>
                  <a:cubicBezTo>
                    <a:pt x="1215" y="1256"/>
                    <a:pt x="1" y="3524"/>
                    <a:pt x="452" y="5792"/>
                  </a:cubicBezTo>
                  <a:cubicBezTo>
                    <a:pt x="902" y="8060"/>
                    <a:pt x="2893" y="9697"/>
                    <a:pt x="5203" y="9697"/>
                  </a:cubicBezTo>
                  <a:cubicBezTo>
                    <a:pt x="6493" y="9697"/>
                    <a:pt x="7728" y="9191"/>
                    <a:pt x="8636" y="8275"/>
                  </a:cubicBezTo>
                  <a:cubicBezTo>
                    <a:pt x="10266" y="6645"/>
                    <a:pt x="10523" y="4079"/>
                    <a:pt x="9240" y="2157"/>
                  </a:cubicBezTo>
                  <a:cubicBezTo>
                    <a:pt x="8319" y="773"/>
                    <a:pt x="6786" y="0"/>
                    <a:pt x="5204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674;p70"/>
            <p:cNvSpPr/>
            <p:nvPr/>
          </p:nvSpPr>
          <p:spPr>
            <a:xfrm>
              <a:off x="7528286" y="3838093"/>
              <a:ext cx="82758" cy="129418"/>
            </a:xfrm>
            <a:custGeom>
              <a:avLst/>
              <a:gdLst/>
              <a:ahLst/>
              <a:cxnLst/>
              <a:rect l="l" t="t" r="r" b="b"/>
              <a:pathLst>
                <a:path w="3150" h="4926" extrusionOk="0">
                  <a:moveTo>
                    <a:pt x="1575" y="0"/>
                  </a:moveTo>
                  <a:cubicBezTo>
                    <a:pt x="722" y="0"/>
                    <a:pt x="14" y="604"/>
                    <a:pt x="14" y="1339"/>
                  </a:cubicBezTo>
                  <a:cubicBezTo>
                    <a:pt x="14" y="2081"/>
                    <a:pt x="715" y="2678"/>
                    <a:pt x="1575" y="2678"/>
                  </a:cubicBezTo>
                  <a:cubicBezTo>
                    <a:pt x="2199" y="2678"/>
                    <a:pt x="2705" y="3087"/>
                    <a:pt x="2705" y="3579"/>
                  </a:cubicBezTo>
                  <a:cubicBezTo>
                    <a:pt x="2705" y="4079"/>
                    <a:pt x="2199" y="4488"/>
                    <a:pt x="1575" y="4488"/>
                  </a:cubicBezTo>
                  <a:cubicBezTo>
                    <a:pt x="958" y="4488"/>
                    <a:pt x="451" y="4079"/>
                    <a:pt x="451" y="3579"/>
                  </a:cubicBezTo>
                  <a:cubicBezTo>
                    <a:pt x="465" y="3423"/>
                    <a:pt x="349" y="3345"/>
                    <a:pt x="233" y="3345"/>
                  </a:cubicBezTo>
                  <a:cubicBezTo>
                    <a:pt x="117" y="3345"/>
                    <a:pt x="0" y="3423"/>
                    <a:pt x="14" y="3579"/>
                  </a:cubicBezTo>
                  <a:cubicBezTo>
                    <a:pt x="14" y="4322"/>
                    <a:pt x="715" y="4925"/>
                    <a:pt x="1575" y="4925"/>
                  </a:cubicBezTo>
                  <a:cubicBezTo>
                    <a:pt x="2442" y="4925"/>
                    <a:pt x="3136" y="4322"/>
                    <a:pt x="3136" y="3579"/>
                  </a:cubicBezTo>
                  <a:cubicBezTo>
                    <a:pt x="3136" y="2844"/>
                    <a:pt x="2442" y="2241"/>
                    <a:pt x="1575" y="2241"/>
                  </a:cubicBezTo>
                  <a:cubicBezTo>
                    <a:pt x="958" y="2241"/>
                    <a:pt x="451" y="1838"/>
                    <a:pt x="451" y="1339"/>
                  </a:cubicBezTo>
                  <a:cubicBezTo>
                    <a:pt x="451" y="840"/>
                    <a:pt x="958" y="437"/>
                    <a:pt x="1575" y="437"/>
                  </a:cubicBezTo>
                  <a:cubicBezTo>
                    <a:pt x="2199" y="437"/>
                    <a:pt x="2705" y="840"/>
                    <a:pt x="2705" y="1339"/>
                  </a:cubicBezTo>
                  <a:cubicBezTo>
                    <a:pt x="2692" y="1499"/>
                    <a:pt x="2806" y="1578"/>
                    <a:pt x="2921" y="1578"/>
                  </a:cubicBezTo>
                  <a:cubicBezTo>
                    <a:pt x="3035" y="1578"/>
                    <a:pt x="3149" y="1499"/>
                    <a:pt x="3136" y="1339"/>
                  </a:cubicBezTo>
                  <a:cubicBezTo>
                    <a:pt x="3136" y="604"/>
                    <a:pt x="2435" y="0"/>
                    <a:pt x="1575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75;p70"/>
            <p:cNvSpPr/>
            <p:nvPr/>
          </p:nvSpPr>
          <p:spPr>
            <a:xfrm>
              <a:off x="7563622" y="3825798"/>
              <a:ext cx="12164" cy="153353"/>
            </a:xfrm>
            <a:custGeom>
              <a:avLst/>
              <a:gdLst/>
              <a:ahLst/>
              <a:cxnLst/>
              <a:rect l="l" t="t" r="r" b="b"/>
              <a:pathLst>
                <a:path w="463" h="5837" extrusionOk="0">
                  <a:moveTo>
                    <a:pt x="232" y="0"/>
                  </a:moveTo>
                  <a:cubicBezTo>
                    <a:pt x="117" y="0"/>
                    <a:pt x="1" y="80"/>
                    <a:pt x="15" y="239"/>
                  </a:cubicBezTo>
                  <a:lnTo>
                    <a:pt x="15" y="5622"/>
                  </a:lnTo>
                  <a:cubicBezTo>
                    <a:pt x="15" y="5740"/>
                    <a:pt x="112" y="5837"/>
                    <a:pt x="230" y="5837"/>
                  </a:cubicBezTo>
                  <a:cubicBezTo>
                    <a:pt x="355" y="5837"/>
                    <a:pt x="452" y="5740"/>
                    <a:pt x="445" y="5622"/>
                  </a:cubicBezTo>
                  <a:lnTo>
                    <a:pt x="445" y="239"/>
                  </a:lnTo>
                  <a:cubicBezTo>
                    <a:pt x="462" y="80"/>
                    <a:pt x="348" y="0"/>
                    <a:pt x="232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" name="Picture 2" descr="C:\Users\karen\Pictures\g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1878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nvestimento Giovana">
            <a:hlinkClick r:id="" action="ppaction://media"/>
            <a:extLst>
              <a:ext uri="{FF2B5EF4-FFF2-40B4-BE49-F238E27FC236}">
                <a16:creationId xmlns:a16="http://schemas.microsoft.com/office/drawing/2014/main" id="{30BB7F73-64F2-4E87-B3AC-7ABCAB0D09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9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800"/>
    </mc:Choice>
    <mc:Fallback xmlns="">
      <p:transition advTm="14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8" name="Google Shape;2568;p50"/>
          <p:cNvGrpSpPr/>
          <p:nvPr/>
        </p:nvGrpSpPr>
        <p:grpSpPr>
          <a:xfrm>
            <a:off x="2460600" y="1649046"/>
            <a:ext cx="4222800" cy="3226961"/>
            <a:chOff x="2133731" y="1649046"/>
            <a:chExt cx="4876539" cy="3016883"/>
          </a:xfrm>
        </p:grpSpPr>
        <p:sp>
          <p:nvSpPr>
            <p:cNvPr id="2569" name="Google Shape;2569;p50"/>
            <p:cNvSpPr/>
            <p:nvPr/>
          </p:nvSpPr>
          <p:spPr>
            <a:xfrm>
              <a:off x="2321250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C:\Users\karen\Downloads\INVESTIMENTO 2 TELA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072" y="1705866"/>
            <a:ext cx="3628800" cy="288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oogle Shape;16233;p74"/>
          <p:cNvGrpSpPr/>
          <p:nvPr/>
        </p:nvGrpSpPr>
        <p:grpSpPr>
          <a:xfrm>
            <a:off x="6832825" y="2245838"/>
            <a:ext cx="1008112" cy="1208612"/>
            <a:chOff x="1361556" y="2425923"/>
            <a:chExt cx="283224" cy="366482"/>
          </a:xfrm>
        </p:grpSpPr>
        <p:sp>
          <p:nvSpPr>
            <p:cNvPr id="26" name="Google Shape;16234;p74"/>
            <p:cNvSpPr/>
            <p:nvPr/>
          </p:nvSpPr>
          <p:spPr>
            <a:xfrm>
              <a:off x="1361556" y="2425923"/>
              <a:ext cx="283224" cy="366482"/>
            </a:xfrm>
            <a:custGeom>
              <a:avLst/>
              <a:gdLst/>
              <a:ahLst/>
              <a:cxnLst/>
              <a:rect l="l" t="t" r="r" b="b"/>
              <a:pathLst>
                <a:path w="10838" h="14024" extrusionOk="0">
                  <a:moveTo>
                    <a:pt x="5753" y="1"/>
                  </a:moveTo>
                  <a:cubicBezTo>
                    <a:pt x="4965" y="1"/>
                    <a:pt x="4173" y="198"/>
                    <a:pt x="3453" y="599"/>
                  </a:cubicBezTo>
                  <a:cubicBezTo>
                    <a:pt x="1712" y="1570"/>
                    <a:pt x="760" y="3532"/>
                    <a:pt x="1097" y="5503"/>
                  </a:cubicBezTo>
                  <a:lnTo>
                    <a:pt x="222" y="8081"/>
                  </a:lnTo>
                  <a:cubicBezTo>
                    <a:pt x="1" y="8706"/>
                    <a:pt x="443" y="9379"/>
                    <a:pt x="1106" y="9417"/>
                  </a:cubicBezTo>
                  <a:lnTo>
                    <a:pt x="1491" y="9417"/>
                  </a:lnTo>
                  <a:cubicBezTo>
                    <a:pt x="1597" y="9417"/>
                    <a:pt x="1683" y="9504"/>
                    <a:pt x="1683" y="9619"/>
                  </a:cubicBezTo>
                  <a:lnTo>
                    <a:pt x="1683" y="11408"/>
                  </a:lnTo>
                  <a:cubicBezTo>
                    <a:pt x="1683" y="11937"/>
                    <a:pt x="2116" y="12369"/>
                    <a:pt x="2645" y="12369"/>
                  </a:cubicBezTo>
                  <a:lnTo>
                    <a:pt x="4010" y="12138"/>
                  </a:lnTo>
                  <a:cubicBezTo>
                    <a:pt x="4021" y="12137"/>
                    <a:pt x="4032" y="12136"/>
                    <a:pt x="4042" y="12136"/>
                  </a:cubicBezTo>
                  <a:cubicBezTo>
                    <a:pt x="4153" y="12136"/>
                    <a:pt x="4241" y="12226"/>
                    <a:pt x="4241" y="12340"/>
                  </a:cubicBezTo>
                  <a:lnTo>
                    <a:pt x="4241" y="13735"/>
                  </a:lnTo>
                  <a:cubicBezTo>
                    <a:pt x="4241" y="13889"/>
                    <a:pt x="4376" y="14023"/>
                    <a:pt x="4539" y="14023"/>
                  </a:cubicBezTo>
                  <a:lnTo>
                    <a:pt x="8915" y="14023"/>
                  </a:lnTo>
                  <a:cubicBezTo>
                    <a:pt x="9078" y="14023"/>
                    <a:pt x="9213" y="13898"/>
                    <a:pt x="9213" y="13735"/>
                  </a:cubicBezTo>
                  <a:lnTo>
                    <a:pt x="9213" y="9090"/>
                  </a:lnTo>
                  <a:cubicBezTo>
                    <a:pt x="9213" y="8792"/>
                    <a:pt x="9251" y="8484"/>
                    <a:pt x="9328" y="8196"/>
                  </a:cubicBezTo>
                  <a:cubicBezTo>
                    <a:pt x="9415" y="7907"/>
                    <a:pt x="9540" y="7629"/>
                    <a:pt x="9703" y="7369"/>
                  </a:cubicBezTo>
                  <a:cubicBezTo>
                    <a:pt x="9944" y="6994"/>
                    <a:pt x="10126" y="6580"/>
                    <a:pt x="10261" y="6148"/>
                  </a:cubicBezTo>
                  <a:lnTo>
                    <a:pt x="10261" y="6138"/>
                  </a:lnTo>
                  <a:cubicBezTo>
                    <a:pt x="10838" y="4292"/>
                    <a:pt x="10232" y="2282"/>
                    <a:pt x="8732" y="1061"/>
                  </a:cubicBezTo>
                  <a:cubicBezTo>
                    <a:pt x="7871" y="360"/>
                    <a:pt x="6816" y="1"/>
                    <a:pt x="5753" y="1"/>
                  </a:cubicBezTo>
                  <a:close/>
                </a:path>
              </a:pathLst>
            </a:custGeom>
            <a:solidFill>
              <a:srgbClr val="D9DEE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235;p74"/>
            <p:cNvSpPr/>
            <p:nvPr/>
          </p:nvSpPr>
          <p:spPr>
            <a:xfrm>
              <a:off x="1493499" y="2660698"/>
              <a:ext cx="36951" cy="22866"/>
            </a:xfrm>
            <a:custGeom>
              <a:avLst/>
              <a:gdLst/>
              <a:ahLst/>
              <a:cxnLst/>
              <a:rect l="l" t="t" r="r" b="b"/>
              <a:pathLst>
                <a:path w="1414" h="875" extrusionOk="0">
                  <a:moveTo>
                    <a:pt x="0" y="0"/>
                  </a:moveTo>
                  <a:lnTo>
                    <a:pt x="0" y="174"/>
                  </a:lnTo>
                  <a:cubicBezTo>
                    <a:pt x="0" y="582"/>
                    <a:pt x="337" y="874"/>
                    <a:pt x="706" y="874"/>
                  </a:cubicBezTo>
                  <a:cubicBezTo>
                    <a:pt x="823" y="874"/>
                    <a:pt x="944" y="844"/>
                    <a:pt x="1058" y="779"/>
                  </a:cubicBezTo>
                  <a:lnTo>
                    <a:pt x="1067" y="779"/>
                  </a:lnTo>
                  <a:cubicBezTo>
                    <a:pt x="1279" y="654"/>
                    <a:pt x="1414" y="424"/>
                    <a:pt x="1414" y="183"/>
                  </a:cubicBezTo>
                  <a:lnTo>
                    <a:pt x="1414" y="10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rgbClr val="697D90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236;p74"/>
            <p:cNvSpPr/>
            <p:nvPr/>
          </p:nvSpPr>
          <p:spPr>
            <a:xfrm>
              <a:off x="1512341" y="2660959"/>
              <a:ext cx="18110" cy="20122"/>
            </a:xfrm>
            <a:custGeom>
              <a:avLst/>
              <a:gdLst/>
              <a:ahLst/>
              <a:cxnLst/>
              <a:rect l="l" t="t" r="r" b="b"/>
              <a:pathLst>
                <a:path w="693" h="770" extrusionOk="0">
                  <a:moveTo>
                    <a:pt x="0" y="0"/>
                  </a:moveTo>
                  <a:lnTo>
                    <a:pt x="0" y="173"/>
                  </a:lnTo>
                  <a:cubicBezTo>
                    <a:pt x="0" y="414"/>
                    <a:pt x="135" y="644"/>
                    <a:pt x="346" y="769"/>
                  </a:cubicBezTo>
                  <a:cubicBezTo>
                    <a:pt x="558" y="644"/>
                    <a:pt x="693" y="414"/>
                    <a:pt x="693" y="173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889CAC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237;p74"/>
            <p:cNvSpPr/>
            <p:nvPr/>
          </p:nvSpPr>
          <p:spPr>
            <a:xfrm>
              <a:off x="1433290" y="2489556"/>
              <a:ext cx="153711" cy="173180"/>
            </a:xfrm>
            <a:custGeom>
              <a:avLst/>
              <a:gdLst/>
              <a:ahLst/>
              <a:cxnLst/>
              <a:rect l="l" t="t" r="r" b="b"/>
              <a:pathLst>
                <a:path w="5882" h="6627" extrusionOk="0">
                  <a:moveTo>
                    <a:pt x="3006" y="0"/>
                  </a:moveTo>
                  <a:cubicBezTo>
                    <a:pt x="978" y="0"/>
                    <a:pt x="1" y="2504"/>
                    <a:pt x="1515" y="3876"/>
                  </a:cubicBezTo>
                  <a:cubicBezTo>
                    <a:pt x="1785" y="4126"/>
                    <a:pt x="1939" y="4482"/>
                    <a:pt x="1939" y="4857"/>
                  </a:cubicBezTo>
                  <a:lnTo>
                    <a:pt x="1939" y="6251"/>
                  </a:lnTo>
                  <a:cubicBezTo>
                    <a:pt x="1939" y="6347"/>
                    <a:pt x="1977" y="6444"/>
                    <a:pt x="2044" y="6521"/>
                  </a:cubicBezTo>
                  <a:cubicBezTo>
                    <a:pt x="2064" y="6530"/>
                    <a:pt x="2073" y="6540"/>
                    <a:pt x="2092" y="6549"/>
                  </a:cubicBezTo>
                  <a:lnTo>
                    <a:pt x="2121" y="6569"/>
                  </a:lnTo>
                  <a:cubicBezTo>
                    <a:pt x="2179" y="6607"/>
                    <a:pt x="2246" y="6626"/>
                    <a:pt x="2314" y="6626"/>
                  </a:cubicBezTo>
                  <a:lnTo>
                    <a:pt x="3698" y="6626"/>
                  </a:lnTo>
                  <a:cubicBezTo>
                    <a:pt x="3775" y="6626"/>
                    <a:pt x="3843" y="6607"/>
                    <a:pt x="3900" y="6569"/>
                  </a:cubicBezTo>
                  <a:lnTo>
                    <a:pt x="3929" y="6549"/>
                  </a:lnTo>
                  <a:cubicBezTo>
                    <a:pt x="3948" y="6540"/>
                    <a:pt x="3958" y="6530"/>
                    <a:pt x="3968" y="6521"/>
                  </a:cubicBezTo>
                  <a:cubicBezTo>
                    <a:pt x="4045" y="6444"/>
                    <a:pt x="4083" y="6347"/>
                    <a:pt x="4083" y="6251"/>
                  </a:cubicBezTo>
                  <a:lnTo>
                    <a:pt x="4083" y="4847"/>
                  </a:lnTo>
                  <a:cubicBezTo>
                    <a:pt x="4083" y="4472"/>
                    <a:pt x="4246" y="4117"/>
                    <a:pt x="4525" y="3867"/>
                  </a:cubicBezTo>
                  <a:cubicBezTo>
                    <a:pt x="5881" y="2616"/>
                    <a:pt x="5218" y="357"/>
                    <a:pt x="3400" y="30"/>
                  </a:cubicBezTo>
                  <a:lnTo>
                    <a:pt x="3352" y="20"/>
                  </a:lnTo>
                  <a:cubicBezTo>
                    <a:pt x="3256" y="11"/>
                    <a:pt x="3160" y="1"/>
                    <a:pt x="3064" y="1"/>
                  </a:cubicBezTo>
                  <a:cubicBezTo>
                    <a:pt x="3044" y="0"/>
                    <a:pt x="3025" y="0"/>
                    <a:pt x="3006" y="0"/>
                  </a:cubicBezTo>
                  <a:close/>
                </a:path>
              </a:pathLst>
            </a:custGeom>
            <a:solidFill>
              <a:srgbClr val="B8C2C9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238;p74"/>
            <p:cNvSpPr/>
            <p:nvPr/>
          </p:nvSpPr>
          <p:spPr>
            <a:xfrm>
              <a:off x="1457306" y="2490314"/>
              <a:ext cx="129434" cy="172422"/>
            </a:xfrm>
            <a:custGeom>
              <a:avLst/>
              <a:gdLst/>
              <a:ahLst/>
              <a:cxnLst/>
              <a:rect l="l" t="t" r="r" b="b"/>
              <a:pathLst>
                <a:path w="4953" h="6598" extrusionOk="0">
                  <a:moveTo>
                    <a:pt x="2472" y="1"/>
                  </a:moveTo>
                  <a:cubicBezTo>
                    <a:pt x="654" y="328"/>
                    <a:pt x="0" y="2607"/>
                    <a:pt x="1366" y="3847"/>
                  </a:cubicBezTo>
                  <a:cubicBezTo>
                    <a:pt x="1645" y="4097"/>
                    <a:pt x="1798" y="4453"/>
                    <a:pt x="1798" y="4828"/>
                  </a:cubicBezTo>
                  <a:lnTo>
                    <a:pt x="1798" y="6222"/>
                  </a:lnTo>
                  <a:cubicBezTo>
                    <a:pt x="1789" y="6428"/>
                    <a:pt x="1962" y="6598"/>
                    <a:pt x="2166" y="6598"/>
                  </a:cubicBezTo>
                  <a:cubicBezTo>
                    <a:pt x="2172" y="6598"/>
                    <a:pt x="2178" y="6598"/>
                    <a:pt x="2183" y="6597"/>
                  </a:cubicBezTo>
                  <a:lnTo>
                    <a:pt x="2779" y="6597"/>
                  </a:lnTo>
                  <a:cubicBezTo>
                    <a:pt x="2991" y="6597"/>
                    <a:pt x="3164" y="6424"/>
                    <a:pt x="3164" y="6222"/>
                  </a:cubicBezTo>
                  <a:lnTo>
                    <a:pt x="3164" y="4818"/>
                  </a:lnTo>
                  <a:cubicBezTo>
                    <a:pt x="3164" y="4443"/>
                    <a:pt x="3327" y="4088"/>
                    <a:pt x="3606" y="3838"/>
                  </a:cubicBezTo>
                  <a:lnTo>
                    <a:pt x="3597" y="3838"/>
                  </a:lnTo>
                  <a:cubicBezTo>
                    <a:pt x="4953" y="2587"/>
                    <a:pt x="4289" y="328"/>
                    <a:pt x="2472" y="1"/>
                  </a:cubicBezTo>
                  <a:close/>
                </a:path>
              </a:pathLst>
            </a:custGeom>
            <a:solidFill>
              <a:srgbClr val="CBD2D7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239;p74"/>
            <p:cNvSpPr/>
            <p:nvPr/>
          </p:nvSpPr>
          <p:spPr>
            <a:xfrm>
              <a:off x="1469876" y="2523502"/>
              <a:ext cx="79417" cy="95253"/>
            </a:xfrm>
            <a:custGeom>
              <a:avLst/>
              <a:gdLst/>
              <a:ahLst/>
              <a:cxnLst/>
              <a:rect l="l" t="t" r="r" b="b"/>
              <a:pathLst>
                <a:path w="3039" h="3645" extrusionOk="0">
                  <a:moveTo>
                    <a:pt x="837" y="423"/>
                  </a:moveTo>
                  <a:cubicBezTo>
                    <a:pt x="933" y="423"/>
                    <a:pt x="1010" y="510"/>
                    <a:pt x="1010" y="606"/>
                  </a:cubicBezTo>
                  <a:lnTo>
                    <a:pt x="1010" y="779"/>
                  </a:lnTo>
                  <a:lnTo>
                    <a:pt x="1010" y="789"/>
                  </a:lnTo>
                  <a:lnTo>
                    <a:pt x="798" y="789"/>
                  </a:lnTo>
                  <a:cubicBezTo>
                    <a:pt x="558" y="789"/>
                    <a:pt x="558" y="423"/>
                    <a:pt x="798" y="423"/>
                  </a:cubicBezTo>
                  <a:close/>
                  <a:moveTo>
                    <a:pt x="2423" y="433"/>
                  </a:moveTo>
                  <a:cubicBezTo>
                    <a:pt x="2654" y="433"/>
                    <a:pt x="2654" y="789"/>
                    <a:pt x="2423" y="789"/>
                  </a:cubicBezTo>
                  <a:lnTo>
                    <a:pt x="2212" y="789"/>
                  </a:lnTo>
                  <a:lnTo>
                    <a:pt x="2212" y="606"/>
                  </a:lnTo>
                  <a:cubicBezTo>
                    <a:pt x="2212" y="510"/>
                    <a:pt x="2289" y="433"/>
                    <a:pt x="2385" y="433"/>
                  </a:cubicBezTo>
                  <a:close/>
                  <a:moveTo>
                    <a:pt x="817" y="0"/>
                  </a:moveTo>
                  <a:cubicBezTo>
                    <a:pt x="0" y="0"/>
                    <a:pt x="0" y="1221"/>
                    <a:pt x="817" y="1221"/>
                  </a:cubicBezTo>
                  <a:lnTo>
                    <a:pt x="1019" y="1221"/>
                  </a:lnTo>
                  <a:lnTo>
                    <a:pt x="1019" y="3635"/>
                  </a:lnTo>
                  <a:lnTo>
                    <a:pt x="1452" y="3635"/>
                  </a:lnTo>
                  <a:lnTo>
                    <a:pt x="1452" y="1221"/>
                  </a:lnTo>
                  <a:lnTo>
                    <a:pt x="1789" y="1221"/>
                  </a:lnTo>
                  <a:lnTo>
                    <a:pt x="1789" y="3645"/>
                  </a:lnTo>
                  <a:lnTo>
                    <a:pt x="2221" y="3645"/>
                  </a:lnTo>
                  <a:lnTo>
                    <a:pt x="2221" y="1221"/>
                  </a:lnTo>
                  <a:lnTo>
                    <a:pt x="2433" y="1221"/>
                  </a:lnTo>
                  <a:cubicBezTo>
                    <a:pt x="2760" y="1221"/>
                    <a:pt x="3039" y="952"/>
                    <a:pt x="3039" y="615"/>
                  </a:cubicBezTo>
                  <a:cubicBezTo>
                    <a:pt x="3039" y="279"/>
                    <a:pt x="2760" y="10"/>
                    <a:pt x="2433" y="10"/>
                  </a:cubicBezTo>
                  <a:lnTo>
                    <a:pt x="2414" y="0"/>
                  </a:lnTo>
                  <a:lnTo>
                    <a:pt x="2385" y="0"/>
                  </a:lnTo>
                  <a:cubicBezTo>
                    <a:pt x="2058" y="10"/>
                    <a:pt x="1789" y="269"/>
                    <a:pt x="1789" y="606"/>
                  </a:cubicBezTo>
                  <a:lnTo>
                    <a:pt x="1789" y="779"/>
                  </a:lnTo>
                  <a:lnTo>
                    <a:pt x="1442" y="779"/>
                  </a:lnTo>
                  <a:lnTo>
                    <a:pt x="1442" y="606"/>
                  </a:lnTo>
                  <a:cubicBezTo>
                    <a:pt x="1442" y="269"/>
                    <a:pt x="1173" y="10"/>
                    <a:pt x="846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240;p74"/>
            <p:cNvSpPr/>
            <p:nvPr/>
          </p:nvSpPr>
          <p:spPr>
            <a:xfrm>
              <a:off x="1421086" y="2581412"/>
              <a:ext cx="30131" cy="19338"/>
            </a:xfrm>
            <a:custGeom>
              <a:avLst/>
              <a:gdLst/>
              <a:ahLst/>
              <a:cxnLst/>
              <a:rect l="l" t="t" r="r" b="b"/>
              <a:pathLst>
                <a:path w="1153" h="740" extrusionOk="0">
                  <a:moveTo>
                    <a:pt x="850" y="1"/>
                  </a:moveTo>
                  <a:cubicBezTo>
                    <a:pt x="819" y="1"/>
                    <a:pt x="786" y="8"/>
                    <a:pt x="752" y="25"/>
                  </a:cubicBezTo>
                  <a:lnTo>
                    <a:pt x="232" y="323"/>
                  </a:lnTo>
                  <a:cubicBezTo>
                    <a:pt x="0" y="435"/>
                    <a:pt x="121" y="739"/>
                    <a:pt x="317" y="739"/>
                  </a:cubicBezTo>
                  <a:cubicBezTo>
                    <a:pt x="357" y="739"/>
                    <a:pt x="400" y="727"/>
                    <a:pt x="444" y="698"/>
                  </a:cubicBezTo>
                  <a:lnTo>
                    <a:pt x="963" y="400"/>
                  </a:lnTo>
                  <a:cubicBezTo>
                    <a:pt x="1153" y="268"/>
                    <a:pt x="1038" y="1"/>
                    <a:pt x="850" y="1"/>
                  </a:cubicBezTo>
                  <a:close/>
                </a:path>
              </a:pathLst>
            </a:custGeom>
            <a:solidFill>
              <a:srgbClr val="AFC0CC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241;p74"/>
            <p:cNvSpPr/>
            <p:nvPr/>
          </p:nvSpPr>
          <p:spPr>
            <a:xfrm>
              <a:off x="1569336" y="2582222"/>
              <a:ext cx="30157" cy="19312"/>
            </a:xfrm>
            <a:custGeom>
              <a:avLst/>
              <a:gdLst/>
              <a:ahLst/>
              <a:cxnLst/>
              <a:rect l="l" t="t" r="r" b="b"/>
              <a:pathLst>
                <a:path w="1154" h="739" extrusionOk="0">
                  <a:moveTo>
                    <a:pt x="321" y="0"/>
                  </a:moveTo>
                  <a:cubicBezTo>
                    <a:pt x="128" y="0"/>
                    <a:pt x="1" y="305"/>
                    <a:pt x="233" y="417"/>
                  </a:cubicBezTo>
                  <a:lnTo>
                    <a:pt x="752" y="715"/>
                  </a:lnTo>
                  <a:cubicBezTo>
                    <a:pt x="786" y="731"/>
                    <a:pt x="819" y="738"/>
                    <a:pt x="851" y="738"/>
                  </a:cubicBezTo>
                  <a:cubicBezTo>
                    <a:pt x="1039" y="738"/>
                    <a:pt x="1153" y="473"/>
                    <a:pt x="964" y="349"/>
                  </a:cubicBezTo>
                  <a:lnTo>
                    <a:pt x="444" y="42"/>
                  </a:lnTo>
                  <a:cubicBezTo>
                    <a:pt x="402" y="13"/>
                    <a:pt x="360" y="0"/>
                    <a:pt x="321" y="0"/>
                  </a:cubicBezTo>
                  <a:close/>
                </a:path>
              </a:pathLst>
            </a:custGeom>
            <a:solidFill>
              <a:srgbClr val="AFC0CC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242;p74"/>
            <p:cNvSpPr/>
            <p:nvPr/>
          </p:nvSpPr>
          <p:spPr>
            <a:xfrm>
              <a:off x="1506304" y="2449599"/>
              <a:ext cx="11342" cy="26498"/>
            </a:xfrm>
            <a:custGeom>
              <a:avLst/>
              <a:gdLst/>
              <a:ahLst/>
              <a:cxnLst/>
              <a:rect l="l" t="t" r="r" b="b"/>
              <a:pathLst>
                <a:path w="434" h="1014" extrusionOk="0">
                  <a:moveTo>
                    <a:pt x="212" y="1"/>
                  </a:moveTo>
                  <a:cubicBezTo>
                    <a:pt x="97" y="1"/>
                    <a:pt x="0" y="97"/>
                    <a:pt x="0" y="213"/>
                  </a:cubicBezTo>
                  <a:lnTo>
                    <a:pt x="0" y="818"/>
                  </a:lnTo>
                  <a:cubicBezTo>
                    <a:pt x="10" y="948"/>
                    <a:pt x="113" y="1013"/>
                    <a:pt x="217" y="1013"/>
                  </a:cubicBezTo>
                  <a:cubicBezTo>
                    <a:pt x="320" y="1013"/>
                    <a:pt x="424" y="948"/>
                    <a:pt x="433" y="818"/>
                  </a:cubicBezTo>
                  <a:lnTo>
                    <a:pt x="433" y="213"/>
                  </a:lnTo>
                  <a:cubicBezTo>
                    <a:pt x="433" y="97"/>
                    <a:pt x="337" y="1"/>
                    <a:pt x="212" y="1"/>
                  </a:cubicBezTo>
                  <a:close/>
                </a:path>
              </a:pathLst>
            </a:custGeom>
            <a:solidFill>
              <a:srgbClr val="AFC0CC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243;p74"/>
            <p:cNvSpPr/>
            <p:nvPr/>
          </p:nvSpPr>
          <p:spPr>
            <a:xfrm>
              <a:off x="1457228" y="2461176"/>
              <a:ext cx="23624" cy="25897"/>
            </a:xfrm>
            <a:custGeom>
              <a:avLst/>
              <a:gdLst/>
              <a:ahLst/>
              <a:cxnLst/>
              <a:rect l="l" t="t" r="r" b="b"/>
              <a:pathLst>
                <a:path w="904" h="991" extrusionOk="0">
                  <a:moveTo>
                    <a:pt x="302" y="1"/>
                  </a:moveTo>
                  <a:cubicBezTo>
                    <a:pt x="151" y="1"/>
                    <a:pt x="0" y="169"/>
                    <a:pt x="119" y="346"/>
                  </a:cubicBezTo>
                  <a:lnTo>
                    <a:pt x="417" y="866"/>
                  </a:lnTo>
                  <a:cubicBezTo>
                    <a:pt x="459" y="954"/>
                    <a:pt x="529" y="990"/>
                    <a:pt x="599" y="990"/>
                  </a:cubicBezTo>
                  <a:cubicBezTo>
                    <a:pt x="750" y="990"/>
                    <a:pt x="903" y="822"/>
                    <a:pt x="792" y="645"/>
                  </a:cubicBezTo>
                  <a:lnTo>
                    <a:pt x="484" y="125"/>
                  </a:lnTo>
                  <a:cubicBezTo>
                    <a:pt x="441" y="37"/>
                    <a:pt x="372" y="1"/>
                    <a:pt x="302" y="1"/>
                  </a:cubicBezTo>
                  <a:close/>
                </a:path>
              </a:pathLst>
            </a:custGeom>
            <a:solidFill>
              <a:srgbClr val="AFC0CC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244;p74"/>
            <p:cNvSpPr/>
            <p:nvPr/>
          </p:nvSpPr>
          <p:spPr>
            <a:xfrm>
              <a:off x="1422680" y="2495723"/>
              <a:ext cx="29295" cy="18868"/>
            </a:xfrm>
            <a:custGeom>
              <a:avLst/>
              <a:gdLst/>
              <a:ahLst/>
              <a:cxnLst/>
              <a:rect l="l" t="t" r="r" b="b"/>
              <a:pathLst>
                <a:path w="1121" h="722" extrusionOk="0">
                  <a:moveTo>
                    <a:pt x="313" y="1"/>
                  </a:moveTo>
                  <a:cubicBezTo>
                    <a:pt x="123" y="1"/>
                    <a:pt x="1" y="268"/>
                    <a:pt x="191" y="400"/>
                  </a:cubicBezTo>
                  <a:lnTo>
                    <a:pt x="719" y="698"/>
                  </a:lnTo>
                  <a:cubicBezTo>
                    <a:pt x="752" y="714"/>
                    <a:pt x="784" y="721"/>
                    <a:pt x="815" y="721"/>
                  </a:cubicBezTo>
                  <a:cubicBezTo>
                    <a:pt x="999" y="721"/>
                    <a:pt x="1121" y="456"/>
                    <a:pt x="931" y="332"/>
                  </a:cubicBezTo>
                  <a:lnTo>
                    <a:pt x="412" y="25"/>
                  </a:lnTo>
                  <a:cubicBezTo>
                    <a:pt x="378" y="8"/>
                    <a:pt x="344" y="1"/>
                    <a:pt x="313" y="1"/>
                  </a:cubicBezTo>
                  <a:close/>
                </a:path>
              </a:pathLst>
            </a:custGeom>
            <a:solidFill>
              <a:srgbClr val="AFC0CC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245;p74"/>
            <p:cNvSpPr/>
            <p:nvPr/>
          </p:nvSpPr>
          <p:spPr>
            <a:xfrm>
              <a:off x="1410816" y="2542344"/>
              <a:ext cx="28171" cy="11315"/>
            </a:xfrm>
            <a:custGeom>
              <a:avLst/>
              <a:gdLst/>
              <a:ahLst/>
              <a:cxnLst/>
              <a:rect l="l" t="t" r="r" b="b"/>
              <a:pathLst>
                <a:path w="1078" h="433" extrusionOk="0">
                  <a:moveTo>
                    <a:pt x="260" y="0"/>
                  </a:moveTo>
                  <a:cubicBezTo>
                    <a:pt x="0" y="20"/>
                    <a:pt x="0" y="404"/>
                    <a:pt x="260" y="433"/>
                  </a:cubicBezTo>
                  <a:lnTo>
                    <a:pt x="866" y="433"/>
                  </a:lnTo>
                  <a:cubicBezTo>
                    <a:pt x="981" y="433"/>
                    <a:pt x="1077" y="337"/>
                    <a:pt x="1077" y="212"/>
                  </a:cubicBezTo>
                  <a:cubicBezTo>
                    <a:pt x="1077" y="96"/>
                    <a:pt x="981" y="0"/>
                    <a:pt x="866" y="0"/>
                  </a:cubicBezTo>
                  <a:close/>
                </a:path>
              </a:pathLst>
            </a:custGeom>
            <a:solidFill>
              <a:srgbClr val="AFC0CC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246;p74"/>
            <p:cNvSpPr/>
            <p:nvPr/>
          </p:nvSpPr>
          <p:spPr>
            <a:xfrm>
              <a:off x="1581932" y="2543833"/>
              <a:ext cx="29687" cy="11342"/>
            </a:xfrm>
            <a:custGeom>
              <a:avLst/>
              <a:gdLst/>
              <a:ahLst/>
              <a:cxnLst/>
              <a:rect l="l" t="t" r="r" b="b"/>
              <a:pathLst>
                <a:path w="1136" h="434" extrusionOk="0">
                  <a:moveTo>
                    <a:pt x="270" y="1"/>
                  </a:moveTo>
                  <a:cubicBezTo>
                    <a:pt x="1" y="20"/>
                    <a:pt x="1" y="405"/>
                    <a:pt x="270" y="434"/>
                  </a:cubicBezTo>
                  <a:lnTo>
                    <a:pt x="876" y="434"/>
                  </a:lnTo>
                  <a:cubicBezTo>
                    <a:pt x="1136" y="405"/>
                    <a:pt x="1136" y="20"/>
                    <a:pt x="876" y="1"/>
                  </a:cubicBezTo>
                  <a:close/>
                </a:path>
              </a:pathLst>
            </a:custGeom>
            <a:solidFill>
              <a:srgbClr val="AFC0CC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247;p74"/>
            <p:cNvSpPr/>
            <p:nvPr/>
          </p:nvSpPr>
          <p:spPr>
            <a:xfrm>
              <a:off x="1571139" y="2496742"/>
              <a:ext cx="30183" cy="19234"/>
            </a:xfrm>
            <a:custGeom>
              <a:avLst/>
              <a:gdLst/>
              <a:ahLst/>
              <a:cxnLst/>
              <a:rect l="l" t="t" r="r" b="b"/>
              <a:pathLst>
                <a:path w="1155" h="736" extrusionOk="0">
                  <a:moveTo>
                    <a:pt x="837" y="1"/>
                  </a:moveTo>
                  <a:cubicBezTo>
                    <a:pt x="797" y="1"/>
                    <a:pt x="755" y="14"/>
                    <a:pt x="712" y="43"/>
                  </a:cubicBezTo>
                  <a:lnTo>
                    <a:pt x="193" y="341"/>
                  </a:lnTo>
                  <a:cubicBezTo>
                    <a:pt x="0" y="447"/>
                    <a:pt x="77" y="736"/>
                    <a:pt x="298" y="736"/>
                  </a:cubicBezTo>
                  <a:cubicBezTo>
                    <a:pt x="337" y="736"/>
                    <a:pt x="375" y="726"/>
                    <a:pt x="404" y="707"/>
                  </a:cubicBezTo>
                  <a:lnTo>
                    <a:pt x="923" y="409"/>
                  </a:lnTo>
                  <a:cubicBezTo>
                    <a:pt x="1155" y="297"/>
                    <a:pt x="1029" y="1"/>
                    <a:pt x="837" y="1"/>
                  </a:cubicBezTo>
                  <a:close/>
                </a:path>
              </a:pathLst>
            </a:custGeom>
            <a:solidFill>
              <a:srgbClr val="AFC0CC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248;p74"/>
            <p:cNvSpPr/>
            <p:nvPr/>
          </p:nvSpPr>
          <p:spPr>
            <a:xfrm>
              <a:off x="1542655" y="2462483"/>
              <a:ext cx="22213" cy="25349"/>
            </a:xfrm>
            <a:custGeom>
              <a:avLst/>
              <a:gdLst/>
              <a:ahLst/>
              <a:cxnLst/>
              <a:rect l="l" t="t" r="r" b="b"/>
              <a:pathLst>
                <a:path w="850" h="970" extrusionOk="0">
                  <a:moveTo>
                    <a:pt x="611" y="0"/>
                  </a:moveTo>
                  <a:cubicBezTo>
                    <a:pt x="536" y="0"/>
                    <a:pt x="466" y="39"/>
                    <a:pt x="427" y="104"/>
                  </a:cubicBezTo>
                  <a:lnTo>
                    <a:pt x="119" y="623"/>
                  </a:lnTo>
                  <a:cubicBezTo>
                    <a:pt x="1" y="801"/>
                    <a:pt x="156" y="969"/>
                    <a:pt x="310" y="969"/>
                  </a:cubicBezTo>
                  <a:cubicBezTo>
                    <a:pt x="381" y="969"/>
                    <a:pt x="452" y="933"/>
                    <a:pt x="494" y="845"/>
                  </a:cubicBezTo>
                  <a:lnTo>
                    <a:pt x="792" y="325"/>
                  </a:lnTo>
                  <a:cubicBezTo>
                    <a:pt x="850" y="220"/>
                    <a:pt x="821" y="85"/>
                    <a:pt x="715" y="27"/>
                  </a:cubicBezTo>
                  <a:cubicBezTo>
                    <a:pt x="681" y="9"/>
                    <a:pt x="646" y="0"/>
                    <a:pt x="611" y="0"/>
                  </a:cubicBezTo>
                  <a:close/>
                </a:path>
              </a:pathLst>
            </a:custGeom>
            <a:solidFill>
              <a:srgbClr val="AFC0CC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249;p74"/>
            <p:cNvSpPr/>
            <p:nvPr/>
          </p:nvSpPr>
          <p:spPr>
            <a:xfrm>
              <a:off x="1496243" y="2594112"/>
              <a:ext cx="8075" cy="24382"/>
            </a:xfrm>
            <a:custGeom>
              <a:avLst/>
              <a:gdLst/>
              <a:ahLst/>
              <a:cxnLst/>
              <a:rect l="l" t="t" r="r" b="b"/>
              <a:pathLst>
                <a:path w="309" h="933" extrusionOk="0">
                  <a:moveTo>
                    <a:pt x="1" y="0"/>
                  </a:moveTo>
                  <a:lnTo>
                    <a:pt x="1" y="933"/>
                  </a:lnTo>
                  <a:lnTo>
                    <a:pt x="308" y="933"/>
                  </a:lnTo>
                  <a:lnTo>
                    <a:pt x="308" y="856"/>
                  </a:lnTo>
                  <a:cubicBezTo>
                    <a:pt x="308" y="539"/>
                    <a:pt x="203" y="241"/>
                    <a:pt x="1" y="0"/>
                  </a:cubicBezTo>
                  <a:close/>
                </a:path>
              </a:pathLst>
            </a:custGeom>
            <a:solidFill>
              <a:srgbClr val="A9BAC8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250;p74"/>
            <p:cNvSpPr/>
            <p:nvPr/>
          </p:nvSpPr>
          <p:spPr>
            <a:xfrm>
              <a:off x="1483935" y="2618468"/>
              <a:ext cx="56054" cy="22160"/>
            </a:xfrm>
            <a:custGeom>
              <a:avLst/>
              <a:gdLst/>
              <a:ahLst/>
              <a:cxnLst/>
              <a:rect l="l" t="t" r="r" b="b"/>
              <a:pathLst>
                <a:path w="2145" h="848" extrusionOk="0">
                  <a:moveTo>
                    <a:pt x="1" y="1"/>
                  </a:moveTo>
                  <a:lnTo>
                    <a:pt x="1" y="847"/>
                  </a:lnTo>
                  <a:lnTo>
                    <a:pt x="2145" y="847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rgbClr val="C7D2D9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251;p74"/>
            <p:cNvSpPr/>
            <p:nvPr/>
          </p:nvSpPr>
          <p:spPr>
            <a:xfrm>
              <a:off x="1483935" y="2640602"/>
              <a:ext cx="56054" cy="22134"/>
            </a:xfrm>
            <a:custGeom>
              <a:avLst/>
              <a:gdLst/>
              <a:ahLst/>
              <a:cxnLst/>
              <a:rect l="l" t="t" r="r" b="b"/>
              <a:pathLst>
                <a:path w="2145" h="847" extrusionOk="0">
                  <a:moveTo>
                    <a:pt x="1" y="0"/>
                  </a:moveTo>
                  <a:lnTo>
                    <a:pt x="1" y="471"/>
                  </a:lnTo>
                  <a:cubicBezTo>
                    <a:pt x="1" y="567"/>
                    <a:pt x="39" y="664"/>
                    <a:pt x="106" y="741"/>
                  </a:cubicBezTo>
                  <a:cubicBezTo>
                    <a:pt x="126" y="750"/>
                    <a:pt x="135" y="760"/>
                    <a:pt x="154" y="769"/>
                  </a:cubicBezTo>
                  <a:lnTo>
                    <a:pt x="183" y="789"/>
                  </a:lnTo>
                  <a:cubicBezTo>
                    <a:pt x="241" y="827"/>
                    <a:pt x="308" y="846"/>
                    <a:pt x="376" y="846"/>
                  </a:cubicBezTo>
                  <a:lnTo>
                    <a:pt x="1760" y="846"/>
                  </a:lnTo>
                  <a:cubicBezTo>
                    <a:pt x="1837" y="846"/>
                    <a:pt x="1905" y="827"/>
                    <a:pt x="1962" y="789"/>
                  </a:cubicBezTo>
                  <a:lnTo>
                    <a:pt x="1991" y="769"/>
                  </a:lnTo>
                  <a:cubicBezTo>
                    <a:pt x="2010" y="760"/>
                    <a:pt x="2020" y="750"/>
                    <a:pt x="2030" y="741"/>
                  </a:cubicBezTo>
                  <a:cubicBezTo>
                    <a:pt x="2107" y="664"/>
                    <a:pt x="2145" y="567"/>
                    <a:pt x="2145" y="471"/>
                  </a:cubicBezTo>
                  <a:lnTo>
                    <a:pt x="2145" y="0"/>
                  </a:lnTo>
                  <a:close/>
                </a:path>
              </a:pathLst>
            </a:custGeom>
            <a:solidFill>
              <a:srgbClr val="889CAC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252;p74"/>
            <p:cNvSpPr/>
            <p:nvPr/>
          </p:nvSpPr>
          <p:spPr>
            <a:xfrm>
              <a:off x="1504292" y="2618468"/>
              <a:ext cx="35697" cy="22160"/>
            </a:xfrm>
            <a:custGeom>
              <a:avLst/>
              <a:gdLst/>
              <a:ahLst/>
              <a:cxnLst/>
              <a:rect l="l" t="t" r="r" b="b"/>
              <a:pathLst>
                <a:path w="1366" h="848" extrusionOk="0">
                  <a:moveTo>
                    <a:pt x="0" y="1"/>
                  </a:moveTo>
                  <a:lnTo>
                    <a:pt x="0" y="847"/>
                  </a:lnTo>
                  <a:lnTo>
                    <a:pt x="1366" y="847"/>
                  </a:lnTo>
                  <a:lnTo>
                    <a:pt x="1366" y="1"/>
                  </a:lnTo>
                  <a:close/>
                </a:path>
              </a:pathLst>
            </a:custGeom>
            <a:solidFill>
              <a:srgbClr val="D9E0E5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253;p74"/>
            <p:cNvSpPr/>
            <p:nvPr/>
          </p:nvSpPr>
          <p:spPr>
            <a:xfrm>
              <a:off x="1504031" y="2640602"/>
              <a:ext cx="35958" cy="22134"/>
            </a:xfrm>
            <a:custGeom>
              <a:avLst/>
              <a:gdLst/>
              <a:ahLst/>
              <a:cxnLst/>
              <a:rect l="l" t="t" r="r" b="b"/>
              <a:pathLst>
                <a:path w="1376" h="847" extrusionOk="0">
                  <a:moveTo>
                    <a:pt x="10" y="0"/>
                  </a:moveTo>
                  <a:lnTo>
                    <a:pt x="10" y="471"/>
                  </a:lnTo>
                  <a:cubicBezTo>
                    <a:pt x="1" y="683"/>
                    <a:pt x="184" y="846"/>
                    <a:pt x="395" y="846"/>
                  </a:cubicBezTo>
                  <a:lnTo>
                    <a:pt x="991" y="846"/>
                  </a:lnTo>
                  <a:cubicBezTo>
                    <a:pt x="1068" y="846"/>
                    <a:pt x="1136" y="827"/>
                    <a:pt x="1193" y="789"/>
                  </a:cubicBezTo>
                  <a:lnTo>
                    <a:pt x="1222" y="769"/>
                  </a:lnTo>
                  <a:cubicBezTo>
                    <a:pt x="1241" y="760"/>
                    <a:pt x="1251" y="750"/>
                    <a:pt x="1261" y="741"/>
                  </a:cubicBezTo>
                  <a:cubicBezTo>
                    <a:pt x="1338" y="664"/>
                    <a:pt x="1376" y="567"/>
                    <a:pt x="1376" y="471"/>
                  </a:cubicBezTo>
                  <a:lnTo>
                    <a:pt x="1376" y="0"/>
                  </a:lnTo>
                  <a:close/>
                </a:path>
              </a:pathLst>
            </a:custGeom>
            <a:solidFill>
              <a:srgbClr val="C7D2D9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Picture 2" descr="C:\Users\karen\Downloads\INVESTIMENTO 3 TELA.jpeg">
            <a:extLst>
              <a:ext uri="{FF2B5EF4-FFF2-40B4-BE49-F238E27FC236}">
                <a16:creationId xmlns:a16="http://schemas.microsoft.com/office/drawing/2014/main" id="{17D70F41-3EEA-4593-9CB8-346235C9E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600" y="1723905"/>
            <a:ext cx="3628800" cy="287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73" name="Google Shape;2573;p50"/>
          <p:cNvSpPr txBox="1">
            <a:spLocks noGrp="1"/>
          </p:cNvSpPr>
          <p:nvPr>
            <p:ph type="title"/>
          </p:nvPr>
        </p:nvSpPr>
        <p:spPr>
          <a:xfrm>
            <a:off x="2087724" y="540000"/>
            <a:ext cx="4968552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PÁGINA DE INVESTIMENTO</a:t>
            </a:r>
            <a:endParaRPr dirty="0"/>
          </a:p>
        </p:txBody>
      </p:sp>
      <p:sp>
        <p:nvSpPr>
          <p:cNvPr id="2" name="AutoShape 2" descr="data:image/jpeg;base64,/9j/4AAQSkZJRgABAQEAYABgAAD/2wBDAAgGBgcGBQgHBwcJCQgKDBQNDAsLDBkSEw8UHRofHh0aHBwgJC4nICIsIxwcKDcpLDAxNDQ0Hyc5PTgyPC4zNDL/2wBDAQkJCQwLDBgNDRgyIRwhMjIyMjIyMjIyMjIyMjIyMjIyMjIyMjIyMjIyMjIyMjIyMjIyMjIyMjIyMjIyMjIyMjL/wAARCAJ+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TVNYvk1KZI5yiI21VAFU/wC2dR/5+n/IU3Vf+Qrc/wC/WUPM87v159K3SVjBtmv/AGzqP/P0/wCQo/tnUf8An6f8hWRJ5nm8Z9sUs+/cMZxjtTsguzW/tnUf+fp/yFH9s6j/AM/T/kKz0zsG7rjmnUr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nLrWohgftT/kKz6UdaLILs2dQ0bUZtQnljtXZGbKkd6rf2Fqn/AD5yfpXoSf6tfoKdWfOzTkR53/YWqf8APnJ+lH9hap/z5yfpXoMkiRLudgq5xk1H9st/+eo/I0+dhyI4L+wdU/583/Sj+wdU/wCfN/0rvftlv/z1H5Gj7Zb/APPUfkaOdi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1JHNHMD5bBsdcUc7HyI8+/sHVP+fN/0pRoWqZ/483/AEr0OilzsORDU/1a/QU6mp/q1+gp1QWQXPSH/rqtT1Bc9If+uq1PTAKKKKQBRRRQAUUUUAFFFFABRRRQAUUUUAFFFFABRRRQAUUUUAFFFFABRRRQAUUUUAFFFFABRRRQAUUUUAFFFFABRRRQAUUUUAFFFFABRRRQAUUUUAFFFFABRRRQAUUUUAFFFFABRRRQAUUUUAFFFFABRRRQAUUUUAFFFFABRRRQAUUUUAFFFFABRRRQAUUUUAFFFFABRRRQAUUUUAFFFFABRRRQAUUUUAFFFFABRRRQAUUUUAFFFFABUEX/AB9XH/Af5VPUEX/H1cf8B/lTAnooopANT/Vr9BTqan+rX6CnUAQXPSH/AK6rU9QXPSH/AK6rU9MAooopAFFFFABRRRQAUUUUAFFFFABRRRQAUUUUAFFFFABRRRQAUUUUAFFFFABRRRQAUUUUAFFFFABRRRQAUUUUAFFFFABRRRQAUjOqKWZgqjkknAFLXKfEwZ+GfiLr/wAeMh49hQB1QIIyDkUtZPheTzfCejvz81lF1/3BWlPNHb28k8zhIo1LuxPAA5JoAeCD0pa88+EpnvNK1nWmaUWeqanLPaRyMTtjzjIz6kZr0OgAooooAKKKKACiiigAooooAKKKKACiiigAooooAKKKKACiiigAooooAKKKKACiiigAooooAKKKKACiiigAooooAKKKKACiiigAooooAKKKKACiiigAooooAKKKKACiiigAooooAKgi/wCPq4/4D/Kp6gi/4+rj/gP8qYE9FFFIBqf6tfoKdTU/1a/QU6gCC56Q/wDXVanqC56Q/wDXVanpgFFFFIAooooAKKKKACiiigAooooAKKKKACiiigAooooAKKKKACiiigAooooAKKKKACiiigAooooAKKKKACiiigAooooAKKKKACuV+Jf/ACTTxH/14yfyrqq434rTCH4X+ICTjdbFBz6kCgDZ8Jgp4P0ZSORZRf8AoArivGep3HjXWv8AhA9BlIhyG1m9TlYYv+eYP95umK5S3+IOt6//AGZ4StlHhSKS3jiN9fAiSUBQMRcYyexzXr3hjwvpvhPSl0/TYiATvlmc5kmc9WY9zQBpafY22mafb2NnEIre3jEcaL0CgYFI2pWK3gs2vbYXRGRAZV3n/gOc1l+MvEUHhTwpqGrzMAYYiIlP8Uh4UfnXDeHPhnpet/D+3u9TiY6/qEX2ttS3Hz45H+ZSrdgOOOlAHqUtxDC0ayzRxtI21A7Abm9B6mpa+Zv+Ex1vxF4s8I22pQtjRdQW0upu0txuIyffav8AOvpd3SJGkkYKigszE4AA6mgBkdxDLJJHHLG7xHEiqwJQ9cEdqji1CymupLWK7t5LiP78SSqXX6jORXg2n+L5pYvGN1oUrfb9f1uOxsH7qCpG/wDBcn8q3/FPhHTvAGneG9Y0iNk1C11GGK6u9x33KyHD7z3yaAPY6rXGo2NpPHBc3lvDNJ9yOSVVZ/oCeabqeo22kaXc6jeSCO3tozJIx7ACvLfAvhTS/Hug3/ibxJZfa7vVriQwvKTut4QcIIz/AA4x1FAHrE9zBaxGW4mjhjBALyMFHPTk1LXy9431/XYNIm8CzmW4GiXnmzXjnJktwy+Vn3BYfkK+mbm7gsbCW7uZBHBDGZJHboFAyTQA251Kxs5I47q8t4HkOEWWVVLfQE81LNcQ20JmnljiiXq7sFUfia8o8D+GtK+IWn6r4p8Q2i30mp3UiWol/wCXeBTtUJ/dPuPSvPPG+t65p2k6h8PmM13DpV19oN25yxtBgorH2JHNAH060iJE0jMAiruLdgPWvMV+Kt693YX40JV8M3t+LCC8ab987HI3iP8Au5Br0K1jW70KCJ87JrZVbHoVr57srTxLD4it9E0+w/4SLRPCl+0kfkEJukbJVWY8ErntQB9GyXEMUscUk0aSSkiNWYAuR1wO9NvIxNZTxGZ4A8bKZUbDR5H3gexFeMSnxTqfxc8I3niW3gsUczNaWEMm8xBU5Zj3Jz+lekfEHVLbR/AWtXV1JsQ2rxLzyzsCqge+TQBtaTEkGlWsUd496qRAC5kcO0v+0SOufWrlcd8K/wDkl3h7/r1H8zV2DxbHeeO7jw1aWrTLaWwmuroN8sTk/KmPUjmgDpKKKKACiiigAooooAKKKKACiiigAooooAKKKKACiiigAooooAKKKKACiiigAooooAKKKKACiiigAooooAKKKKACiiigAqCL/j6uP+A/yqeoIv8Aj6uP+A/ypgT0UUUgGp/q1+gp1NT/AFa/QU6gCC56Q/8AXVanqC56Q/8AXVanpgFFFFIAooooAKKKKACiiigAooooAKKKKACiiigAooooAKKKKACiiigAooooAKKKKACiiigAooooAKKKKACiiigAooooAKKKKACvP/jOxPw3uoVPM9zbxfXMq16BXKePfDd74o0ezsbOSJPLv4biXzCQCiNk496AL2s+FtN8R+GxpGpQLJH5QVHx80bAcMp7EVg/DXWb2Wzv/DesSmTVtDm+zvIx5liP+rf8Rx+Fd3XnnjHwXr914kXXfCeowWF5dWxsr4zA4aPs4x/EO1AHHfEqS5+IEuuQWMjf2L4atnkldTxPdY+6PUKM128ni238NfCDT9aGHkOnwpbR55klKAKo/H+Rrd0Lwhp2g+E/+EfgUvA8TJPI33pWYfMze5zXEeF/hjrNtqenx+JNSgvNH0NmOl20YPzEnIeTI6jsOaAMLVfCsnhf4deHrq8IbU5ddt76+fv5kjcj8Bx9c12HxG1S51W6s/AujSEX2q83kqf8u9r/ABMfQnoK3vH3hufxV4QutMtJEjuyySwO5+UOrAjNVPA/g640D7Xqms3S33iDUGDXVyBwoHRE/wBkUAeU+APDsUHxy1HSoFK6bosstxFGf7xART+teh/GLL+G9Kth1uNYtkx6/Nn+laOgeDp9J+I3iTxG7xGDU0iWFVJ3LgfPn8RR8SfCmp+K9DtINIuora+tbxLiN5c4GMj8xnNAHN+N5pvH3iKTwdp0jDTNPQ3GrzoeGcDKQ59c8n/61W/hnrtlpHwUs9Tu5NkFhFL52eoKsePrniur8H+FLbwjogsonM9xKxlu7l/vTynqxrhI/hTq8msS6XdanCfBpv21AWiZ8yRic+W3+yDQBzOraXdN8IvEfi3VUK6n4guIZApHMUIlXy1/Lmus8UXlz8QNU/4QnRZ2OnWqhtZ1BDwSOkKnuSRzWN8Y/Fceowf8IZpVuZIluII7+5T7sBLDZGP9r/CvWfDnhzTvC+jQ6ZpkIjhjGWY8tI3dmPcmgDiPhTqdnovwgW6u5BFBp73AmLH7u12OPr0rljpFzqvwx8Z+NdRiK32uQmSCM9YrZCNg/EDP5Vty/CvWJ9cvNNfVIk8G3V9/aEtomfNdzyY+nC5r0rVNJh1HQLvSQqpDPbNAoA4UFcD8qAON1/xfJpHw80dNMAm1rVbeK30+JeSXZQN+PRetdH4M8MQ+E/DNtpiN5k/MlzMessrcsx/GuW+H/wAOtR0W8g1TxNexX19ZW4s7BI8lLeEcZGf4j616TQB514nJ/wCFz+C1zx9nujj/AIDWL4kjPxN8SX9lGS3h3w/FIZGX7tzebThc9wv+etdD8QvBut+I9S0fUNB1CKxu7TzYpJXzlY5Bglfeul8OeGrDwz4eh0axU+SikO7fekY/eZvcmgDgfDXi6Lwx8CNG1AqJbtoDb2kC9ZZi7KoA/U11Xw+8MS+G/D5e+Yy6xfubq/lPVpG5x9B0rmPBPwtv9I1S3n1++iu7PSnkGk2kedkYZid7ZH3ufwr1SgAooooAKKKKACiiigAooooAKKKKACiiigAooooAKKKKACiiigAooooAKKKKACiiigAooooAKKKKACiiigAooooAKKKKACoIv+Pq4/4D/Kp6gi/4+rj/AID/ACpgT0UUUgGp/q1+gp1NT/Vr9BTqAILnpD/11Wp6guekP/XVanpgFFFFIAooooAKKKKACiiigAooooAKKKKACiiigAooooAKKKKACiiigAooooAKKKKACiiigAooooAKKKKACiiigAooooAKKKKACiiigAooooAKKKKACiiigAooooAKw/GWtP4d8Hatq0YzJbW7Og/2ug/Uityqmqaba6xpdzp19H5trcxmORPUGgDxSHQ0iHgXwzG4mv8AUbsa3qkx5Zto3gsfTnAr3auS8J/DzRvCN1Nd2j3V1dyIIhPdy+Y6Rjoi+grraACiiigAooooAKKKKACiiigAooooAKKKKACiiigAooooAKKKKACiiigAooooAKKKKACiiigAooooAKKKKACiiigAooooAKKKKACiiigAooooAKKKKACoIv8Aj6uP+A/yqeoIv+Pq4/4D/KmBPRRRSAan+rX6CnU1P9Wv0FOoAguekP8A11Wp6r3ZCrEWIAEq5JqT7RB/z2j/AO+hTESUVH9og/57R/8AfQo+0Qf89o/++hSG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QRf8fVx/wH+VP+0Qf89o/++hUcDK9zcFWDDK8g57UxFiiiikMan+rX6CnU1P8AVr9BTqAEIDDBAI96b5Uf/PNfyqO6yUjUMRukAODjij7Kn9+X/v43+NMR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pwVV+6oH0FQ/ZU/vy/9/G/xpLcbJ503MVBGNzE44oAsUUUUhjU/1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wAfVx/wH+VT1BF/x9XH/Af5UwJ6KKKQDU/1a/QU6mp/q1+gp1AEFz0h/wCuq1PUFz0h/wCuq1PTAKKKKQBRRRQAUUUUAFFFFABRRRQAUUUUAFFFFABRRRQAUUUUAFFFFABRRRQAUUUUAFFFFABRRRQAU2SRYonkf7qKWP0FOqG6jM1nPEv3njZR+IoGrX1PMLDVfHHiyC81zR723tra3lZLayMYPnY7Emu2k8S2+iaLZXHieeGwupkw8a5cbx1xgE1wPgTxhpPhLwze6dq8rw31rcyH7OUO5+nTt19a1/E/jEyzaBFawWlpHqCGZbzVIMiAdMY7E/XuKZ7mIw0p1/ZeztBN2a0bSV99b99mdlpniPSNZsZb2wv4preHPmPyuzjPIOCK43xP8SrNbW1/4RvU7ea4N0scytET8h9NwH5iuW0cyXWn+PxbzwXDNAp32keyN/vZKr2GM1Q1S/0CbwX4WtrIwHUo5l84IuHXn5tx9ziixrRy2lCtqnJXXyvG+uny6HsOreMNA0G5W21PUUgnZQ2zYzHB7/KDirTeIdITRRrDX8I08jInzwf659utcF4l8RyP4u1DSvN0fTo7W2G65v7fzGnBAO1fbnpWHpEGm3nwhjt9R1NbBW1FvJmZSy7x0BHp1oscscug6UJyurtX66Ptp/mel2fjbw/qVtdS2GpRTG2iMsilWUhR3wQDis3wl4+tNd0O7v794LWS0JaZE3EJH2Y/Xmuf8O6rev4ruNEml0rV4pbBib2yhUFRjhWI689j6isjw5cWX/CqfEtkuxb+ESNMuzDBSRjJ9ODQaPAUlGUbPeNnfZO/kvy7Hptj4y8PanfrZWWqQzXDRmQKoONoGSc4wOKZZ+OPDWoaiNPtdXgkuWbaq4YBj6AkYP4GuY03RraP4Qm4sLGNb+bS3zLEg8xywyeep6Vx11daPd+BfC9jpZgbXFukBWJMSKcnOT9dtBNPAUKkpKPNo+Xppvq9Nv6ue7SSJDE8sjqkaAszMcAAdSa878T/ABKs1s7f/hG9Tt5rg3Sxyq0ZPyHrjIGfqK6jxrHNL4J1hIQTIbV8BepGOf0zXj+p3+gTeB/DFtZmA6lHOvnBFw68/NuPucUInLMJTq2qTTetrdNr3Z7Lq/ivQ9AeOPVNRjt5ZF3KmCzY9cKDgVo2V9a6lZx3dlOk9vIMpIhyDXk+sSz2nxU1RpdQ0+x862TyJNRg8xGTaMhecDkGuu+GtjDY+GpUttTg1C3e5d0khjKKvTK4PuP1oMcRg6dLDqom7uz8tfl09TJ1PXvF158QNQ0DQ7mxijt4klX7RFngqpPP1atDwh4q1O51XVtF8Q/ZlvNOXzGnh4Qr3z9MiuYvdEk174x6xaxandaey20b+bbNhj8icfTmtjV/BUPhzwJr5sZri7v7qHM9xMdzuoOSPyzQdlSGG9nCk7JyUemqbtdtnU6b408O6tf/AGGx1WGW5OdqYZd2PQkAH8KTVPGvh3Rr42V/qkUVwPvJtZtv1wDj8a8x0qKHVV8Mj/hI9HilgmQ20ENoyzBhjKMQf1PBNXNc+y2Gv+IdS0jxJpfnNzdWN7CG3sB91SfvfhRYh5dR9ryXe3nve2/L+nlc9Lv/ABNoumabDqF3qMMdrP8A6qQEt5n0AyTS6Z4l0bWLOa7sNQhlgg/1r8rs785xivPNWntNd0Twrf3ep2uh6oFMlukkWYSAcdOijgYzxVI6tqOp+E/GGnNHZ3JtlRvtunxBVn+YZzjqcDr9aLERy6Eodb3s+y963bX5P5Ho+meNPDmsX32Kw1WGa4PRMMu76ZAB/Cm6l448N6RfvZX2qRxXKY3psZtufUgECvNJrrSL4eBbfQzA2pRSR+eIUwygAbt34g1a8R+JH1C+8S2rzaNp0VruhKXNvvnusAjIPrwMemRRYtZbTdRKzt+K1t26+nzPXbe4hureO4t5FlhkUMjochgehFZHi/U7nR/CmoahZlVuII9yFlyM5HaqPw4Yt4A0nJJ/dkf+PGsDx3438P3fhfVtLt78S3p/ciJUbJbIzzjGKRx0cLJ4v2cVzJSs9Ol+p0mieJ7eTQ9Dl1W7jjvtTjXy12keY5xwMdOorUTXNMkvruyS7Q3Nmm+ePBzGvqa8u1hf7Ft/h1LqH7iO2ZTM7DhPuHn8Ks6FfW2o+OfGd1ZzLNA9kdsi9GwMcU7HTPAQlF1Ve2r8vitb7juLXxv4bvb23s7XVoZbi4OIkRWOf04/GqGjayZZtY1zUNctzpkEhijhiP7uFR3YkAlj6VlfCjS9PPg+2v8A7HAbwSyETlAXHOOvXpXDGOWX4W64YlZgmrhn29l9T7cig0hgqLqTpQb0ajd26vW3Y7y6+IMN94r0Cy0G/guLO7lZLoeWdw6Y64I710Gj6rLPrOtRXOrWc8FpJhYo4yjW45yHY8Hp+lef3l9oF74/8G/2G1sdgAl8hNuP7oPv1prRyyt8S0t1ZpC3AQZJG5s/pmixU8HTcFFLl0W9r6ztr8j0TTvGvhzVtQ+w2Oqwy3JJCphhux6EjB/CopvH3he3v2spdYhWdH2MNrYDdMbsY/Wuf8Far4ROlaBbIbJtXW3wirF+8DgfNzjgnnr1rivEPiKTXPDurSyzaNZr9pKLYC3/ANJYhh82719T7Ggzp5dTnWcOWSS019bX22/q57wrBlDKQVIyCO9LWfoRz4f00k5zaxf+gitCkePJcsmgooooJCiiigAooooAKKKKACiiigAooooAKKKKACiiigAooooAKKKKACiiigAooooAKKKKACiiigAqCL/j6uP+A/yqeoIv+Pq4/wCA/wAqYE9FFFIBqf6tfoKdTU/1a/QU6gCC56Q/9dVqeoLnpD/11Wp6YBRRRSAKKKKACiiigAooooAKKKKACiiigAooooAKKKKACiiigAooooAKKKKACiiigAooooAKKKKACiiigChcaHpN3dfabnTLOafj97JArNx05IqW90yw1KNY76yt7lEOVWaMOAfbNWqKC/aT012KttpthZtI1rZW8DSABzFEq7gOmcDmqyeHNDjzs0fTxlgxxbJyR0PStOigPaTXVlK60fTL24S4u9OtJ50xtklhVmGOmCRSjSNNFk1kNPtRasctAIV2E+u3GKuUUB7SdrXKdjpWnaYH+wWNta7/AL3kxKm764FKdK05jcE2FqTcjE5MK/vR/tcc/jVuigXPJu9yOGCK2hSGCJIokG1URQqqPQAdKqQaHpNtdm7t9Ms4rkknzUgUNk9eQM1fooBTkr2e4EAjBGQazF8OaGm7bo+njcQxxbJyR0PStOigIzlH4XYp3uk6dqWz7dYW11s+750Svt+mRViC3htYFgt4Y4YkGFSNQqgewFSUUA5Sa5W9CuthZpevepawLdONrziMB2HoW6noKsdRg0UUCbb3M+30LSLO6+1W2l2cNxz+9jgVW568gUXWg6PfXH2i70qynm/56SwKzfmRWhRQV7Wd73dyrd6ZYX8Kw3llb3ESfdSWJWC/QEcU60sLOwt/s9nawW8JOTHFGFXP0FWKKBc8rct9ChaaJpVhOZ7PTbS3mIwZIoVVvzAom0TSrm7N3PplnLcEYMrwKWPGOpHpV+igftJ3vd3Ire2gtIFgtoY4YUGFjjUKo+gFVW0PSXvPtj6ZZtdbt3nGBS+fXOM5q/RQJTkndMr3lhZ6jD5N7aw3MQO4JNGHGfXBqK30jTLQubbT7SEumxzHCq7l9DgcirtFAKckuVPQhtbS2soBBaW8UEIORHEgVR+AqOLTLCC3lt4rK2jhmJMkaRKFfPXIxzVqigOaXcz4NB0e1eN4NKsonibdGyW6gofUHHBqzDY2lvNNNBawxSznMrpGA0h9WI6/jU9FAOcnuyha6JpVlcm5tdNs4JznMkUCq3PXkCmP4f0WWaSaTSbF5Zc+Y7W6Etnrk45rSooH7Wd73Y1ESONY41VUUAKqjAAHYU6iiggKKKKACiiigAooooAKKKKACiiigAooooAKKKKACiiigAooooAKKKKACiiigAooooAKKKKACiiigAqCL/j6uP8AgP8AKp6gi/4+rj/gP8qYE9FFFIBqf6tfoKdTU/1a/QU6gCC56Q/9dVqeoLnpD/11Wp6YBRRRSAKKKKACiiigAooooAKKKKACiiigAooooAKKKKACiiigAooooAKKKKACiiigAooooAKKKKACiiigAornbLU9e1O0S9tLLT0tpcmITXDh9ueM4UjP41Y8zxN/z66T/wCBEn/xFBs6Ek7Nr70bVFYvmeJv+fXSf/AiT/4ijzPE3/PrpP8A4ESf/EUC9i+6+9G1RWL5nib/AJ9dJ/8AAiT/AOIo8zxN/wA+uk/+BEn/AMRQHsX3X3o2qKxfM8Tf8+uk/wDgRJ/8RR5nib/n10n/AMCJP/iKA9i+6+9G1RWL5nib/n10n/wIk/8AiKPM8Tf8+uk/+BEn/wARQHsX3X3o2qKxfM8Tf8+uk/8AgRJ/8RR5nib/AJ9dJ/8AAiT/AOIoD2L7r70bVFYvmeJv+fXSf/AiT/4ijzPE3/PrpP8A4ESf/EUB7F9196NqisXzPE3/AD66T/4ESf8AxFHmeJv+fXSf/AiT/wCIoD2L7r70bVFYvmeJv+fXSf8AwIk/+Io8zxN/z66T/wCBEn/xFAexfdfejaorF8zxN/z66T/4ESf/ABFHmeJv+fXSf/AiT/4igPYvuvvRtUVi+Z4m/wCfXSf/AAIk/wDiKPM8Tf8APrpP/gRJ/wDEUB7F9196NqisXzPE3/PrpP8A4ESf/EUeZ4m/59dJ/wDAiT/4igPYvuvvRtUVi+Z4m/59dJ/8CJP/AIijzPE3/PrpP/gRJ/8AEUB7F9196NqisXzPE3/PrpP/AIESf/EUeZ4m/wCfXSf/AAIk/wDiKA9i+6+9G1RWL5nib/n10n/wIk/+Io8zxN/z66T/AOBEn/xFAexfdfejaorF8zxN/wA+uk/+BEn/AMRR5nib/n10n/wIk/8AiKA9i+6+9G1RWL5nib/n10n/AMCJP/iKPM8Tf8+uk/8AgRJ/8RQHsX3X3o2qKxfM8Tf8+uk/+BEn/wARR5nib/n10n/wIk/+IoD2L7r70bVFYvmeJv8An10n/wACJP8A4ijzPE3/AD66T/4ESf8AxFAexfdfejaorF8zxN/z66T/AOBEn/xFHmeJv+fXSf8AwIk/+IoD2L7r70bVFYvmeJv+fXSf/AiT/wCIo8zxN/z66T/4ESf/ABFAexfdfejaorF8zxN/z66T/wCBEn/xFHmeJv8An10n/wACJP8A4igPYvuvvRtUVi+Z4m/59dJ/8CJP/iKPM8Tf8+uk/wDgRJ/8RQHsX3X3o2qKxfM8Tf8APrpP/gRJ/wDEUeZ4m/59dJ/8CJP/AIigPYvuvvRtUVi+Z4m/59dJ/wDAiT/4ijzPE3/PrpP/AIESf/EUB7F9196NqisXzPE3/PrpP/gRJ/8AEUeZ4m/59dJ/8CJP/iKA9i+6+9G1RWL5nib/AJ9dJ/8AAiT/AOIp1lqGo/2sNP1K2tkZ4Gnje3lZxhWVSDlRz8woB0ZWumvvNiiiigyCiiigAooooAKKKKACoIv+Pq4/4D/Kp6gi/wCPq4/4D/KmBPRRRSAan+rX6CnU1P8AVr9BTqAILnpD/wBdVqeoLnpD/wBdVqemAUUUUgCiiigAooooAKKKKACiiigDj/FWoanp/iLS5rGR2gggmnurYf8ALaMbQcf7QByPpSReJVtb/XLrzJLy3L2q2cMbA72kTgLngZJzmugn0wza/aal5oCwQSRGMr97cV5z+Fc/B4DjtU1SOC+aNbm6jurT5M/ZWTkDn7y5zx6HFVoTqWpfF0trpd9NdaTLHfWTRLLZiVW3CQ4Uq/Q559OlQy+L9Rhlu4G8N3Hn2cYnnUXMe0QnOGDd2+U/L7dalbwtd3NjffbdQSW/vJIWklSHairEwKqq5+vOe9X7jQ2nvtWuBOAL+zW2C7fuEb+evP3+ntS0HqVb/wAWJAYhZ2Zus2q3cmZki2xNnGN33mODx7da0ZtbtIfD51r53tRAJxtHzEEZAx61h3Pg2V/sclvcWZmitI7SU3VmsysqZwygn5Tyfat2+0iO/wBAl0l3KJJD5W+NQu33A6DntRoGpzkXiG+j8STTatZz6fb2+lNcvB5qyqQH+8Nv8WOMVr6V4gnvdQFlf6XLp80kXnwB5FcSR5wc4+6wyMj361Sj8LX93d3E+s6ol0J7BrFlhg8rCls7hyeat6VoV9Bqa3+qait5NDCbeDZD5YVCQSW5OWOB7cU9A1E1PxDeWmryadY6PJfSR24uGZZ1jAUsRjnvxx6+1RSeKppprGPStJlvjeWf2tT5yxhFyBhs9+fzH41X1HTdYuPF9zNp1yLRWsEjMskHmI3ztkDkfMB/OtPTfD66ZeWckUxaK1sPsYVl5b5gd2fw6e9LQNSrJ4saO8c/2ZMdNiuBay3vmL8suQPudSoJwT69qin8XzwXN4To0zWFldfZ7i6Ey/L935gvU/eGf606bwtcyXcsK6kF0ma6+1yW3lZcvuDEB88KWGemaz4/D+qajdazA94bbTbjUS8kT2+WkUBDlG7AkY6HpxT0FqbkWuXlxr9zp0Gku9vayrHNdGdQF3IGyF6nryKzrbxQI9I00WtnJPc3ayOkU90BtVGwS0jfUY471u2OnNZ3+pXJlDi8mWUKFxswirj3+7mufk8FuNO02OK4tXu7FZEDXNqJYnV23HKk8EcYINLQeoo8TXmoav4eOnQp9ivVn+0JLIAylMAjgHleeh5qzd6vPb+KLVLm2ljtXf7NEVuUO525DNGOccYBzx6VKfDs8cmiz291BHNp7OJAtsFSVHxvAVcbTwMGqC+DJl1SK5+12zRxX32sSNbZnbkko0megzgY7CnoLUtReI7q9OpBdIlSztGnikuftCglkH8I68+vb3qNfE8q2tjDp2lXF9M1lHdzIZ1BijI4yzfeY88d8dq0bTRGttN1O0M4Y3s00gbb9zzO3XnFZx8L39sto+m6olvcJZJZXDPBvWRFHDKM8MOfUc0tB6mzYam2pGCe3tibCe2EyXJcA7ifubevTnNXz0NZ2m6bLpa29pDOp0+3tlhSJk+cuD94t9O2K0T0NIaMXwr/AMijYf8AXH+prTsSWsYSSSSo5NZnhQZ8JaeB3h/qa1bWNobWONsblXBxTNa/8WXq/wAyaiiikZBRRRQAUUUUAFFFFABRRRQAUUUUAFFFFABRRRQAUUUUAFFFFABRRRQAUUUUAFFFFABRRRQAUUUUAFFFFABRRRQAUUUUAFFFFABRRRQAUUUUAFFFFABRRRQAUUUUAFFFFABWRL/yONp/2D5//RkVa9ZEv/I42n/YPn/9GRUGtLd+j/I16KKKDIKKKKACiiigAooooAKgi/4+rj/gP8qnqCL/AI+rj/gP8qYE9FFFIBqf6tfoKdTU/wBWv0FOoAguekP/AF1Wp6guekP/AF1Wp6YBRRRSAKKKKACiiigAooooAKKKKACiiigAooooAKKKKACiiigAooooAKKKKACiiigAooqv58rO4ihDKp2klsc0AWKKg8y5/wCfdf8Av5/9ajzLn/n3X/v5/wDWoAnoqDzLn/n3X/v5/wDWo8y5/wCfdf8Av5/9agDFttC1awgW1stbEdrHkRJJaK7KuehOeal/s7xB/wBB+L/wBX/4qtXzLn/n3X/v5/8AWo8y5/591/7+f/WpmzxE27u33L/Iyv7O8Qf9B+L/AMAV/wDiqP7O8Qf9B+L/AMAV/wDiq1fMuf8An3X/AL+f/Wo8y5/591/7+f8A1qBe3l2X3L/Iyv7O8Qf9B+L/AMAV/wDiqP7O8Qf9B+L/AMAV/wDiq1fMuf8An3X/AL+f/Wo8y5/591/7+f8A1qA9vLsvuX+Rlf2d4g/6D8X/AIAr/wDFUf2d4g/6D8X/AIAr/wDFVq+Zc/8APuv/AH8/+tR5lz/z7r/38/8ArUB7eXZfcv8AIyv7O8Qf9B+L/wAAV/8AiqP7O8Qf9B+L/wAAV/8Aiq1fMuf+fdf+/n/1qPMuf+fdf+/n/wBagPby7L7l/kZX9neIP+g/F/4Ar/8AFUf2d4g/6D8X/gCv/wAVWr5lz/z7r/38/wDrUeZc/wDPuv8A38/+tQHt5dl9y/yMr+zvEH/Qfi/8AV/+Ko/s7xB/0H4v/AFf/iq1fMuf+fdf+/n/ANajzLn/AJ91/wC/n/1qA9vLsvuX+Rlf2d4g/wCg/F/4Ar/8VR/Z3iD/AKD8X/gCv/xVavmXP/Puv/fz/wCtR5lz/wA+6/8Afz/61Ae3l2X3L/Iyv7O8Qf8AQfi/8AV/+Ko/s7xB/wBB+L/wBX/4qtXzLn/n3X/v5/8AWo8y5/591/7+f/WoD28uy+5f5GV/Z3iD/oPxf+AK/wDxVH9neIP+g/F/4Ar/APFVq+Zc/wDPuv8A38/+tR5lz/z7r/38/wDrUB7eXZfcv8jK/s7xB/0H4v8AwBX/AOKo/s7xB/0H4v8AwBX/AOKrV8y5/wCfdf8Av5/9ajzLn/n3X/v5/wDWoD28uy+5f5GV/Z3iD/oPxf8AgCv/AMVR/Z3iD/oPxf8AgCv/AMVWr5lz/wA+6/8Afz/61HmXP/Puv/fz/wCtQHt5dl9y/wAjK/s7xB/0H4v/AABX/wCKo/s7xB/0H4v/AABX/wCKrV8y5/591/7+f/Wo8y5/591/7+f/AFqA9vLsvuX+Rlf2d4g/6D8X/gCv/wAVR/Z3iD/oPxf+AK//ABVavmXP/Puv/fz/AOtR5lz/AM+6/wDfz/61Ae3l2X3L/Iyv7O8Qf9B+L/wBX/4qj+zvEH/Qfi/8AV/+KrV8y5/591/7+f8A1qPMuf8An3X/AL+f/WoD28uy+5f5GV/Z3iD/AKD8X/gCv/xVH9neIP8AoPxf+AK//FVq+Zc/8+6/9/P/AK1HmXP/AD7r/wB/P/rUB7eXZfcv8jK/s7xB/wBB+L/wBX/4qj+zvEH/AEH4v/AFf/iq1fMuf+fdf+/n/wBajzLn/n3X/v5/9agPby7L7l/kZX9neIP+g/F/4Ar/APFUf2d4g/6D8X/gCv8A8VWr5lz/AM+6/wDfz/61HmXP/Puv/fz/AOtQHt5dl9y/yMr+zvEH/Qfi/wDAFf8A4qj+zvEH/Qfi/wDAFf8A4qtXzLn/AJ91/wC/n/1qPMuf+fdf+/n/ANagPby7L7l/kZX9neIP+g/F/wCAK/8AxVH9neIP+g/F/wCAK/8AxVavmXP/AD7r/wB/P/rUeZc/8+6/9/P/AK1Ae3l2X3L/ACMr+zvEH/Qfi/8AAFf/AIqj+zvEH/Qfi/8AAFf/AIqtXzLn/n3X/v5/9alimdpDHJHsYDcMNnIoD28uy+5f5GT/AGd4g/6D8X/gCv8A8VR/Z3iD/oPxf+AK/wDxVblFIft5dl9y/wAjD/s7xB/0H4v/AABX/wCKo/s7xB/0H4v/AABX/wCKrcooD28uy+5f5GH/AGd4g/6D8X/gCv8A8VR/Z3iD/oPxf+AK/wDxVblFAe3l2X3L/Iw/7O8Qf9B+L/wBX/4qj+zvEH/Qfi/8AV/+KrcooD28uy+5f5GH/Z3iD/oPxf8AgCv/AMVR/Z3iD/oPxf8AgCv/AMVW5RQHt5dl9y/yMP8As7xB/wBB+L/wBX/4qpbDSryHUvt1/qP2uVYTDGFhEYVWIJ6E5PyiteigTrSatp9y/wAgooooMgooooAKKKKACiiigAqCL/j6uP8AgP8AKp6gi/4+rj/gP8qYE9FFFIBqf6tfoKdTU/1a/QU6gCC56Q/9dVqeoLnpD/11Wp6YBRRRSAKKKKACiiigAooooAKKKKACuQ07xTeS6nrVjeRxoYXmNhIBxIsYG5T/ALQJB+hrr64678L3l1o2qIhSHUPt0t3Yyg5wSAAD7MMgj3poTLcXi+ztNG0ubUWke7urVLiRLeFnKqQNzkDO1QT1q1qHizS9Pkhjdp52ng+0RC2haXfHkDI2/XNY1vo+u6Stjc2dpbXM7aXFY3ETzbBE6DhgcfMvJyOvArQ0fQLnStR0/LLJBbaV9kaQHGX3qenpwaegtSzp/i7R9UvorW0mlczKTDKYWWOXHJCsRgkdxUtr4m0y81AWcMkhZ2ZYpDEwjlZc7grdCRg/lWTYaDqEFh4XhkjQPp8zPcAOPlBRxx68sKraH4avrK+tILy1MkFlI0kdydQkKEnOCsPQH5sHt6UWQ7s1PEesXljqOk2NnHLm8lYPIkHm4VVzgDI6+vYZq4fEViurLp7rcRu7+UkrwsInfGdoboTijUrC4udc0a6iVTFayStKS2CAyEDHrzXPTaJr1zrFvJch5Vg1FZzMbwiMxAnAWLoCBjr+dLQNTZPjDSV1JrF3nV1uDbNIYG8tZOMKXxjnIxTrDxF9pvdYhms7iGPTpNvmmMkONoPGOSeeg7YqhLod++larbiNPMuNVW6jG8cxh42z7HCninyadrcU3iBLIRRG8KzWtz5nIbaqshGODhTg+9Ggal+38T6bPa3c8jy2otFDTpcxGNkU9GweoPbFRS+JLaXRru7Q3VmbcoHM9q25dxGCFOMg+xrGs/D+oySatJd6eskd3ZxwpBeXzTFiC2Qz8levGKQaFrlxoeq20iSRpOIRbWs96bgoVbLHeegIxgZPSnZBdnRX3iKx06+W2uVuFGVVpxAxiQt90FsYGavQXiXFxcwKkqtbsFYuhAYkA/Ke457VyPiHRde1K6vI0V5oZHja3YXhjjRAQSrRj7zZBOTn8K6+CS5e4uFmgWOJGAhcPkyDHJI7c5FICeoLb/lt/wBdWqeoLb/lt/11akMnooooAKKKKACiiigAooooAKKKKACiiigAooooAKKKKACiiigAooooAKKKKACiiigAooooAKKKKACiiigAooooAKKKKACiiigAooooAKKKKACiiigAooooAKg/5fj/ANch/M1PUH/L8f8ArkP5mgCeiiigAooooAKKKKACiiigAooooAKKKKACiiigAooooAKKKKACiiigAqCL/j6uP+A/yqeoIv8Aj6uP+A/ypgT0UUUgGp/q1+gp1NT/AFa/QU6gCC56Q/8AXVanqC56Q/8AXVanpgFFFFIAooooAKKKKACiiigAooooAKKKKACiiigAooooAKKKKACiiigAooooAKKKKACq/lTI7mJ02s27DKTg/nViq/mzSO4ijTarbcsxGT+VAC4uv78P/fB/xoxdf34f++D/AI0Zuv7kP/fZ/wAKM3X9yH/vs/4Ux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ljikEpkkZSxXaAowMUmbr+5D/AN9n/CljlkMrRyIoYLuBU5GKAJqKKKQwooooAKKKKACiiigAooooAKKKKACiiigAooooAKKKKACiiigAqCL/AI+rj/gP8qnqCL/j6uP+A/ypgT0UUUgGp/q1+gp1NT/Vr9BTqAILnpD/ANdVqeoLnpD/ANdVqemAUUUUgCiiigAooooAKKKKACiiigAooooAwvF+oT6X4ekube5Fs4ljQzEAhFZwCeeOhPWs3RdakfxCbGHWo9bs2tWmeWNUzAysAASnB3AnjrxWx4l0uXWNHNnEImJmidhL90qrgkHj0BqpHoE+naxeyaQLe1s7612uqKF8qdRhXVQMHIPP+6Kelha3LVp4hhurqS1ayvrecRNNGlxDsMyjgleevI4ODyKg07xQmpX9xYf2ZqVnPDB5zefCvAJwB8rHk84HfBrK0jw9q9lqkV/JFbCaKzliJN1JKZpTtIY7vugkdB096k0fTPEUWmX9tcx2lrfXUbu1/FcGRmmPAO0qMKBwPQAU9A1Lej66Q95Fqc91GYIfPH2y1ELGLnL/ACkg89uCO4q7pPiS01a5a3SC7tptnmxpdQmMyx/319R+vPSuftPCF7LNeG6SG2judOa0YpcyTtvJzuy3bvgVq6Vpmrvq8F/q/wBkjNpbtbwpbMW8zcRlzkcfdGB9eaHYFcqeIdZntfEEVjNq66NZG2Mq3TRqwlfOCu5uFwOcdTmtGXXY9K02xE8kuqXdwn7v7DDuafAyWABwBj3xTtZXXzKV0630y7tJFCtDdllIPc5AII9sVk2/hnU9HttMn09rSe8tPODwuTHERK24hMZ2hT046UaBqas3irT47G1uYI7q6e6LCG3ghJlJX7+VOMbcc5xUserRT6tYxK91H9otZJlheHbwCo+bPzBhnp9ayF8P6tYLYX9o9pPqELTtNFIWSN/OfewU8kYOMZHIq9LpWqXOq2l9JLbxTJYTQO8WSFkcqQVB6gbe9LQNSRPEUc8k9r9kvbS4EDywm5h2CUL1K/QkcHB56UuhatNd6XpJuIppZru28150j/dqQB949ic8D2NYuleGNTi1OC5u1hQpazQSyi6klaV22/PhuADg8CtjQLXVtN07TbC4itfLgiaOZ0kYn5cBCox3Gc56e9DsGpu1Bbf8tv8Arq1T1Bbf8tv+urUhk9FFFABRRRQAUUUUAFFFFABRRRQAUUUUAFFFFABRRRQAUUUUAFFFFABRRRQAUUUUAFFFFABRRRQAUUUUAFFFFABRRRQAUUUUAFFFFABRRRQAUUUUAFFFFABUH/L8f+uQ/manqD/l+P8A1yH8zQBPRRRQAUUUUAFFFFABRRRQAUUUUAFFFFABRRRQAUUUUAFFFFABRRRQAVBF/wAfVx/wH+VT1BF/x9XH/Af5UwJ6KKKQDU/1a/QU6mp/q1+gp1AEFz0h/wCuq1PUFz0h/wCuq1PTAKKKKQBRRRQAUUUUAFFFFABRRRQAUUUUAFFFFABRRRQAUUUUAFFFQyTMsojjj3sRuPOABQBNRUHmXH/PuP8Av4KPMuP+fcf9/BQBPRUHmXH/AD7j/v4KPMuP+fcf9/BQBPVfyJVdzFMFVjuIK55pfMuP+fcf9/BR5lx/z7j/AL+CmAeXc/8APwv/AH7/APr0eXc/8/C/9+//AK9HmXH/AD7j/v4KPMuP+fcf9/BQIPLuf+fhf+/f/wBejy7n/n4X/v3/APXo8y4/59x/38FHmXH/AD7j/v4KADy7n/n4X/v3/wDXo8u5/wCfhf8Av3/9ejzLj/n3H/fwUeZcf8+4/wC/goAPLuf+fhf+/f8A9ejy7n/n4X/v3/8AXo8y4/59x/38FOilMjOrpsdcZGc9aAG+Xc/8/C/9+/8A69Hl3P8Az8L/AN+//r1PRSG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hOASegGaAIfLuf+fhf+/f8A9ejy7n/n4X/v3/8AXpqzzuodbf5WGRlx0p3mXH/PuP8Av4KYg8u5/wCfhf8Av3/9ejy7n/n4X/v3/wDXo8y4/wCfcf8AfwUeZcf8+4/7+CgA8u5/5+F/79//AF6PLuf+fhf+/f8A9ejzLj/n3H/fwUeZcf8APuP+/goAPLuf+fhf+/f/ANejy7n/AJ+F/wC/f/16PMuP+fcf9/BR5lx/z7j/AL+CgA8u5/5+F/79/wD16PLuf+fhf+/f/wBejzLj/n3H/fwU6GZpGdHTY6YyM560AN8u5/5+F/79/wD16PLuf+fhf+/f/wBep6KQyDy7n/n4X/v3/wDXo8u5/wCfhf8Av3/9ep6KAIPLuf8An4X/AL9//XpYoXWQySSb2I2jC4wKmooAKKKKACiioZZmWRY4497EZ64wKAJqKg8y4/59x/38FHmXH/PuP+/goAnoqDzLj/n3H/fwUeZcf8+4/wC/goAnoqDzLj/n3H/fwUeZcf8APuP+/goAnoqDzLj/AJ9x/wB/BR5lx/z7j/v4KAJ6Kg8y4/59x/38FHmXH/PuP+/goAnoqDzLj/n3H/fwUeZcf8+4/wC/goAnoqDzLj/n3H/fwU1p50Us1uNqjJw46UAWaKQHcoI7jNLQAVBF/wAfVx/wH+VT1BF/x9XH/Af5UwJ6KKKQDU/1a/QU6mp/q1+gp1AEFz0h/wCuq1PUFz0h/wCuq1PTAKKKKQHBXHiPVI7XV9QGs6fH9huJUSxlhG6RU6Lu3Zye3HWukvfEtlpywm8juY98YlkKwMywqe7kDArnZfBO62v9QSwtBri6g93aTMAS4DAqrH0IyMHpmrPiTTNf1R7uOGKV7e4s9kMcd75KwyEHcJAPv5yMdRVaE6mrqXi7SdKu2tbl5jIsSzN5UDOFjJI3EgdBjmn6d4q0jVL02trcMXMfmxs8bKsyd2QkYYDviqiaPei/v5TGuybS47ZDuHLgNkfTkc1WXw9eyQ+HIZEVFs7OWC5YMCULRBBj15paD1NXTfFGlaretaWs0hkwTGzxMqzAdSjEYYD2qXVvEGn6NLBFdNKZZslY4YmkYKOrEAcKMjmsXSNJ1gXejxX9tbwW+joypNHLuNwSmwELj5Rjk571d1W01SDxFBq2m2sV3utWtZI3l8sp8wYPnHI9R1osrhrYi03xZAfDenahfM0k94GMcdtEzNIATyFHOAME1v2d7b6hZx3drKJYJF3I47iuITw1rFvpmiTCFpLqzhlint7e8MBO9g2Vcdhjof6V1ejae2naHHapEIJcMxXzWlCuxJ+8eTyaHYFcitvE1hdXb2sa3KzBGkjWSBk85V6lMj5sf1qlpXib+1dN0q8kSSye7nMXlPCT5hAY4B7Djr7YqhpGj62Nc0671GOUmCOZLiWS980O7AYZE6KpwfQjpin6domqQ2Gh2s9vGp069dnZZQQ8eGw4+u4cU7INTch8Q6fPb2E0byEX8hihXyzu3DO7I7Y2nOaqL4psLXSrG4uLiW4e7z5XlWzb3APJ2DJAHc1X0zw9dWviy6u5Sh02MvJZIDyskuDJx9Qf++zVOz0fWtJh0W5t7OG5ntreW2ngaYJgO4YMG6HGOR70tA1L2k+KVn8Nw6ncrLOZp5EjW1gZywV2A4HsO9XJ/FWkwaba3wmkljum2wJDEzyOR1G0DPHf0rCtdH8QWmhafbmM5W4me7t7S68pm3OShV/QZ5HGabp+h65pVnpVzHaRXF1aS3PmW7XHLJK2QQ56kYHXrzTshXZp6X4sgm0STUruTcjXkkFusURLyYYhQF6k4B/KtO316xuorWSAyyLcSmEYibMbgEkOMfLjHeuX/wCEc1k6TbzSQqL2DUZ7pre3ujFvR9wwsg6HB7+9bmi2l5plpEq6dsa5uWkuQ94ZWjBH3izD5jwBgUOw1c36g/5f/wDtl/Wp6g/5f/8Atl/WpGT0UUUAFFFFABRRRQAUUUUAFFFFABSEgAk9BzS0HkYoAztH1m11u2kntUuEWOQxkTwtG2R3AYcg9jVqL/j7n+i/1qLTtOTTYHijnuZg7l91xMZGGewJ7D0qWL/j7n+i/wBaYieiiikMK5mefW77xHqNjYajb2kdpDEyiS18zezhup3DA4rpq5S7TX9P8Uaheado8V7BdwwqrtdLFsKbs5BGcc00JljT/FSSeHrS/vLeY3EpaN4rWJpPnQkNjHbjPNOn8VQ/bdFjs4Jbq21PfiaNCdoUf49c9KzU0HWNO0nS7OBnnRGle8S2uTAzSO24EN12gluOCeOtLYaHq1hZ+HXNuks1jNMLiPz8kLJkbgx+9jIPqaegtTcfxHYR6qunyeejtJ5SytCwiMn9wPjGan1bWLPRbVZ7tn+dwkccaF3kY9lUck1y17ouv3mqxtOskqRajHOsv2zbF5KsCAIv7wHr+dbfiGxvpbnTdR06GO4nsZmc27vs8xWUqcN0BHXmlZDuytpniy3n07UNQupf9HivmtoAsTb24XC7epbJIxW1pup2uq2xntWYhWKOroVZGHVWB5B5rkX8Pa1caZPNLBHHeDVmvlghuSm9CgXaJByrdef8a6Hw5p8ljaTyT2z289xL5jq901wx4ABZj3wOg44FDsCuRSeJrCwtjNeXMjq97JaIUgOd4J+TAznpjPep4fEmn3GktqMJneNX8tolhbzVfpsKYyDWUuhX4mtGMSYj1ma7b5xxE27B+vI4pLnStZij1NrMEfaNRE5SKYRvLDsUEK38JyPbp1o0DU1ofEmnT2tvOjyAT3ItAjRkMkp/hYdjxTrjxFptpHfvNKyiydY5fkJJZgCqqB94nI6VzUHh3WIdOuJFgU3Ueqrfwwy3JcyKABtMh79eTTbqw1KG01LVNQW0spTqFveQrJNmMhAo2swHBPIzjFOyC7OgtvFulXVrc3EbThbaWOGZXhZWR3ICgg8/xDNT33iLTtO+3faZHX7DEk05CE4ViQCPXpXKWUd/4jtPEc0ItPOlubd4THIXiYxbW278c8rgkcc1Yu9H1zVY9cmuLCG3kvbaCOGIXAflWJOT070WQrs3R4osWsftaQ3zqZTEqLavvc4zkLjpjnNOm8UaVDpdvqAlkliuGKwpFEzSSMM5UKBnIwc+mKi8QW2qziy+w+a8CsftMMFx5Ej8fKQ/oD1GRmsBtO1PQNI0vU3thPcadcXJktvPLGRZnYDDkctyvX3pWQ7s29V8QCPT7S8sJZcS7nCfYpJCyjruAwUA7n9KnuvFOmWNlaTyTPP9qTfGLaFpCy8ZbaBkKM96o6pb+IL02chhZYzEwmt7W9MRSQnhi+AWUDjA7+tVLHSNb0WDSbu2s4bq5hsDZz27XG3adwYMGI5HHPenoGp00Gr2l1PbRW7PKtzCZ45UQmMqCB97oDz0+tXJP9U/+6ax9Cs77SbOx02SGOSJIXaa4R8BZC2doXqRyefatiT/AFT/AO6akYy3/wCPWL/cH8qh+3rgny2wRleR83OKmt/+PWL/AHB/KoPsAwQZDgDCcfd5z+NPQWpIt0GVcoQxfYVz0NMF8CP9U2SAVGR8wJxT47XY4dn3EFieMcmoxY4H+t5AAQ7egByPrRoGpILpSisVIJYgj0x1/lTBfAgfum3Nt2jI5z0/lT0tQv3n3fKR07k8moxYkAHzcuu3YdvQDp9etGgai/blIBEbYwCxyPlycU+K6EsuzYVyCVJPXBxTPsIAUCQ4wA/H3sHP4U+K18qXfvyACFGOmTk0aBqWKrx/8fs/+6v9asVXj/4/Z/8AdX+tIZYooooAKxNU1W+TVoNK0u3gkunhaeR7hyqRoDgdASST/Ktuua1gXmmeIotag0+e/ga0NrJFbYMiHfuVsEjI5IpoTK+peLrzRRo51PSxD9qmkjutkm8Qqv8Ay0BHVeQeegq1qfiWWxk1pY7eOQWFmlyhLH5y27g+3FQXFvf6vqehXF9pfkx4uRPCXEgRGTChz0yR2FYQ0HWLa28UWLwSTxfYUt7GUcmZAG2r/vDOPwFPQWp0cOtaraatp9nq1vZeXqG5YZLV2JVwu7DBh0IzyKtf8JBDDqerQXhjt7awEB85m6+Znr+OB+NQLottpCDVYrW+1G+gh2xpJctK6g43BN7YB/niqumNeCfWdcuNIulS7MCxWbBTMQgwWIzgctnGegpaD1OrqA/8fy/9cj/MVPUB/wCP5f8Arkf5ikMWefySoCF2bOADjoM1Gt6ruoCNtYgbs9yM1JPB520q+1lzg4z1GDUYsgrqVkIUEHGO4GBT0FqOe7CTbCh2hgpbPcjNMF9kAeU25tpUZHIPSnG03SBmkyMhmGOpAxmmLYkDPm/Mu0IdvQDpn1o0DUk+1DyEkCEl22hc96Z9uU4xG3QFuR8uTinfZCIlQS/cIZTt7+v60z7CBjEhxgB+OuDn8OaNA1Hpdq7EFCq4YhieuDg0n20ZX922Dtyc9M9KT7F94eYduCFGOgJyae9oHl3bsKSpZcdcdKNA1GC+BH+qbJAKjI+bJx+FBvwFz5TcAl+R8uDj8aBY4B/eHIACHHTBz+NIbH5ceactkP8AL1yc8elGgak80vlBcKWZjgAHFQrfK20iNtp25OehNSPaqQDHiNw27OM1GtiF2ASHYNuRjqR0o0DUt1Fcf8e0v+4f5VLUVx/x7S/7h/lSGPj/ANUn+6KdTY/9Un+6KdQAVBF/x9XH/Af5VPUEX/H1cf8AAf5UwJ6KKKQDU/1a/QU6mp/q1+gp1AEFz0h/66rU9QXPSH/rqtT0wCiiikAUUUUAFFFFABRRRQAUUUUAFFFFABRRRQAUUUUAFFFFABUMkUhmEsTKG27SGGRipqKAIMXX9+H/AL5P+NGLr+/D/wB8n/Gp6KAIMXX9+H/vk/40Yuv78P8A3yf8afJMsRUEMWboFGTTPtQ/55Tf9+zTEGLr+/D/AN8n/GjF1/fh/wC+T/jR9qH/ADym/wC/Zo+1D/nlN/37NABi6/vw/wDfJ/xoxdf34f8Avk/40fah/wA8pv8Av2aPtQ/55Tf9+zQAYuv78P8A3yf8aMXX9+H/AL5P+NH2of8APKb/AL9mj7UP+eU3/fs0AGLr+/D/AN8n/GjF1/fh/wC+T/jR9qH/ADym/wC/Zo+1D/nlN/37NABi6/vw/wDfJ/xp0Mbq7vIwLPjO0YAxTftQ/wCeU3/fs0fah/zym/79mgCeioPtQ/55Tf8Afs0fah/zym/79mkMnoqD7UP+eU3/AH7NH2of88pv+/ZoAnoqD7UP+eU3/fs0fah/zym/79mgCeioPtQ/55Tf9+zR9qH/ADym/wC/ZoAnoqD7UP8AnlN/37NH2of88pv+/ZoAnoqD7UP+eU3/AH7NH2of88pv+/ZoAnpGVXUq6hlIwQRkGoftQ/55Tf8Afs0fah/zym/79mgCWONIYxHEiog6KowBTqg+1D/nlN/37NH2of8APKb/AL9mgCeggHqM1B9qH/PKb/v2aPtQ/wCeU3/fs0AT0VB9qH/PKb/v2aPtQ/55Tf8Afs0AT0jDcpB7jFQ/ah/zym/79mj7UP8AnlN/37NADUjuY0VFeIqowCVOcfnTsXX9+H/vk/40fah/zym/79mj7UP+eU3/AH7NMQYuv78P/fJ/xoxdf34f++T/AI0fah/zym/79mnxTLKWADBl6hhg0AMxdf34f++T/jRi6/vw/wDfJ/xqeikMgxdf34f++T/jRi6/vw/98n/Gp6KAIMXX9+H/AL5P+NLDE6u8kjKWfH3RgDFTUUAFFFFABRRTTIinDOoPoTQA6imedF/z0T/voUedF/z0T/voUAPopnnRf89E/wC+hR50X/PRP++hQA+oZYpDKskTKGAKkMMgin+dF/z0T/voUedF/wA9E/76FAEeLr+/D/3yf8aMXX9+H/vk/wCNSedF/wA9E/76FHnRf89E/wC+hTAjxdf34f8Avk/40Yuv78P/AHyf8alV0f7rKfoadSAgxdf34f8Avk/40Yuv78P/AHyf8anooAgxdf34f++T/jRi6/vw/wDfJ/xqeigCDF1/fh/75P8AjRi6/vw/98n/ABqeigCDF1/fh/75P+NGLr+/D/3yf8anooAgxdf34f8Avk/40147mRGRniAYYOFP+NWaKAEUbVA9BiloooAKgi/4+rj/AID/ACqeoIv+Pq4/4D/KmBPRRRSAan+rX6CnU1P9Wv0FOoAguekP/XVanqC56Q/9dVqemAUUUUgCiiigAooooAKKKKACiiigAooooAKKKKAKOqata6PbxzXXmFZJBEixRl2Zj0AA5pNO1WHUzIIre8i8vGftFs8Wc+m4DPSsPx40yafpjW91DazDUYdk865RDzyRkcfjVnSrzVRps5a/07XLxZAQLVhCqofXlueDTtoK+p0VFchq0Nzq2u6JaXklzYLNBctNDa3JG7GzALDGeuaxdNF5b2ml6qdWv57ltVNiwmmyjQ72UKV6E4AO7rmiwXPSapSapbQlBL5kfmXAtk3xkbnIyMeo9+lcTe6rnxDBeWUlym7U1tHaW+GGGdrIIf7voeverEtyS++4nJSPxMEBkfhBt4HPQc/rRYLnd0VTsIraJrs29y05e4ZpQ02/y3wMqP7oHHHvVykMgP8Ax/J/1zb+YqeoD/x/J/1zb+YqegAooooAKKKKACiiigAooooAKKKKACiiigAooooAKKKKACiiigAooooAKKKKACiiigAooooAKKKKACiiigAooooAKKKKACoE/wCP6X/rmv8AM1PUCf8AH9L/ANc1/maAJ6KKKACs/U9astJ8lblpDLOSIoYYmkd8cnCqCcD1rQrl9RuILDx5Y3N7NHBbyWEkUcsrBV371JGTxnH8qaEy6/izSVsra6SWaZLmRoo0igdnLr95SoGQRg5BFEvinT4LBryeK9hjEqwhZLSRXZm6BVIyfwrnfFGpQ30ug3Wi6nZ2/wDp0qi7ljzEGEbBuuN3pnNN1ye9l8M2Il1XT9RvV1a3xLAu2MfN8oYBif1p2Fc6zTdesdUuJbaEzR3MSh2huIWifaejYYDI9xWnXMHRbqa7u9T16/giU2htk+yFohEhO5mLk5zwOe1dLGFESBW3KFGCTnI+tJjQ6qtvFG4kZo1ZjI3JGe9WqgtfuSf9dG/nSGO8mDOPKjz6bRR5VvjPlx4H+yKpyxObp8Id5cMrY/h2461EsRwp8phGuwOu3qRnPHenYVzR8mDj93Hz0+UUeTATgRx8f7IrOWFxtBibcQuzj7vzZ/DipbeOVZcom11Vg5YcE7uPrRYLlzyYM48uPPptFHlW+M+XFgdflFU5IpDct8h8wupDAcY288/Wo0iO1T5TBF2CQbepGc8d6LBc0fIhPSKP/vkUeRD/AM8o/wDvkUyzVktVDAjk4B7DPFT0hlYokd7DsRVyrZwMZ6VZqCT/AI/YP91v6VPQAUUUUAFFFFABRRRQAUUUUAFFFFABRRRQAVBF/wAfVx/wH+VT1BF/x9XH/Af5UwJ6KKKQDU/1a/QU6mp/q1+gp1AEFz0h/wCuq1PUFz0h/wCuq1PTAKKKKQBRRRQAUUUUAFFFFABRRRQAUUUUAFFFFAEF3ZWl/B5F5aw3MWc7Jow659cGo7LStO03f9gsLW18zG/yIVTdjpnA5q3RQAxoYmmSZokMqAhHKjcoPXB7ZwKjFlaCNYxawhFfzFXyxgPnO4D1z3qeigCqdMsGuWuWsbY3DEEymJdxI6HOM8U57CzkikiktIGjkfzHVowQzf3iO54HPtViigCOKCGAuYYo4/Mbe+xQNzep9T71JRRQBBKsizpKib8KVIzj0/w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hWQzySumzKhQM56Z/wAanooAKKKKACobqztr6AwXdvDcRE5KSoHU/gamooAqXGladd28dvc2FrNBH9yOSFWVfoCMCmQaNpdrGY7fTbOKMuJCscCqNw6NgDqPWr1FADJoYriF4Zo0kicYZHUEMPQg04AKoVQAAMADtS0UAFVIp44TIkhKt5jH7p6E1booAg+2Qf3z/wB8n/Cj7ZB/fP8A3yf8KnooAg+2Qf3z/wB8n/Cj7ZB/fP8A3yf8KnooAg+2Qf3z/wB8n/Cj7ZB/fP8A3yf8KnooAg+2Qf3z/wB8n/Cj7ZB/fP8A3yf8KnooAqiRZruIx5IVWycEYzirVFFABRRRQAUUUUAFFFFABRRRQAUUUUAFFFFABUEX/H1cf8B/lU9QRf8AH1cf8B/lTAnooopANT/Vr9BTqan+rX6CnUAQXPSH/rqtT1Bc9If+uq1PTAKKKKQBRRRQAUUUUAFFFFABRRSN90/SgBaK828KahpWoT2cNxc63JqjTOWYtceSWVmPX7mMD6VuxeMLlrlmk0d009b9rFrkTqTu3bVbZjO0nr6e9OwrnWUVxOv+JNQlt7pLLT5ls4b2K1a9WYBg4lUN8nXbzjOfwq9qHjKOxv7mP7Mj2lpIsVxKbhFcMQD8qHlgNwz09s4oswudRRXPDxDeSa7eWUOlbrSykRZ7szhQFZA+QuMkjPSq+l+NIr+7t0ltlgt7xXa1kFwrsQoLHeg5UlQSOvvg0WYXOpornLPxPcTWU2qXWlPbaSsLTxXJmVmZB6p1BPUdffFFh4jvri4NrdaO1rdTW7XNmhnVhMox8rEfdbkZHI560WC50dMlfy4XcDO1ScUlu8sltE88QimZAXjDbtjY5Ge+D3pLr/j0m/3D/KkMYEuSoP2heR/zz/8Ar0vl3P8Az8L/AN+//r1Mv3F+lL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TXW5SNn89TtGceX1/WrNRz/wDHvJ/uH+VMByNvjVsY3AGnUyH/AFEf+6P5U+kAUUUUAFFFUNa1H+yNGu9QEXnfZ4zJ5YbG7HbNAF+iuZHim6hjvxfaS1tPb2ZvYk89XEsY7Ej7pzxjmpjqf2G+mJWWUz2L3/zy8IECgRqMcD5s5p2Fc6CiuPi8XavM1nEvhtxNfwedaBrtMEAAtvP8PUY4Oc9qsP4xVtNsZYLMfa7xpEEE86xrGYzh9z9ODwMZzmizC6OoorlW8YyT2+mnTdMNzcXsk0XlGdVETxjkFuQRkdRTrvxXdW00+3SHlhsY0fUHWdcwkruIUfx4HXp7UWYXR1FFVree4muZw9uEtgEMMwkz5uRk8dsfrVmkMrs00lw8cbqioASSuc5//VS+Xc/8/C/9+/8A69Ef/H5P/ur/AFqemBB5dz/z8L/37/8Ar0eXc/8APwv/AH7/APr1PRSAg8u5/wCfhf8Av3/9ejy7n/n4X/v3/wDXqeigCDy7n/n4X/v3/wDXo8u5/wCfhf8Av3/9ep6KAIoHZ4zvxuVipI74OKlqC2+5J/10b+dT0AFFFFABRRRQAUUUUAFFFFABUEX/AB9XH/Af5VPUEX/H1cf8B/lTAnooopANT/Vr9BTqan+rX6CnUAQXPSH/AK6rU9QXPSH/AK6rU9MAooopAFFFFABRRRQAUUUUAFIRkEetLRQByuk+H/EOkiC2j161axikLeUbH5ihYsV3b+vOM4qwfC5/s2W0F39/Uft27y+n7wPt6+2M10VFO4rHKXnhG8nkuYYNYMOn3F2t40BgDNvDhmG7P3SR06+9ST+E2bWp722ubZIbmUTTJLZpK4YAA7XPQHHcH2rp6KLsLIzLXSFgvdWnkk8xNQdWKbcbQIwmM9+lZei+EjpEqxm5t5bOJGjiUWaLLtIxhpBycDuMZ7109FFwscnpfh/UPs19pF/eM+irG1rbxeUqu6EdS3tnA6dMmrNj4dv4Ln7Vd6t9puYLZrazfyAoiBx8zDPzNwM9Bx0ro6KLhYjt1lS2iSeQSzKgDyBdoZscnHbJ7Ul1/wAek3+4f5VLSModSrDKkYIpDBfuL9KWq4tcDAnmx/vUv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o5/+PeT/cP8qZ9mP/Peb/vqkNrkYM0xB6jd1oAlh/1Ef+6P5U+kACgADAAwKWgAooooAKo6zp51bR7qwEvlefGU37c7fwq9RQBjXnh9L27lllnIjl09rFlVecE53A1RtvDGoCWSS+1gXLGwksUAtwgUMRhuDyeOf6V09FO4rGPBoZhutIm+0Z/s+2aAjZ/rMhRnrx939ay5fBhNlapFdw/arWaaSN5rYSRkSNkqyE/TkEdK6yii7CxhQ+Hmjn0iZrlC1gZWYJAsYkLrjgLgLj8ag1LwvPd3t61tqRtrTUQq3sPkhi4A2/K38JI4PWukoouFitbwXEVxMXnVrYhBDEEwY8DBye+f0qzRRSGQR/8AH5P/ALq/1qeont1d94d0YjB2nGab9mP/AD3m/wC+qAJ6Kg+zH/nvN/31R9mP/Peb/vqgCeioPsx/57zf99UfZj/z3m/76oAnoqD7Mf8AnvN/31R9mP8Az3m/76oALb7kn/XRv51PTI41iTaufUknkmn0AFFFFABRRRQAUUUUAFFFFABUEX/H1cf8B/lU9QRf8fVx/wAB/lTAnooopANT/Vr9BTqan+rX6CnUAQXPSH/rqtT1Bc9If+uq1PTAKKKKQBRRRQAUUUUAFFFFABRRRQAUUUUAFFcxNc61qutala6ZfQWUVgEQb4PMMsjLu554UAgcc9at3viW20gQQagsr3flCS4FpC0iwr3dvRcg+/FOwrm5RWFqPi3TdOuEhZLqd3txcr9mgMgMRON3Hal07xZpWqX0VrbPN+/QvbyvCyxzgDJ2MRziizC6NyiufsPGOl6jdw28S3SeezJFLLbssbupOUDdM8Go9O8SBNDF5qBaSZ7uW3ijgiLPIQ7AKFHfA/SizC6OkorDm8V6ZDp8F6ftDJNP9mEawsZFlwTtZeoPFVY/HWjyMgK3ifvBFOz2zAWzk4CyHHyk5H50WYXR01FY174n06wvmtZjMfLKiaVIi0cBb7odh0zkf1xUN94w0vT9Qns51ut1uyCeRIGaOIOAQzMOAOaLMLm/RWImvk+JbzTHtZVt7e2Sf7VgbOd2cnPT5eOPWix8VadqMkqQpdBljaaISW7L56Dq0efvDke/IosFzbpCcAn0qO1nF1aw3CpIiyoHCSLtZcjOCOx9qe/3G+lIZAk1xIgdYU2sMjL84/Knb7n/AJ4x/wDfz/61Otv+PWH/AHB/KpaYEG+5/wCeMf8A38/+tRvuf+eMf/fz/wCtU9FICDfc/wDPGP8A7+f/AFqN9z/zxj/7+f8A1qnooAg33P8Azxj/AO/n/wBajfc/88Y/+/n/ANap6KAIN9z/AM8Y/wDv5/8AWo33P/PGP/v5/wDWqeigCDfc/wDPGP8A7+f/AFqdDKZN6uu10OCAcj1qWoIf+Pi4/wB4f+gigCeiiigAoorI13VbmwaytbGGKW9vZvLi84kIoALMzY54A6DrQBr0VgrqWqWluBqy2NtJ9qjhjlRmZJlb0HVW7c8VFrni/T9MdrSC6t5NQWWNDAzH+JgMZ9cHOOtOwrnR0Vm3PiDSbPUFsbi+ijuWIAVs4BPQE9AT2BPNUPEXi3T9DguYhdQNqMcW9Ld2POegJHQnsOposO50NFZl1r+l2FxDbXl9DDPKAQjHpnpk9FyemcZq5FeW813cWscoaa32+amD8u4ZH5ikBPQTgZopG+430oArpNcSIHSFdrDIy/OPyp2+5/54x/8Afz/61Otf+PSH/cH8qlpgQb7n/njH/wB/P/rUb7n/AJ4x/wDfz/61T0UgIN9z/wA8Y/8Av5/9ajfc/wDPGP8A7+f/AFqnooAg33P/ADxj/wC/n/1qN9z/AM8Y/wDv5/8AWqeigCDfc/8APGP/AL+f/Wo33P8Azxj/AO/n/wBap6KAIN9z/wA8Y/8Av5/9ajfc/wDPGP8A7+f/AFqnooAhildpGjkQKwG4YOQRU1QD/j/b/rkP5mp6ACiiigAornvG19Jp3hma5jupLULLEHmj+8qFwGI4PbNUNK13RLfTtR1a11zUNTt7VB5yzMTtz0wCq8mnYVzsKK5bVvEGq2/he+v49Ke1u4CmxZZUZGBYcgg88HpWhqWs3mnW6Tf2PPOqx+bcGOVMRAdQMkbj7CiwXNmiuZ1XxV5cbR6dYXV4xs/tMkkO0eSjA7TgnknGcD0qODxLPb6VpcSWN1qV7JYxXM/lFRtQgZYkkZJOcAdaLBc6qiqFlqY1AwS28DtZz2yzpckjHPRcdc45q/SGFVU86YM4n2DcQFCg9DirVQWn+pb/AH2/maADyZ/+fk/98CjyZ/8An5P/AHwKnooAg8mf/n5P/fApkgnhUP55YBgCpUc5OKtVDdf6j/gS/wDoQpiJqKKKQwooooAKKKKACiiigAooooAKKKKACoIv+Pq4/wCA/wAqnqCL/j6uP+A/ypgT0UUUgGp/q1+gp1NT/Vr9BTqAILnpD/11Wp6guekP/XVanpgFFFFIAooooAKKKKACiiigAooooAKKKKAOYurLXdN1m+utGgs7mPUChcXEpQwOq7d3AO4EY44PFMv9N12K5nms0s7p7+zjtrhpHMYjdd3zgc5X5zx14rqqKdxWOcsdBuLG/TaVeCPSUs1cnlnVienpzUOnaFfW1t4XSRY92nb/ALRh84zEyjHryRXU0UXCxwHhyz1fUtO0eKSG2TTrW6e6E4kJd9ruAm3HByeTmpZPDGq/2fEgijeWx1CWeJUumi+0Rybv4l5Rhu/T3ruQAowAAPQUtFwscpBoF2lvphFrFBJHqX2y4QXLynGxlyWblm5HtRfaBfz6Z4igRY/Mv7pZYMvwVAjHPp9011dFFwscVqHhi9l1i9ItUu7K/kSR919LCI8KqkMi8P8AdyP1q7faFezW3iWOJY/9PRFt8v1xGF59ORXUUUXCxzL6NftqdwuyI2d7pq2ssofDROofoP4gd/6VFp2ma2Lqylvbe0jGlWrwwCKYt9oYqoBPHyjC9OTzXV0UXCxFbNO9rE1zGsc5QGRFbcFbHIB709/uN9KdSEZBHrSGR23/AB6w/wC4P5VLVdIriNFRZU2qMDKc4/Ol23P/AD1j/wC+D/jTAnoqDbc/89Y/++D/AI0bbn/nrH/3wf8AGkBPRUG25/56x/8AfB/xo23P/PWP/vg/40AT0VBtuf8AnrH/AN8H/Gjbc/8APWP/AL4P+NAE9FQbbn/nrH/3wf8AGjbc/wDPWP8A74P+NAE9QQ/8fFx/vD/0EUbbn/nrH/3wf8adDGyb2dgzuckgYHpQBLRRRQAVgeI7S8NxpuqWVsbqSwlZ2t1YK0iMpU7SeMjg1v0UAclqB1jW9PtZJdJa1CajBIkLSBpBGpyzPjgfQE1mahYaqsV9pceiPP5uqC8W7V02eWZQ2eTncBxj2r0CincVjhfEttr1/Nf2i2948LPEbdYPKELRgqSXLfNuyDwMcYxUWuafqqR+IbCDRpLz+0pVnhuEddoG1QQcnORtOPWu/oouFjgtX0XUH1fUo2ttRms9TWNf9DkiVQAgUhy4JHTII/nXZWkjiaW2NvKiQKgWdyCJeOcd+OhzVuii4WCkb7jfSloIyMUhkVr/AMekP+4P5VLVZIriNAiyptUYGU5x+dO23P8Az1j/AO+D/jTAnoqDbc/89Y/++D/jRtuf+esf/fB/xpAT0VBtuf8AnrH/AN8H/Gjbc/8APWP/AL4P+NAE9FQbbn/nrH/3wf8AGjbc/wDPWP8A74P+NAE9FQbbn/nrH/3wf8aNtz/z1j/74P8AjQBPRUG25/56x/8AfB/xo23P/PWP/vg/40AA/wCP9v8ArkP5mp6hjicStJI4ZiNowMDFTUAFFFFAGR4l0u51jRXtLOWKK48xJEaZSVyrBuQPpVWCy8ST2t3BqU+kFZI9sflW7Mu7/bVjgjFdDRTuKxxsHg25Gj6tbPNZ20l8iKkVpEywRsnIbaT1PGcY4AqXWvC+oazIJZpbCRpLTyHSeJnSF+cvGM9Tnv6CutoouwsjkpfDOqw7TpuoW0TTWEdnc+dEW+4pAdOevJ4NSHw7qlpHZPpt9bR3EdjHZT+dEWVlX+JcHOeTwa6mii4WMzStOm0qC0sYpY2sLe1WIAqfMLj+LPTGO3rWnRRSGFQWn+pb/fb+ZqeoDaoWJDSLk5IVyBQBPRUH2Vf+ek3/AH8NH2Vf+ek3/fw0AT1Ddf6j/gS/+hCk+yr/AM9Jv+/hoFqmQS0jYOcM5IoAnooooAKKKKACiiigAooooAKKKKACiiigAqCL/j6uP+A/yqeoIv8Aj6uP+A/ypgT0UUUgGp/q1+gp1NT/AFa/QU6gCC56Q/8AXVanqC56Q/8AXVanpgFFFFIAooooAKKKKACiiigAooooAKKKKACiiigAooooAKKKKACiiigAooooAKKZMjSwPGkjRMykB1xlfcZ4rkdP+3xa3qwvfEN21npbRMQ8cQDqU3tuIX+WKdgOxornP+EojvLC88m3u7S4Fo9zb/aYtvmoB95f04ODyOKcviMW2m6aHt7q9vZ7RJ3jtYtzBdoy56ADPbqe1FhXOhork7vXrm91/QYNNMxsLyJrl5YggLqMYB38gDPOBmr1p4rsrvUEtlgu0hmcx2928WIZnGcqrfgcZAzjiiwXN6iudt/GFncXsUBs76OKW4e2W5eH90ZVYrtznvg4PTt1qf8A4Siz/tAW3kXXkmf7MLvyv3JlzjZnr14zjGeM0WYXNuioLW5NykjG3mh2SNGBKuC2DjcPY9qnpDIJGla48qNlQBdxJXOeaPLuf+e6f9+//r0D/j+b/rmP5mm3M7ROAvZGc++KYh3l3P8Az3T/AL9//Xo8u5/57p/37/8Ar1B9qn3iL93vJ+9g4xjPTNSQXDOGLAf6tXAHuOn6UAP8u5/57p/37/8Ar0eXc/8APdP+/f8A9eq63cxKqdm5wpBwcDOfekF7KUDgJ8oBYY6/NjiizC6LPl3P/PdP+/f/ANejy7n/AJ7p/wB+/wD69RR3bGQGQqI23Y46YOKHu3EuU2mMMq+5zRZhoS+Xc/8APdP+/f8A9ejy7n/nun/fv/69VxeTHYCEzIFKnB4ycfjSG9mC5wnyDLcHn5scUWYXRZ8u5/57p/37/wDr01mnhaMvIrqzBSAmOv41ZqC56Q/9dVoAnooopDCiiigAorntWub668Q2mjWV41kjW73M0yIrOQCFCjcCByck47VKdRudEsoLfUXk1K/ldlhW1hw8qjnJGcAgdTwKdhXNyiuebXTd3+htZu6QXUs0c0cibWBRTlSDyCGFWU8R2j2dvciKbZPe/YlGBkPvK5PPTKmiwXNiiue0zWLn+z9TuJ4p7t4NRngjjgjBYqHwo/D1NOk8W2cOmPeS2t4jR3KWstt5WZUkYgAYB56g8E9aLBc36KzrLVXvGgVtNvrfzUdiZowBHtIGGwepzkewrRpDCoriRo4Sy43ZAGfc4qWoLv8A1H/Al/mKADy7n/nun/fv/wCvR5dz/wA90/79/wD16fPJ5UDyDqoyKqtdSoxztKqQp45J25zTET+Xc/8APdP+/f8A9ejy7n/nun/fv/69QJdTHaW2/wABOB2bNPmuZEmYKF2IVByOTk0WAk8u5/57p/37/wDr0eXc/wDPdP8Av3/9eq4vZfRMuoK8Hj5sc0G8mwwATKBixwecGizC6LHl3P8Az3T/AL9//Xo8u5/57p/37/8Ar1CLxvOG/aIyzL05GBSyXbByY9pjUKTx1ycUWYXRL5dz/wA90/79/wD16PLuf+e6f9+//r1X+2y7d2E+YEqMdPmxzQbuYblATcm4k4ODjH+NFmF0WPLuf+e6f9+//r0+3kMsCuwAJ64p6ncoPqM1DZ/8eqfj/OkMnooooAKKKKACiiigAooooAKKKKACiiigAooooAKKKKACiiigAooooAKKKKACoIv+Pq4/4D/Kp6gi/wCPq4/4D/KmBPRRRSAan+rX6CnU1P8AVr9BTqAILnpD/wBdVqeoLnpD/wBdVqemAUUUUgCiiigAooooAKKKKACiiigAooooAKKKKACiiigAooooAKKKKACiiigArn5PD0l1N4iWeVVg1VERCh+ZQI9hJ/GugooA43SfCdzBFOl1bafFJ9ke2S4geV3bcMFsMcKDgZAz9ahufCmpTRabcPDYT3VvZizlhkmkWPAPDqy859QRXcUU7sVkc9a+HpLTU9ImiW2it7K1lheOLcBucg/KDnjg9TVOx8O6rDJp9jPNaHS9OnM8Lpu82T721WHQY3ckdcdq62ii4WOaj0C7XS7O2Lw74dUN4xycFPNZ8DjrhhVC18HS22sFmtrCezN01yJpXk81csW27AduQejfpXaUUXCxBam6Kyfa1hDeY2zyiSNmflznvjrU9FFIZAP+P5v+uY/mafJCsjKWHQEfUHqKSSASOHDujYxlTjIpv2Y/8/E3/fQ/wpiE+xw7NvzZznduOemOv0qSOFIy20cMAMegHamfZj/z8Tf99D/Cj7Mf+fib/vof4UAAs4QpUBucYO7kY6Yo+yQ/J8p+UYxnr359eaPsx/5+Jv8Avof4UfZj/wA/E3/fQ/woAclvHHIXUHJ9+BnrihreNpRIQd314OOlN+zH/n4m/wC+h/hR9mP/AD8Tf99D/CgAFnCFYAHnGDnpjpj0oNpCQo2n5eOvXnPPrzR9mP8Az8Tf99D/AAo+zH/n4m/76H+FAE9QXPSH/rqtH2Y/8/E3/fQ/woFsNys0sj7TkBjxmkMnooooAKKKKAMLWdM1FtTt9W0h7Y3cMTQNFdFgkiMQeq8ggj0rO1Tw7q2pW1hcXUtld39s8jNC2+KIq+PlDL8wxgYJzmuuop3FY5eHw9d2kejSWsVjFJaXDyTxIXCEOCGKk5JbnPPX2qsPDutRz29ostidNt9T+2q5LCVlLsxXGMZBbr39q7Gii4WOSl8PauLLUrWGa38ubUDdxr5jJ5yMdzRuQMr6ZGahs/Cd9BaTRn7LH5mqQ3oSN3YKibMjLck/Kf8A61dnRRcLEDG7+3RhFh+ybG8wknfvyMYHTGM5/Cp6KKQwqC7/ANR/wJf5ip6ZJGssZRs4PpQA51DoyMMhhg1CLWLeGIJIHc8HjGcetH2Y/wDPxN/30P8ACj7Mf+fib/vof4UwBbSJMY3cEHk56dB9BTmt43lEhB3DHfg46Zpv2Y/8/E3/AH0P8KPsx/5+Jv8Avof4UCD7HDhhg/N79Oc8enNBs4Sqgg8Zyc9c9c+tH2Y/8/E3/fQ/wo+zH/n4m/76H+FADhbxrN5oB3devAPrQ9vHJIHYHI9+D6Zpv2Y/8/E3/fQ/wo+zH/n4m/76H+FAB9kh+f5T8wxjPTvx6c0GzhKhSG4zk7uTnrmj7Mf+fib/AL6H+FH2Y/8APxN/30P8KAJxwMCoLP8A49U/H+dH2Y/8/E3/AH0P8KljRY4wi9B0pDHUUUUAFFFFABRRRQAUUUUAFFFFABRRRQAUUUUAFFFFABRRRQAUUUUAFFFFABUEX/H1cf8AAf5VPUEX/H1cf8B/lTAnooopANT/AF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x9XH/Af5VPUEX/AB9XH/Af5UwJ6KKKQDU/1a/QU6mp/q1+gp1AEFz0h/66rU9QXPSH/rqtT0wCiiikAUUUUAFFFFABRRRQAUUUUAFFFFABRRRQAUUUUAFFFFABRRRQAUUUUAFFFFABRRRQAUUVFPI0arsUFmYKMnigCWioM3fpD+Zozd+kP5mgCeioM3fpD+Zozd+kP5mgCeioM3fpD+Zozd+kP5mgCeioM3fpD+Zozd+kP5mgCeioM3fpD+Zozd+kP5mgCeioM3fpD+ZprS3EW1pFjKFgDtJzycUAWaKKKACiiigAooooAKKKKACiiigAooooAKKKKACiiigAooooAKKKiuHdEUJgMzBQSOmaAJaKg8u4/wCfhf8Av3/9ejy7j/n4X/v3/wDXoAnoqDy7j/n4X/v3/wDXo8u4/wCfhf8Av3/9egCeioPLuP8An4X/AL9//Xo8u4/5+F/79/8A16AJ6Kg8u4/5+F/79/8A16PLuP8An4X/AL9//XoAnoqDy7j/AJ+F/wC/f/16PLuP+fhf+/f/ANegCeioPLuP+fhf+/f/ANemSGeFQ7Sq6hgCuzHU49aALVFFFABRRRQAUUUUAFFFFABRRRQAUUUUAFFFFABRRRQAUUUUAFFFFABUEX/H1cf8B/lU9QRf8fVx/wAB/lTAnooopANT/Vr9BTqan+rX6CnUAQXPSH/rqtT1Bc9If+uq1PTAKKKKQBRRRQAUUUUAFFFFABRRRQAUUUUAFFFFABRRRQAUUUUAFFFFAHJeJdWls9bt7a51SXSdNa3aT7UkSsHkB+6WYEKAOfer/wDbkdhpWn/v5NYuboYha1Rcz4GS3B2gAdTnFS6umvmYHSjpssDLteG8Vxz3IZc5+hFYM/gmcadp/lmznurWWaV4XDRQt5p3Mq7eVAOMdarQWpsTeLLOO1s5orW8ne7leFIY4v3iyICWVgehG0iqV/4qLWOl3tpDdqH1D7LcWxhzLkK+Ux65A5HHvViy8PS2raOyR2kAtJ5Zp0g3bSXRhxuyScnkmmp4eu1mjcyQ4XWHvzyf9WVYAdOvNGgal208RRXulz3cNleGaCTypbPy/wB8r8cEZx3BznGOaLbxCl1bM8en3vnx3C289sUHmRE4+Y8424Ocgnis278OajJHqvkTwj7XepcCMuyiWMKAY2YcrnHUZp2h6HqmiJetClgrXV2knlh3KpHgBhk8luDjt9KWganU1Bc9Yf8ArqP5Gp6guesP/XUfyNIZPRRRQAUUUUAFFFFABRRRQAUUUUAFQXf+oH++v/oQqeoLv/UD/fX/ANCFAMnooooAKr39wbTTrq5UAtDC8gB74BNWKZLEk8LxSLuR1KsPUHrQBzPh/SbiWz03V31i/a5lQTXCvLujl3DO3YeFAzxjHSpLLxVJdXdqZdMeHTr2QxWl0ZVJdgCfmTqoO046++Kdpnh7UrCe3hfXZZNMtf8AUWywqjEAYCu/8QH0HvTbLwtPbXVokupGbTrGQy2tt5IDK2CBuf8AiA3HHA96rQWpDZeMLi4mtnn0d4LG4ums0uROrfvAxC/L12nHWs+G/vYofEGoagjyImoLbxrFeuNqh1AAG0BR82SR15BrZi8MGPTbK0+1g/ZtQF7u8v73zltuM8dcZp0/hozabqNn9qA+2Xou93l/c+ZW24zz93r70aC1HQ67fXPiC60630rfb2kqxzXRnAADLuyFxkkelZsfjLUJIrWceHpDb3crW9u63KEtKGYDIOMKQpOevtW/YaWbLUNSuvO3/bZVk27cbMKFx79Ko2/hswadpdp9qDfYbw3JbZ9/Jc7evH3+vtS0HqLaa/dXOl3kp03y7+zl8ma2e4UKDgHPmdNuCDnGfaqUnjKSLR3uv7N826ivo7J7eG4VgzPtwVfoRhh1x3qe+8LNdx3228VWuL1LtQ8W5MqoXY65+ZTjPaoYvB7paSQteRBpNRivj5VuEUbAvyBQf9nr796egam7aXV02nG41Cz+yzKGLQpIJOBnGCOuRWRpXio6hZT6hNaxw2KQG4WVLlJG2jsyjlWx25HvXROGaNlVijEEBgM4PrXLW3g0m7uJ9QuoZhJbyW2La1WAur4yXx95uOOgpaBqOsfGP2neJ7JYXa1e7gVblZN6KASG2/dbkccjnrTtN8T3V/JbxXmlPYi9tDcWr+er7gACwIH3T8wI/pRpvhWaytriCS8tXVrZreNorJI3wRgMzDkn6YFXE0ApJpDfaQf7PtHtj8n39yquevH3envT0DUxPCPiS9ew0W21KxmVL2EiG8eYM0jqCTuXqMgZB/lWsniOZNei067so4Undo4XS5WR8qM/Og+7kDI6++KSz8MG1tdBh+1hv7KLZPl483KlfXjr71TsPBklnqNjcG9hdLOZ5FItQJZQwI+d85J560aC1OlsZbma0WS8thbTktuiEgfABIHI9Rg/jS3P/LH/AK6rSWUd1DaKl5cLcTgtukWPYCMnHHsMD8KW5/5Y/wDXVakonooooAKKKKACiiigAooooAKKKKACoLz/AI9j/vL/AOhCp6gvP+PY/wC8v/oQoQE9FFFABRRRQAUUUUAFFFFABRRRQAUUUUAFFFFABRRRQAUUUUAFFFFABUEX/H1cf8B/lU9QRf8AH1cf8B/lTAnooopANT/Vr9BTqan+rX6CnUAQXPSH/rqtT1Bc9If+uq1PTAKKKKQBRRRQAUUUUAFFFFABRRRQAUUUUAFFFFABRRRQAUUUUAFFFFABRRRQAUUUUAFFFFABUc0XmqAGKsp3KR2NSUUAQeVcf8/P/jgo8q4/5+f/ABwVPRQBB5Vx/wA/P/jgo8q4/wCfn/xwVPRQBB5Vx/z8/wDjgo8q4/5+f/HBU9FAEHlXH/Pz/wCOCjyrj/n5/wDHBU9FAEHlXH/Pz/44KPKuP+fn/wAcFT0UAQeVcf8APz/44KQ28jkCScsoIOAoGcVYooAKKKKACiiigAooooAKKKKACiiigAooooAKKKKACiiigAooooAKZLEsqbWyMHIIPINPrP1zVY9D0S71OaNpI7aPeUXq3tQVGLlJRW7LP2Y/8/E3/fVH2Y/8/E3/AH1XlX/C8I/+gG//AH/H+FH/AAvCP/oBv/3/AB/hTsz0f7Hxv8n4r/M9V+zH/n4m/wC+qPsx/wCfib/vqvKv+F4R/wDQDf8A7/j/AAo/4XhH/wBAN/8Av+P8KLMP7Hxv8n4r/M9V+zH/AJ+Jv++qPsx/5+Jv++q8q/4XhH/0A3/7/j/Cj/heEf8A0A3/AO/4/wAKLMP7Hxv8n4r/ADPVfsx/5+Jv++qPsx/5+Jv++q8q/wCF4R/9AN/+/wCP8KP+F4R/9AN/+/4/wosw/sfG/wAn4r/M9V+zH/n4m/76o+zH/n4m/wC+q8q/4XhH/wBAN/8Av+P8KP8AheEf/QDf/v8Aj/CizD+x8b/J+K/zPVfsx/5+Jv8Avqj7KCRvllcA52s3FZfhTxHF4p0KPU4oHgDOyNGxzgj3rboPOqU5U5OElZoKKKKRIUUUUAFFFFABRRRQAUUUUAFFFFABRRRQAUUUUAFFFFABRRRQAVBF/wAfVx/wH+VT1BF/x9XH/Af5UwJ6KKKQDU/1a/QU6mp/q1+gp1AEFz0h/wCuq1PUFz0h/wCuq1PTAKKKKQBRRRQAUUUUAFFFFABRRRQAUUUUAFFFFABRRRQAUUUUAFFFFABRRRQAUUUUAFFFFABRRRQAUUUUAFFFFABRRRQAUUUUAFFFFABRRRQAUUUUAFFFFABRRRQAUUUUAFFFFABRRRQAUUUUAFFFFABRRRQAVzPxC/5EHWf+uH9RXTVzPxC/5EHWf+uH9RQdGE/3iHqvzPmejqcCirujzw2utWNxcDMMU6PICP4QwzWh+iybSbQ270vULCNJLyxubdH4VpYmUN9Miqld5Pptw3iNHvNf09rK71Bpo0e485HHJDsmcDjC/NjrjpWrPa6Ykoks4dLbVm0+Mqlz5ITeJSHJVT5YbZilc4fryildXv2/r7zzGaGW3maGeN4pF+8jrgj8KaoLMFUEsTgADk161HBpd74s1Sa6n06e1mvBHIpETYTygM72OQuemznIrDRdPi8M2d1H9gtWtzC+WWOVpnEh3ENneGx1VhjAouKOPukuXXT8TgpI5IZWilRkkQ4ZGGCD6EU2vRPEV9BEmpybNKlubvVWjEzxxyFYCnDDHQc5z1z71pPZ6JDLprzrpkskV7Im7ZEiSRCEkHapOULAYLfNRcPr1oqTjv8A5HlNFWb69e/umuHigiZgBtgjCLxx0HFVqZ3q9tT6B+EH/Ihx/wDXzL/MV3tcF8IP+RDj/wCvmX+YrvazZ+fZj/vdT1YUUUUHGMmmjt4JJ5nCRxqXdj0AHJNNa5hWOOQv8khUIcdSelVNdjeXw/qUcal3e1lVVUZJJU8Vj/2n9t07TYrEXSyRXFsJgYXT5cjdnIGR60G9Olzxv5nUUVw1tpl7N9iaa41Qeet0bgfaJByD+77/AC+2MZ96qXFzqMrxo0mpHUf7OgaBYmYATF2BLgccgDO7jANOxssIm7KX9Xt/XkeiUVxc8+ot4p/cwXUSCSRJP3krBl8tirY+4AWAxjmtnRLBofDMKzSXbzz2qmYzzOz7ynPU5U/TFIynQUIpt72NS1u4L2AT20gkiJIDjocelT1599mvrPRdOhRNSQDTB9mWF3yLrsH5+nDfL1rQuLS/ax1+7Mt8LwP5cASVwoHlx52LnHXdzjrmnY0lhY30lp/wbHY02SRIonkkYKiKWYnsBXFy2F7aT3klvPqTfZ5rY26tPI4w2PM4J+Ydc5zj2pZpdRmuf7P8u+Li4vd5KtsaNkfyxu6EcrgdsUWEsKnqpaf8C/8AXmdd9ttvLt5PNXbcECI/38jIx+HNPmmjt4jJK21AQCcZ6nFcHezX32XSha2l1HNBbwbHzKCTkBwEX5eOc7u3StCS1vVsdUuxJfm6a/KRjzXwIvMX7q5xjGecetFinhUrXe/+Z2FFcjY/2j/wkSb/ALb5/wBpl+072byPIwfL2j7v93GOeua66kc9Wn7NpXuFFFFBkFFFFABUEX/H1cf8B/lU9QRf8fVx/wAB/lTAnooopANT/Vr9BTqan+rX6CnUAQXPSH/rqtT1Bc9If+uq1PTAKKKKQBRRRQAUUUUAFFFFABRRRQAUUUUAFFFFABRRRQAUUUUAFFFFABRRRQAUUUUAFFFFABRRRQAUUUUAFFFFABRRRQAUUUUAFFFFABRRRQAUUUUAFFFFABRRRQAUUUUAFFFFABRRRQAUUUUAFFFFABRRRQAVzXxBUt4C1kKCT5HQD3FdLSMoZSrAFSMEEcGg0pT9nUjPs0z5Cor6x/sjTP8AoH2n/flf8KP7I0z/AKB1p/35X/Cq5j6b/WOH/Pv8f+AfJvFHFfWX9kaZ/wBA60/78r/hR/ZGmf8AQOtP+/K/4Ucwf6xw/wCff4/8A+TeKXivrH+yNM/6B1p/35X/AAo/sjTP+gdaf9+V/wAKOYP9Y4f8+/x/4B8ncUnFfWX9kaZ/0DrT/vyv+FH9kaZ/0DrT/vyv+FHMH+scP+ff4/8AAPk6ivrH+yNM/wCgdaf9+V/wo/sjTP8AoHWn/flf8KOYP9Y4f8+/x/4ByHwhBHgOLIIzcSEZHXmu8pscccMYjiRUReAqjAFOqT5vEVvbVpVLWu7hRRRQYjJY/NjKb3TPdGwfzqt/Z6/8/V3/AN/jVyigpSa2Kf8AZ6/8/V1/3+NMGkQLO04luBKyhWfzTkgZwM/ifzq/RQP2ku5T/s9f+fq7/wC/xo/s9f8An5uv+/xq5RQLnl3Kf9nr/wA/N1/3+NH9nr/z83X/AH+NXKKA55dyn/Z6/wDP1df9/jR/Z6/8/N1/3+NXKKA55dyn/Z6/8/V3/wB/jR/Z6/8APzdf9/jVyigOeXcqpYiORX+0XLYOcNKSDVqiigTbe4UUUUCCiiigAqCL/j6uP+A/yqeoIv8Aj6uP+A/ypgT0UUUgGp/q1+gp1NT/AFa/QU6gCC56Q/8AXVanqC56Q/8AXVanpgFFFFIAooooAKKKKACiiigAooooAKKKKACiiigAooooAKKKKACiiigAooooAKKKKACiiigAooooAKKKKACiiigAooooAKKKKACiiigAooooAKKKKACiiigAooooAKKKKACiiigAooooAKKKKACiiigAooooAKKKKACiiigAooooAKKKKACiiigAooooAKKKKACiiigAooooAKKKKACiiigAooooAKKKKACiiigAooooAKKKKACiiigAqCL/AI+rj/gP8qnqCL/j6uP+A/ypgT0UUUgGp/q1+gp1NT/Vr9BTqAILnpD/ANdVqemSRJKu1xkZz1xUf2SL/b/7+N/jT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gi/4+rj/gP8qPskX+3/AN/G/wAafFCkO7YD83Ukk0ASUUUUgGp/q1+gp1NT/Vr9BTqAMrxBPNb6cjQStEzTIpZeuCeawPtV9/0Ebr81/wAK2/Ev/INi/wCviP8AnWBTRy1W+ck+1X3/AEEbr81/wo+1X3/QRuvzX/Co6KZld9yT7Vff9BG6/Nf8KPtV9/0Ebr81/wAKjooC77kn2q+/6CN1+a/4Ufar7/oI3X5r/hUdFAXfck+1X3/QRuvzX/Cj7Vff9BG6/Nf8KjooC77kn2q+/wCgjdfmv+FH2q+/6CN1+a/4VHRQF33JPtV9/wBBG6/Nf8KPtV9/0Ebr81/wqOigLvuSfar7/oI3X5r/AIUfar7/AKCN1+a/4VHRQF33JPtV9/0Ebr81/wAKjl1C5gTfNq00a9NzuoH6iiuduTbS6zqk+oRefBYQIY42XcBkZJA9TQkNX7m3/byk4Gv/APkdP8KtC7vSARqVyQeQQy/4VyU8DJBGZ9G0+1S5IRJUQSGJm+7uGOnr6Vo6Cpt5dSsQxMNtOFjB/hBUEge2abQ9e5u/ar7/AKCN1+a/4Ufar7/oI3X5r/hUROFJ9Bms+21qynFujTLHPMiuIjnI3DIGenY0hXZq/ar7/oI3X5r/AIUfar7/AKCN1+a/4Vlya1YokTrKZFlmWEMqnGW6duRx2qV9UsYzKHuVUxffBUgjnHpzz6UWDUv/AGq+/wCgjdfmv+FH2q+/6CN1+a/4VnJq+nyGIJdIxlyUABO7Bwe3r60jazpyR+Y10oXfs5Vs7sZxjGenNFg1NL7Vff8AQRuvzX/Cj7Vff9BG6/Nf8KpWt/aX277LOsu3G7bnv069qs0Bd9yT7Vff9BG6/Nf8KPtV9/0Ebr81/wAKjooFd9x7Xl6qlm1K5CjkksoA/Sqa+Io3l8pfEDF/TzV/wri/HOqzNeJpkTFYlUNIB/Gx6CqdtpWm2nhlNRv7a4nmndkRI+NmM4P6ZqlHQtJ23PTftV9/0Ebr81/wo+1X3/QRuvzX/CuN8DarNdW01jOxcwANGxOTtPb8K64cnFJqzJd11JPtV9/0Ebr81/wo+1X3/QRuvzX/AArGstZF0sksggSFCwO2Xe4w2OVHIq0up2LvCi3KM0wygAPI/LjoetKwal/7Vff9BG6/Nf8ACj7Vff8AQRuvzX/CsmbXbGKOORZg8bSrEzAH5cgkHGMkcdqnXVLF5Yoluoy8qhkAz8wPTnp+dFg1L/2q+/6CN1+a/wCFH2q+/wCgjdfmv+FZT63Z7UaGZJVMyxOQcBM5+bntwavxyJLEskbbkcZU+ooC7JvtV9/0Ebr81/wo+1X3/QRuvzX/AAqOigV33JPtV9/0Ebr81/wo+1X3/QRuvzX/AAqOuV8aaveabHaR2cxiaQsWYDkgUJXY1d9TrvtV9/0Ebr81/wAKPtV9/wBBG6/Nf8K8vgvPE13YPe291cSxRttcIclffHpVvwx4g1K412G2ubppopQQVcDg461XKVZ9z0X7Vff9BG6/Nf8ACj7Vff8AQRuvzX/Cql5cNa2kk6xGTyxuKg8474/CqlvrdlOFYyrGkrkQFs/vF6bvYE9M1JOprfar7/oI3X5r/hR9qvv+gjdfmv8AhVCS+jaP/RWjmmIYohbG4KcNz7ZqGy1VZrTz7sR25Mfmhd+7CdMn8aLBqav2q+/6CN1+a/4Ufar7/oI3X5r/AIVlW+tWcz3EbyrFJCzhlbPRepz071ct7mG6j8yCQOoO0kAjB9CDQGpZ+1X3/QRuvzX/AAo+1X3/AEEbr81/wqOigV33JPtV9/0Ebr81/wAKPtV9/wBBG6/Nf8Ko6k7x6XdPHIY3WIlXAyVPrXHW/j2QWDx3Ftm6CEJLGflJ9SP8KaTY1dnf/ar/AP6CN1+a/wCFH2q+/wCgjdfmv+FeU6Deajd65DCL6cee/wC8JYnIHJ/lXqXb1oasN3XUk+1X3/QRuvzX/Cj7Vff9BG6/Nf8ACsi31OVr2aC6higWNxHv8zO5iMgDj0zU39rWbiEw3MUglIwQ3UHPI/I8UrC1NH7Vff8AQRuvzX/Cj7Vff9BG6/Nf8KyLfX7G4EZDsivb/aMupAC5x+eanGq2BaJRcqWmzsUKcnBweMcc+tFg1ND7Vff9BG6/Nf8ACj7Vff8AQRuvzX/Co6KBXfck+1X3/QRuvzX/AAqKbUri3UNPq80Sk4BeRVz+Ypa5XxhEs95osTwiZXuCDGWxu6cZ7UJXY1fudH/by/8AQf8A/I6f4VJDq8lw+yDWnlYDO1JUJ/QV5nN4Zvb2+u2srOKKGOcxmMyj93x6+nv71d8L6dcaX4xW2uowkogc8HIIIHINVyoq3mejfar7/oI3X5r/AIUfar7/AKCN1+a/4VUvbkWdnLcFdwjGduevOKbPeQ2zL50iRoYy7Fj0Axz+tSTdl37Vff8AQRuvzX/Cj7Vff9BG6/Nf8KyjrVluhKTK0Llg0nI2FRnkHmp21KyWRo2uUVkUswORgAZPPTp2osGpe+1X3/QRuvzX/Cj7Vff9BG6/Nf8ACsWPX7aWcqnMIcqZTkAYTcTgjNX7W9tr6NntZllVTgkAjH50WDUt/ar7/oI3X5r/AIUfar7/AKCN1+a/4VHRQK77kn2q+/6CN1+a/wCFH2q+/wCgjdfmv+FR0UBd9yT7Vff9BG6/Nf8ACj7Vff8AQRuvzX/Co6KAu+5J9qvv+gjdfmv+FH2q+/6CN1+a/wCFR0UBd9yT7Vff9BG6/Nf8KPtV9/0Ebr81/wAKjooC77kn2q+/6CN1+a/4Ufar7/oI3X5r/hUdFAXfck+1X3/QRuvzX/Cj7Vff9BG6/Nf8KjooC77kn2q+/wCgjdfmv+FH2q+/6CN1+a/4VHRQF33JPtV9/wBBG6/Nf8KPtV9/0Ebr81/wqOigLvuSfar7/oI3X5r/AIUfar7/AKCN1+a/4VHRQF33JPtV9/0Ebr81/wAK2fDtxcTrdrPO82yQBS+MgFQe1YVbPhnrff8AXVf/AEAUmaUm+dG/RRRSOsan+rX6CnU1P9Wv0FOoAxvEv/INi/6+I/51gV0PiKKWXTUEUTyssyMVRcnAPpXP+Vdf8+N5/wB+DTRyVfjEopfKuv8AnxvP+/Bo8q6/58bz/vwaZmJRS+Vdf8+N5/34NHlXX/Pjef8Afg0AJRS+Vdf8+N5/34NHlXX/AD43n/fg0AJRS+Vdf8+N5/34NHlXX/Pjef8Afg0AJRS+Vdf8+N5/34NHlXX/AD43n/fg0AJRS+Vdf8+N5/34NHlXX/Pjef8Afg0AJRS+Vdf8+N5/34NHlXX/AD43n/fg0AJXO3ZtbXWNSTU28q0v4UCSk4X5RgjPY10flXX/AD43n/fg0jW87rtfTrpl9GtyRQmNHLJd2DvAt74ktri3t2DogAUsR93cR1x+taWh5mm1G+CssN1OGh3DBZQoGcVp/YCORpE3/gL/APWqXyrn/nwvP+/BptgNIyCPUYrMi0SKKIIJnIHk84H/ACzzj881q+Vdf8+N5/34NHlXX/Pjef8Afg0hamPFoKQ5KXDBvOjmG1AFBQnsOOc8/hUEvh4xs9xDO8lwCDGWwDkNuBJ5yfrW/wCVdf8APjef9+DR5V1/z43n/fg0XHdmPp2kPbW/7+dvPeJ0coem5i2QfUUlp4fitW3CdmYvvJCgZPl+X/Ln61s+Vdf8+N5/34NHlXX/AD43n/fg0XDUo2enJZOrK7NtgSAZHZc4P61dpfKuv+fG8/78Gjyrr/nxvP8AvwaBaiUUvlXX/Pjef9+DR5V1/wA+N5/34NAHDeNdJuFvI9Wt0LoABJgZ2kdCfanX2vXx8F2d4HTzrmV4nIQcj5hwPXiu38q5xj7Bd/8Afg1H9ifaq/2XcbVO5R9mOAfUVXMVc5fwRo81jay3lwhR5wAiMOQo7n611Y4OaXyrr/nxvP8AvyaPKuv+fG8/78GpbuxO7M3+x4hp32RH2HfuMgUZb5t2D6iorLQ1sQqw3LhChSVdoxIMkj6fe7Vr+Vdf8+N5/wB+DR5V1/z43n/fg0XDUw4fDqW0KJBcmOSORHSRYlz8oIAPr1p8Xh6GIxqtxKYQUaRCB87LnBz26npWz5V1/wA+N5/34NHlXX/Pjef9+DRcLswm8M200AhuZpJ4x5ahWAHyJnC8fXrWxbxNDbRxNIZCihd7Dk4qXyrr/nxvP+/Bo8q6/wCfG8/78GgNRKKXyrr/AJ8bz/vwaPKuv+fG8/78GgQlcx4x0W71WK1ezjEjxEhl3YODXUeVdf8APjef9+DR5V1/z43n/fg0J2Gro8wXRfEsNo1nHbTpAzbmVGADH3NaPhnw1qdrrcN1dweVFECclhknHHFd95V1/wA+N5/34NHlXX/Pjef9+DVc7HzMaw3Ky+oxWSdBi8uONbiRYxEkMqgD94qsWA9uSelbHlXX/Pjef9+DR5V1/wA+N5/34NSTqZlvpAt7wzC5dkCyKkZUYXeQTz36VFNoSy28cKXUkYWDyHIUHemc9+nNbHlXX/Pjef8Afg0eVdf8+N5/34NFx6mLJ4ejnMqzXMjQuZGWPaBsL4yc9+lXtPsU0+3aJSpLMXYqgXJ+g+lXPKuv+fG8/wC/Bo8q6/58bz/vwaA1EopfKuv+fG8/78Gjyrr/AJ8bz/vwaBDHbYjMVZgB0UZJ/CvLNT0iZ9UlWwsb1kZiQskWCCf6V6t5V1/z43n/AH4NL5d1/wA+N5/35amnYabRyXhPw1LpjNe3oAuGXakfXYO+feurpfKuv+fG8/78Gjyrr/nxvP8AvwaG7g7szbrSY7qK9RpXU3TI25eqFehFRwaBbWzZiZlUXCTqo6LtBAUe3zE/jWt5V1/z43n/AH4NHlXX/Pjef9+DSuGpjN4fie1S2e4kaNYPI5UcqGDKfqMD61YstKjspklRxuCMh2oFB3EEnA+laPlXX/Pjef8Afg0eVdf8+N5/34NFw1EopfKuv+fG8/78Gjyrr/nxvP8AvwaBCVy3i6eO1vtEuJm2xR3JZ2xnAGK6ryrr/nxvP+/Bpr200gxJpty4HZrcmmnZjWh5vqut2VxpmoQ29w3mT3wlQAEZTFa2m6jban41tprWQyKliUYkY5HWuv8AsB/6BE3/AIC//WpyWkkZzHpdwh9VtiP6U+ZDuRXtsLyylti5QSLjcB0qnLpL3KYubsyMI2jBCBeDj/CtTyrr/nxvP+/Bo8q6/wCfG8/78GpJ1Me78PW17O0ssj5L+YuP4W2BQR9MZpknhu2mkuHlkLeeGLHYu4MwwSD2+lbflXX/AD43n/fg0eVdf8+N5/34NFx6mOdD8wyPPdySySMWZtoHVNvQe1XrWyW1mmkVyxlCAg9tq7RVryrr/nxvP+/Bo8q6/wCfG8/78Gi4aiUUvlXX/Pjef9+DR5V1/wA+N5/34NAhKKXyrr/nxvP+/Bo8q6/58bz/AL8GgBKKXyrr/nxvP+/Bo8q6/wCfG8/78GgBKKXyrr/nxvP+/Bo8q6/58bz/AL8GgBKKXyrr/nxvP+/Bo8q6/wCfG8/78GgBKKXyrr/nxvP+/Bo8q6/58bz/AL8GgBKKXyrr/nxvP+/Bo8q6/wCfG8/78GgBKKXyrr/nxvP+/Bo8q6/58bz/AL8GgBKKXyrr/nxvP+/Bo8q6/wCfG8/78GgBKKXyrr/nxvP+/Bo8q6/58bz/AL8GgBK2fDPW+/66r/6AKx/Kuv8AnxvP+/Brb8NxTRreNLBLFvkUqJF2k/KBSZpS+NG5RRRSOsan+rX6CnVB56ooUg8C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X7Sh7NQ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data:image/jpeg;base64,/9j/4AAQSkZJRgABAQEAYABgAAD/2wBDAAgGBgcGBQgHBwcJCQgKDBQNDAsLDBkSEw8UHRofHh0aHBwgJC4nICIsIxwcKDcpLDAxNDQ0Hyc5PTgyPC4zNDL/2wBDAQkJCQwLDBgNDRgyIRwhMjIyMjIyMjIyMjIyMjIyMjIyMjIyMjIyMjIyMjIyMjIyMjIyMjIyMjIyMjIyMjIyMjL/wAARCAJ+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TVNYvk1KZI5yiI21VAFU/wC2dR/5+n/IU3Vf+Qrc/wC/WUPM87v159K3SVjBtmv/AGzqP/P0/wCQo/tnUf8An6f8hWRJ5nm8Z9sUs+/cMZxjtTsguzW/tnUf+fp/yFH9s6j/AM/T/kKz0zsG7rjmnUr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nLrWohgftT/kKz6UdaLILs2dQ0bUZtQnljtXZGbKkd6rf2Fqn/AD5yfpXoSf6tfoKdWfOzTkR53/YWqf8APnJ+lH9hap/z5yfpXoMkiRLudgq5xk1H9st/+eo/I0+dhyI4L+wdU/583/Sj+wdU/wCfN/0rvftlv/z1H5Gj7Zb/APPUfkaOdi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1JHNHMD5bBsdcUc7HyI8+/sHVP+fN/0pRoWqZ/483/AEr0OilzsORDU/1a/QU6mp/q1+gp1QWQXPSH/rqtT1Bc9If+uq1PTAKKKKQBRRRQAUUUUAFFFFABRRRQAUUUUAFFFFABRRRQAUUUUAFFFFABRRRQAUUUUAFFFFABRRRQAUUUUAFFFFABRRRQAUUUUAFFFFABRRRQAUUUUAFFFFABRRRQAUUUUAFFFFABRRRQAUUUUAFFFFABRRRQAUUUUAFFFFABRRRQAUUUUAFFFFABRRRQAUUUUAFFFFABRRRQAUUUUAFFFFABRRRQAUUUUAFFFFABRRRQAUUUUAFFFFABUEX/AB9XH/Af5VPUEX/H1cf8B/lTAnooopANT/Vr9BTqan+rX6CnUAQXPSH/AK6rU9QXPSH/AK6rU9MAooopAFFFFABRRRQAUUUUAFFFFABRRRQAUUUUAFFFFABRRRQAUUUUAFFFFABRRRQAUUUUAFFFFABRRRQAUUUUAFFFFABRRRQAUjOqKWZgqjkknAFLXKfEwZ+GfiLr/wAeMh49hQB1QIIyDkUtZPheTzfCejvz81lF1/3BWlPNHb28k8zhIo1LuxPAA5JoAeCD0pa88+EpnvNK1nWmaUWeqanLPaRyMTtjzjIz6kZr0OgAooooAKKKKACiiigAooooAKKKKACiiigAooooAKKKKACiiigAooooAKKKKACiiigAooooAKKKKACiiigAooooAKKKKACiiigAooooAKKKKACiiigAooooAKKKKACiiigAooooAKgi/wCPq4/4D/Kp6gi/4+rj/gP8qYE9FFFIBqf6tfoKdTU/1a/QU6gCC56Q/wDXVanqC56Q/wDXVanpgFFFFIAooooAKKKKACiiigAooooAKKKKACiiigAooooAKKKKACiiigAooooAKKKKACiiigAooooAKKKKACiiigAooooAKKKKACuV+Jf/ACTTxH/14yfyrqq434rTCH4X+ICTjdbFBz6kCgDZ8Jgp4P0ZSORZRf8AoArivGep3HjXWv8AhA9BlIhyG1m9TlYYv+eYP95umK5S3+IOt6//AGZ4StlHhSKS3jiN9fAiSUBQMRcYyexzXr3hjwvpvhPSl0/TYiATvlmc5kmc9WY9zQBpafY22mafb2NnEIre3jEcaL0CgYFI2pWK3gs2vbYXRGRAZV3n/gOc1l+MvEUHhTwpqGrzMAYYiIlP8Uh4UfnXDeHPhnpet/D+3u9TiY6/qEX2ttS3Hz45H+ZSrdgOOOlAHqUtxDC0ayzRxtI21A7Abm9B6mpa+Zv+Ex1vxF4s8I22pQtjRdQW0upu0txuIyffav8AOvpd3SJGkkYKigszE4AA6mgBkdxDLJJHHLG7xHEiqwJQ9cEdqji1CymupLWK7t5LiP78SSqXX6jORXg2n+L5pYvGN1oUrfb9f1uOxsH7qCpG/wDBcn8q3/FPhHTvAGneG9Y0iNk1C11GGK6u9x33KyHD7z3yaAPY6rXGo2NpPHBc3lvDNJ9yOSVVZ/oCeabqeo22kaXc6jeSCO3tozJIx7ACvLfAvhTS/Hug3/ibxJZfa7vVriQwvKTut4QcIIz/AA4x1FAHrE9zBaxGW4mjhjBALyMFHPTk1LXy9431/XYNIm8CzmW4GiXnmzXjnJktwy+Vn3BYfkK+mbm7gsbCW7uZBHBDGZJHboFAyTQA251Kxs5I47q8t4HkOEWWVVLfQE81LNcQ20JmnljiiXq7sFUfia8o8D+GtK+IWn6r4p8Q2i30mp3UiWol/wCXeBTtUJ/dPuPSvPPG+t65p2k6h8PmM13DpV19oN25yxtBgorH2JHNAH060iJE0jMAiruLdgPWvMV+Kt693YX40JV8M3t+LCC8ab987HI3iP8Au5Br0K1jW70KCJ87JrZVbHoVr57srTxLD4it9E0+w/4SLRPCl+0kfkEJukbJVWY8ErntQB9GyXEMUscUk0aSSkiNWYAuR1wO9NvIxNZTxGZ4A8bKZUbDR5H3gexFeMSnxTqfxc8I3niW3gsUczNaWEMm8xBU5Zj3Jz+lekfEHVLbR/AWtXV1JsQ2rxLzyzsCqge+TQBtaTEkGlWsUd496qRAC5kcO0v+0SOufWrlcd8K/wDkl3h7/r1H8zV2DxbHeeO7jw1aWrTLaWwmuroN8sTk/KmPUjmgDpKKKKACiiigAooooAKKKKACiiigAooooAKKKKACiiigAooooAKKKKACiiigAooooAKKKKACiiigAooooAKKKKACiiigAqCL/j6uP+A/yqeoIv8Aj6uP+A/ypgT0UUUgGp/q1+gp1NT/AFa/QU6gCC56Q/8AXVanqC56Q/8AXVanpgFFFFIAooooAKKKKACiiigAooooAKKKKACiiigAooooAKKKKACiiigAooooAKKKKACiiigAooooAKKKKACiiigAooooAKKKKACvP/jOxPw3uoVPM9zbxfXMq16BXKePfDd74o0ezsbOSJPLv4biXzCQCiNk496AL2s+FtN8R+GxpGpQLJH5QVHx80bAcMp7EVg/DXWb2Wzv/DesSmTVtDm+zvIx5liP+rf8Rx+Fd3XnnjHwXr914kXXfCeowWF5dWxsr4zA4aPs4x/EO1AHHfEqS5+IEuuQWMjf2L4atnkldTxPdY+6PUKM128ni238NfCDT9aGHkOnwpbR55klKAKo/H+Rrd0Lwhp2g+E/+EfgUvA8TJPI33pWYfMze5zXEeF/hjrNtqenx+JNSgvNH0NmOl20YPzEnIeTI6jsOaAMLVfCsnhf4deHrq8IbU5ddt76+fv5kjcj8Bx9c12HxG1S51W6s/AujSEX2q83kqf8u9r/ABMfQnoK3vH3hufxV4QutMtJEjuyySwO5+UOrAjNVPA/g640D7Xqms3S33iDUGDXVyBwoHRE/wBkUAeU+APDsUHxy1HSoFK6bosstxFGf7xART+teh/GLL+G9Kth1uNYtkx6/Nn+laOgeDp9J+I3iTxG7xGDU0iWFVJ3LgfPn8RR8SfCmp+K9DtINIuora+tbxLiN5c4GMj8xnNAHN+N5pvH3iKTwdp0jDTNPQ3GrzoeGcDKQ59c8n/61W/hnrtlpHwUs9Tu5NkFhFL52eoKsePrniur8H+FLbwjogsonM9xKxlu7l/vTynqxrhI/hTq8msS6XdanCfBpv21AWiZ8yRic+W3+yDQBzOraXdN8IvEfi3VUK6n4guIZApHMUIlXy1/Lmus8UXlz8QNU/4QnRZ2OnWqhtZ1BDwSOkKnuSRzWN8Y/Fceowf8IZpVuZIluII7+5T7sBLDZGP9r/CvWfDnhzTvC+jQ6ZpkIjhjGWY8tI3dmPcmgDiPhTqdnovwgW6u5BFBp73AmLH7u12OPr0rljpFzqvwx8Z+NdRiK32uQmSCM9YrZCNg/EDP5Vty/CvWJ9cvNNfVIk8G3V9/aEtomfNdzyY+nC5r0rVNJh1HQLvSQqpDPbNAoA4UFcD8qAON1/xfJpHw80dNMAm1rVbeK30+JeSXZQN+PRetdH4M8MQ+E/DNtpiN5k/MlzMessrcsx/GuW+H/wAOtR0W8g1TxNexX19ZW4s7BI8lLeEcZGf4j616TQB514nJ/wCFz+C1zx9nujj/AIDWL4kjPxN8SX9lGS3h3w/FIZGX7tzebThc9wv+etdD8QvBut+I9S0fUNB1CKxu7TzYpJXzlY5Bglfeul8OeGrDwz4eh0axU+SikO7fekY/eZvcmgDgfDXi6Lwx8CNG1AqJbtoDb2kC9ZZi7KoA/U11Xw+8MS+G/D5e+Yy6xfubq/lPVpG5x9B0rmPBPwtv9I1S3n1++iu7PSnkGk2kedkYZid7ZH3ufwr1SgAooooAKKKKACiiigAooooAKKKKACiiigAooooAKKKKACiiigAooooAKKKKACiiigAooooAKKKKACiiigAooooAKKKKACoIv+Pq4/4D/Kp6gi/4+rj/AID/ACpgT0UUUgGp/q1+gp1NT/Vr9BTqAILnpD/11Wp6guekP/XVanpgFFFFIAooooAKKKKACiiigAooooAKKKKACiiigAooooAKKKKACiiigAooooAKKKKACiiigAooooAKKKKACiiigAooooAKKKKACiiigAooooAKKKKACiiigAooooAKw/GWtP4d8Hatq0YzJbW7Og/2ug/Uityqmqaba6xpdzp19H5trcxmORPUGgDxSHQ0iHgXwzG4mv8AUbsa3qkx5Zto3gsfTnAr3auS8J/DzRvCN1Nd2j3V1dyIIhPdy+Y6Rjoi+grraACiiigAooooAKKKKACiiigAooooAKKKKACiiigAooooAKKKKACiiigAooooAKKKKACiiigAooooAKKKKACiiigAooooAKKKKACiiigAooooAKKKKACoIv8Aj6uP+A/yqeoIv+Pq4/4D/KmBPRRRSAan+rX6CnU1P9Wv0FOoAguekP8A11Wp6r3ZCrEWIAEq5JqT7RB/z2j/AO+hTESUVH9og/57R/8AfQo+0Qf89o/++hSG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QRf8fVx/wH+VP+0Qf89o/++hUcDK9zcFWDDK8g57UxFiiiikMan+rX6CnU1P8AVr9BTqAEIDDBAI96b5Uf/PNfyqO6yUjUMRukAODjij7Kn9+X/v43+NMR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pwVV+6oH0FQ/ZU/vy/9/G/xpLcbJ503MVBGNzE44oAsUUUUhjU/1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wAfVx/wH+VT1BF/x9XH/Af5UwJ6KKKQDU/1a/QU6mp/q1+gp1AEFz0h/wCuq1PUFz0h/wCuq1PTAKKKKQBRRRQAUUUUAFFFFABRRRQAUUUUAFFFFABRRRQAUUUUAFFFFABRRRQAUUUUAFFFFABRRRQAU2SRYonkf7qKWP0FOqG6jM1nPEv3njZR+IoGrX1PMLDVfHHiyC81zR723tra3lZLayMYPnY7Emu2k8S2+iaLZXHieeGwupkw8a5cbx1xgE1wPgTxhpPhLwze6dq8rw31rcyH7OUO5+nTt19a1/E/jEyzaBFawWlpHqCGZbzVIMiAdMY7E/XuKZ7mIw0p1/ZeztBN2a0bSV99b99mdlpniPSNZsZb2wv4preHPmPyuzjPIOCK43xP8SrNbW1/4RvU7ea4N0scytET8h9NwH5iuW0cyXWn+PxbzwXDNAp32keyN/vZKr2GM1Q1S/0CbwX4WtrIwHUo5l84IuHXn5tx9ziixrRy2lCtqnJXXyvG+uny6HsOreMNA0G5W21PUUgnZQ2zYzHB7/KDirTeIdITRRrDX8I08jInzwf659utcF4l8RyP4u1DSvN0fTo7W2G65v7fzGnBAO1fbnpWHpEGm3nwhjt9R1NbBW1FvJmZSy7x0BHp1oscscug6UJyurtX66Ptp/mel2fjbw/qVtdS2GpRTG2iMsilWUhR3wQDis3wl4+tNd0O7v794LWS0JaZE3EJH2Y/Xmuf8O6rev4ruNEml0rV4pbBib2yhUFRjhWI689j6isjw5cWX/CqfEtkuxb+ESNMuzDBSRjJ9ODQaPAUlGUbPeNnfZO/kvy7Hptj4y8PanfrZWWqQzXDRmQKoONoGSc4wOKZZ+OPDWoaiNPtdXgkuWbaq4YBj6AkYP4GuY03RraP4Qm4sLGNb+bS3zLEg8xywyeep6Vx11daPd+BfC9jpZgbXFukBWJMSKcnOT9dtBNPAUKkpKPNo+Xppvq9Nv6ue7SSJDE8sjqkaAszMcAAdSa878T/ABKs1s7f/hG9Tt5rg3Sxyq0ZPyHrjIGfqK6jxrHNL4J1hIQTIbV8BepGOf0zXj+p3+gTeB/DFtZmA6lHOvnBFw68/NuPucUInLMJTq2qTTetrdNr3Z7Lq/ivQ9AeOPVNRjt5ZF3KmCzY9cKDgVo2V9a6lZx3dlOk9vIMpIhyDXk+sSz2nxU1RpdQ0+x862TyJNRg8xGTaMhecDkGuu+GtjDY+GpUttTg1C3e5d0khjKKvTK4PuP1oMcRg6dLDqom7uz8tfl09TJ1PXvF158QNQ0DQ7mxijt4klX7RFngqpPP1atDwh4q1O51XVtF8Q/ZlvNOXzGnh4Qr3z9MiuYvdEk174x6xaxandaey20b+bbNhj8icfTmtjV/BUPhzwJr5sZri7v7qHM9xMdzuoOSPyzQdlSGG9nCk7JyUemqbtdtnU6b408O6tf/AGGx1WGW5OdqYZd2PQkAH8KTVPGvh3Rr42V/qkUVwPvJtZtv1wDj8a8x0qKHVV8Mj/hI9HilgmQ20ENoyzBhjKMQf1PBNXNc+y2Gv+IdS0jxJpfnNzdWN7CG3sB91SfvfhRYh5dR9ryXe3nve2/L+nlc9Lv/ABNoumabDqF3qMMdrP8A6qQEt5n0AyTS6Z4l0bWLOa7sNQhlgg/1r8rs785xivPNWntNd0Twrf3ep2uh6oFMlukkWYSAcdOijgYzxVI6tqOp+E/GGnNHZ3JtlRvtunxBVn+YZzjqcDr9aLERy6Eodb3s+y963bX5P5Ho+meNPDmsX32Kw1WGa4PRMMu76ZAB/Cm6l448N6RfvZX2qRxXKY3psZtufUgECvNJrrSL4eBbfQzA2pRSR+eIUwygAbt34g1a8R+JH1C+8S2rzaNp0VruhKXNvvnusAjIPrwMemRRYtZbTdRKzt+K1t26+nzPXbe4hureO4t5FlhkUMjochgehFZHi/U7nR/CmoahZlVuII9yFlyM5HaqPw4Yt4A0nJJ/dkf+PGsDx3438P3fhfVtLt78S3p/ciJUbJbIzzjGKRx0cLJ4v2cVzJSs9Ol+p0mieJ7eTQ9Dl1W7jjvtTjXy12keY5xwMdOorUTXNMkvruyS7Q3Nmm+ePBzGvqa8u1hf7Ft/h1LqH7iO2ZTM7DhPuHn8Ks6FfW2o+OfGd1ZzLNA9kdsi9GwMcU7HTPAQlF1Ve2r8vitb7juLXxv4bvb23s7XVoZbi4OIkRWOf04/GqGjayZZtY1zUNctzpkEhijhiP7uFR3YkAlj6VlfCjS9PPg+2v8A7HAbwSyETlAXHOOvXpXDGOWX4W64YlZgmrhn29l9T7cig0hgqLqTpQb0ajd26vW3Y7y6+IMN94r0Cy0G/guLO7lZLoeWdw6Y64I710Gj6rLPrOtRXOrWc8FpJhYo4yjW45yHY8Hp+lef3l9oF74/8G/2G1sdgAl8hNuP7oPv1prRyyt8S0t1ZpC3AQZJG5s/pmixU8HTcFFLl0W9r6ztr8j0TTvGvhzVtQ+w2Oqwy3JJCphhux6EjB/CopvH3he3v2spdYhWdH2MNrYDdMbsY/Wuf8Far4ROlaBbIbJtXW3wirF+8DgfNzjgnnr1rivEPiKTXPDurSyzaNZr9pKLYC3/ANJYhh82719T7Ggzp5dTnWcOWSS019bX22/q57wrBlDKQVIyCO9LWfoRz4f00k5zaxf+gitCkePJcsmgooooJCiiigAooooAKKKKACiiigAooooAKKKKACiiigAooooAKKKKACiiigAooooAKKKKACiiigAqCL/j6uP+A/yqeoIv+Pq4/wCA/wAqYE9FFFIBqf6tfoKdTU/1a/QU6gCC56Q/9dVqeoLnpD/11Wp6YBRRRSAKKKKACiiigAooooAKKKKACiiigAooooAKKKKACiiigAooooAKKKKACiiigAooooAKKKKACiiigChcaHpN3dfabnTLOafj97JArNx05IqW90yw1KNY76yt7lEOVWaMOAfbNWqKC/aT012KttpthZtI1rZW8DSABzFEq7gOmcDmqyeHNDjzs0fTxlgxxbJyR0PStOigPaTXVlK60fTL24S4u9OtJ50xtklhVmGOmCRSjSNNFk1kNPtRasctAIV2E+u3GKuUUB7SdrXKdjpWnaYH+wWNta7/AL3kxKm764FKdK05jcE2FqTcjE5MK/vR/tcc/jVuigXPJu9yOGCK2hSGCJIokG1URQqqPQAdKqQaHpNtdm7t9Ms4rkknzUgUNk9eQM1fooBTkr2e4EAjBGQazF8OaGm7bo+njcQxxbJyR0PStOigIzlH4XYp3uk6dqWz7dYW11s+750Svt+mRViC3htYFgt4Y4YkGFSNQqgewFSUUA5Sa5W9CuthZpevepawLdONrziMB2HoW6noKsdRg0UUCbb3M+30LSLO6+1W2l2cNxz+9jgVW568gUXWg6PfXH2i70qynm/56SwKzfmRWhRQV7Wd73dyrd6ZYX8Kw3llb3ESfdSWJWC/QEcU60sLOwt/s9nawW8JOTHFGFXP0FWKKBc8rct9ChaaJpVhOZ7PTbS3mIwZIoVVvzAom0TSrm7N3PplnLcEYMrwKWPGOpHpV+igftJ3vd3Ire2gtIFgtoY4YUGFjjUKo+gFVW0PSXvPtj6ZZtdbt3nGBS+fXOM5q/RQJTkndMr3lhZ6jD5N7aw3MQO4JNGHGfXBqK30jTLQubbT7SEumxzHCq7l9DgcirtFAKckuVPQhtbS2soBBaW8UEIORHEgVR+AqOLTLCC3lt4rK2jhmJMkaRKFfPXIxzVqigOaXcz4NB0e1eN4NKsonibdGyW6gofUHHBqzDY2lvNNNBawxSznMrpGA0h9WI6/jU9FAOcnuyha6JpVlcm5tdNs4JznMkUCq3PXkCmP4f0WWaSaTSbF5Zc+Y7W6Etnrk45rSooH7Wd73Y1ESONY41VUUAKqjAAHYU6iiggKKKKACiiigAooooAKKKKACiiigAooooAKKKKACiiigAooooAKKKKACiiigAooooAKKKKACiiigAqCL/j6uP8AgP8AKp6gi/4+rj/gP8qYE9FFFIBqf6tfoKdTU/1a/QU6gCC56Q/9dVqeoLnpD/11Wp6YBRRRSAKKKKACiiigAooooAKKKKACiiigAooooAKKKKACiiigAooooAKKKKACiiigAooooAKKKKACiiigAornbLU9e1O0S9tLLT0tpcmITXDh9ueM4UjP41Y8zxN/z66T/wCBEn/xFBs6Ek7Nr70bVFYvmeJv+fXSf/AiT/4ijzPE3/PrpP8A4ESf/EUC9i+6+9G1RWL5nib/AJ9dJ/8AAiT/AOIo8zxN/wA+uk/+BEn/AMRQHsX3X3o2qKxfM8Tf8+uk/wDgRJ/8RR5nib/n10n/AMCJP/iKA9i+6+9G1RWL5nib/n10n/wIk/8AiKPM8Tf8+uk/+BEn/wARQHsX3X3o2qKxfM8Tf8+uk/8AgRJ/8RR5nib/AJ9dJ/8AAiT/AOIoD2L7r70bVFYvmeJv+fXSf/AiT/4ijzPE3/PrpP8A4ESf/EUB7F9196NqisXzPE3/AD66T/4ESf8AxFHmeJv+fXSf/AiT/wCIoD2L7r70bVFYvmeJv+fXSf8AwIk/+Io8zxN/z66T/wCBEn/xFAexfdfejaorF8zxN/z66T/4ESf/ABFHmeJv+fXSf/AiT/4igPYvuvvRtUVi+Z4m/wCfXSf/AAIk/wDiKPM8Tf8APrpP/gRJ/wDEUB7F9196NqisXzPE3/PrpP8A4ESf/EUeZ4m/59dJ/wDAiT/4igPYvuvvRtUVi+Z4m/59dJ/8CJP/AIijzPE3/PrpP/gRJ/8AEUB7F9196NqisXzPE3/PrpP/AIESf/EUeZ4m/wCfXSf/AAIk/wDiKA9i+6+9G1RWL5nib/n10n/wIk/+Io8zxN/z66T/AOBEn/xFAexfdfejaorF8zxN/wA+uk/+BEn/AMRR5nib/n10n/wIk/8AiKA9i+6+9G1RWL5nib/n10n/AMCJP/iKPM8Tf8+uk/8AgRJ/8RQHsX3X3o2qKxfM8Tf8+uk/+BEn/wARR5nib/n10n/wIk/+IoD2L7r70bVFYvmeJv8An10n/wACJP8A4ijzPE3/AD66T/4ESf8AxFAexfdfejaorF8zxN/z66T/AOBEn/xFHmeJv+fXSf8AwIk/+IoD2L7r70bVFYvmeJv+fXSf/AiT/wCIo8zxN/z66T/4ESf/ABFAexfdfejaorF8zxN/z66T/wCBEn/xFHmeJv8An10n/wACJP8A4igPYvuvvRtUVi+Z4m/59dJ/8CJP/iKPM8Tf8+uk/wDgRJ/8RQHsX3X3o2qKxfM8Tf8APrpP/gRJ/wDEUeZ4m/59dJ/8CJP/AIigPYvuvvRtUVi+Z4m/59dJ/wDAiT/4ijzPE3/PrpP/AIESf/EUB7F9196NqisXzPE3/PrpP/gRJ/8AEUeZ4m/59dJ/8CJP/iKA9i+6+9G1RWL5nib/AJ9dJ/8AAiT/AOIp1lqGo/2sNP1K2tkZ4Gnje3lZxhWVSDlRz8woB0ZWumvvNiiiigyCiiigAooooAKKKKACoIv+Pq4/4D/Kp6gi/wCPq4/4D/KmBPRRRSAan+rX6CnU1P8AVr9BTqAILnpD/wBdVqeoLnpD/wBdVqemAUUUUgCiiigAooooAKKKKACiiigDj/FWoanp/iLS5rGR2gggmnurYf8ALaMbQcf7QByPpSReJVtb/XLrzJLy3L2q2cMbA72kTgLngZJzmugn0wza/aal5oCwQSRGMr97cV5z+Fc/B4DjtU1SOC+aNbm6jurT5M/ZWTkDn7y5zx6HFVoTqWpfF0trpd9NdaTLHfWTRLLZiVW3CQ4Uq/Q559OlQy+L9Rhlu4G8N3Hn2cYnnUXMe0QnOGDd2+U/L7dalbwtd3NjffbdQSW/vJIWklSHairEwKqq5+vOe9X7jQ2nvtWuBOAL+zW2C7fuEb+evP3+ntS0HqVb/wAWJAYhZ2Zus2q3cmZki2xNnGN33mODx7da0ZtbtIfD51r53tRAJxtHzEEZAx61h3Pg2V/sclvcWZmitI7SU3VmsysqZwygn5Tyfat2+0iO/wBAl0l3KJJD5W+NQu33A6DntRoGpzkXiG+j8STTatZz6fb2+lNcvB5qyqQH+8Nv8WOMVr6V4gnvdQFlf6XLp80kXnwB5FcSR5wc4+6wyMj361Sj8LX93d3E+s6ol0J7BrFlhg8rCls7hyeat6VoV9Bqa3+qait5NDCbeDZD5YVCQSW5OWOB7cU9A1E1PxDeWmryadY6PJfSR24uGZZ1jAUsRjnvxx6+1RSeKppprGPStJlvjeWf2tT5yxhFyBhs9+fzH41X1HTdYuPF9zNp1yLRWsEjMskHmI3ztkDkfMB/OtPTfD66ZeWckUxaK1sPsYVl5b5gd2fw6e9LQNSrJ4saO8c/2ZMdNiuBay3vmL8suQPudSoJwT69qin8XzwXN4To0zWFldfZ7i6Ey/L935gvU/eGf606bwtcyXcsK6kF0ma6+1yW3lZcvuDEB88KWGemaz4/D+qajdazA94bbTbjUS8kT2+WkUBDlG7AkY6HpxT0FqbkWuXlxr9zp0Gku9vayrHNdGdQF3IGyF6nryKzrbxQI9I00WtnJPc3ayOkU90BtVGwS0jfUY471u2OnNZ3+pXJlDi8mWUKFxswirj3+7mufk8FuNO02OK4tXu7FZEDXNqJYnV23HKk8EcYINLQeoo8TXmoav4eOnQp9ivVn+0JLIAylMAjgHleeh5qzd6vPb+KLVLm2ljtXf7NEVuUO525DNGOccYBzx6VKfDs8cmiz291BHNp7OJAtsFSVHxvAVcbTwMGqC+DJl1SK5+12zRxX32sSNbZnbkko0megzgY7CnoLUtReI7q9OpBdIlSztGnikuftCglkH8I68+vb3qNfE8q2tjDp2lXF9M1lHdzIZ1BijI4yzfeY88d8dq0bTRGttN1O0M4Y3s00gbb9zzO3XnFZx8L39sto+m6olvcJZJZXDPBvWRFHDKM8MOfUc0tB6mzYam2pGCe3tibCe2EyXJcA7ifubevTnNXz0NZ2m6bLpa29pDOp0+3tlhSJk+cuD94t9O2K0T0NIaMXwr/AMijYf8AXH+prTsSWsYSSSSo5NZnhQZ8JaeB3h/qa1bWNobWONsblXBxTNa/8WXq/wAyaiiikZBRRRQAUUUUAFFFFABRRRQAUUUUAFFFFABRRRQAUUUUAFFFFABRRRQAUUUUAFFFFABRRRQAUUUUAFFFFABRRRQAUUUUAFFFFABRRRQAUUUUAFFFFABRRRQAUUUUAFFFFABWRL/yONp/2D5//RkVa9ZEv/I42n/YPn/9GRUGtLd+j/I16KKKDIKKKKACiiigAooooAKgi/4+rj/gP8qnqCL/AI+rj/gP8qYE9FFFIBqf6tfoKdTU/wBWv0FOoAguekP/AF1Wp6guekP/AF1Wp6YBRRRSAKKKKACiiigAooooAKKKKACiiigAooooAKKKKACiiigAooooAKKKKACiiigAooqv58rO4ihDKp2klsc0AWKKg8y5/wCfdf8Av5/9ajzLn/n3X/v5/wDWoAnoqDzLn/n3X/v5/wDWo8y5/wCfdf8Av5/9agDFttC1awgW1stbEdrHkRJJaK7KuehOeal/s7xB/wBB+L/wBX/4qtXzLn/n3X/v5/8AWo8y5/591/7+f/WpmzxE27u33L/Iyv7O8Qf9B+L/AMAV/wDiqP7O8Qf9B+L/AMAV/wDiq1fMuf8An3X/AL+f/Wo8y5/591/7+f8A1qBe3l2X3L/Iyv7O8Qf9B+L/AMAV/wDiqP7O8Qf9B+L/AMAV/wDiq1fMuf8An3X/AL+f/Wo8y5/591/7+f8A1qA9vLsvuX+Rlf2d4g/6D8X/AIAr/wDFUf2d4g/6D8X/AIAr/wDFVq+Zc/8APuv/AH8/+tR5lz/z7r/38/8ArUB7eXZfcv8AIyv7O8Qf9B+L/wAAV/8AiqP7O8Qf9B+L/wAAV/8Aiq1fMuf+fdf+/n/1qPMuf+fdf+/n/wBagPby7L7l/kZX9neIP+g/F/4Ar/8AFUf2d4g/6D8X/gCv/wAVWr5lz/z7r/38/wDrUeZc/wDPuv8A38/+tQHt5dl9y/yMr+zvEH/Qfi/8AV/+Ko/s7xB/0H4v/AFf/iq1fMuf+fdf+/n/ANajzLn/AJ91/wC/n/1qA9vLsvuX+Rlf2d4g/wCg/F/4Ar/8VR/Z3iD/AKD8X/gCv/xVavmXP/Puv/fz/wCtR5lz/wA+6/8Afz/61Ae3l2X3L/Iyv7O8Qf8AQfi/8AV/+Ko/s7xB/wBB+L/wBX/4qtXzLn/n3X/v5/8AWo8y5/591/7+f/WoD28uy+5f5GV/Z3iD/oPxf+AK/wDxVH9neIP+g/F/4Ar/APFVq+Zc/wDPuv8A38/+tR5lz/z7r/38/wDrUB7eXZfcv8jK/s7xB/0H4v8AwBX/AOKo/s7xB/0H4v8AwBX/AOKrV8y5/wCfdf8Av5/9ajzLn/n3X/v5/wDWoD28uy+5f5GV/Z3iD/oPxf8AgCv/AMVR/Z3iD/oPxf8AgCv/AMVWr5lz/wA+6/8Afz/61HmXP/Puv/fz/wCtQHt5dl9y/wAjK/s7xB/0H4v/AABX/wCKo/s7xB/0H4v/AABX/wCKrV8y5/591/7+f/Wo8y5/591/7+f/AFqA9vLsvuX+Rlf2d4g/6D8X/gCv/wAVR/Z3iD/oPxf+AK//ABVavmXP/Puv/fz/AOtR5lz/AM+6/wDfz/61Ae3l2X3L/Iyv7O8Qf9B+L/wBX/4qj+zvEH/Qfi/8AV/+KrV8y5/591/7+f8A1qPMuf8An3X/AL+f/WoD28uy+5f5GV/Z3iD/AKD8X/gCv/xVH9neIP8AoPxf+AK//FVq+Zc/8+6/9/P/AK1HmXP/AD7r/wB/P/rUB7eXZfcv8jK/s7xB/wBB+L/wBX/4qj+zvEH/AEH4v/AFf/iq1fMuf+fdf+/n/wBajzLn/n3X/v5/9agPby7L7l/kZX9neIP+g/F/4Ar/APFUf2d4g/6D8X/gCv8A8VWr5lz/AM+6/wDfz/61HmXP/Puv/fz/AOtQHt5dl9y/yMr+zvEH/Qfi/wDAFf8A4qj+zvEH/Qfi/wDAFf8A4qtXzLn/AJ91/wC/n/1qPMuf+fdf+/n/ANagPby7L7l/kZX9neIP+g/F/wCAK/8AxVH9neIP+g/F/wCAK/8AxVavmXP/AD7r/wB/P/rUeZc/8+6/9/P/AK1Ae3l2X3L/ACMr+zvEH/Qfi/8AAFf/AIqj+zvEH/Qfi/8AAFf/AIqtXzLn/n3X/v5/9alimdpDHJHsYDcMNnIoD28uy+5f5GT/AGd4g/6D8X/gCv8A8VR/Z3iD/oPxf+AK/wDxVblFIft5dl9y/wAjD/s7xB/0H4v/AABX/wCKo/s7xB/0H4v/AABX/wCKrcooD28uy+5f5GH/AGd4g/6D8X/gCv8A8VR/Z3iD/oPxf+AK/wDxVblFAe3l2X3L/Iw/7O8Qf9B+L/wBX/4qj+zvEH/Qfi/8AV/+KrcooD28uy+5f5GH/Z3iD/oPxf8AgCv/AMVR/Z3iD/oPxf8AgCv/AMVW5RQHt5dl9y/yMP8As7xB/wBB+L/wBX/4qpbDSryHUvt1/qP2uVYTDGFhEYVWIJ6E5PyiteigTrSatp9y/wAgooooMgooooAKKKKACiiigAqCL/j6uP8AgP8AKp6gi/4+rj/gP8qYE9FFFIBqf6tfoKdTU/1a/QU6gCC56Q/9dVqeoLnpD/11Wp6YBRRRSAKKKKACiiigAooooAKKKKACuQ07xTeS6nrVjeRxoYXmNhIBxIsYG5T/ALQJB+hrr64678L3l1o2qIhSHUPt0t3Yyg5wSAAD7MMgj3poTLcXi+ztNG0ubUWke7urVLiRLeFnKqQNzkDO1QT1q1qHizS9Pkhjdp52ng+0RC2haXfHkDI2/XNY1vo+u6Stjc2dpbXM7aXFY3ETzbBE6DhgcfMvJyOvArQ0fQLnStR0/LLJBbaV9kaQHGX3qenpwaegtSzp/i7R9UvorW0mlczKTDKYWWOXHJCsRgkdxUtr4m0y81AWcMkhZ2ZYpDEwjlZc7grdCRg/lWTYaDqEFh4XhkjQPp8zPcAOPlBRxx68sKraH4avrK+tILy1MkFlI0kdydQkKEnOCsPQH5sHt6UWQ7s1PEesXljqOk2NnHLm8lYPIkHm4VVzgDI6+vYZq4fEViurLp7rcRu7+UkrwsInfGdoboTijUrC4udc0a6iVTFayStKS2CAyEDHrzXPTaJr1zrFvJch5Vg1FZzMbwiMxAnAWLoCBjr+dLQNTZPjDSV1JrF3nV1uDbNIYG8tZOMKXxjnIxTrDxF9pvdYhms7iGPTpNvmmMkONoPGOSeeg7YqhLod++larbiNPMuNVW6jG8cxh42z7HCninyadrcU3iBLIRRG8KzWtz5nIbaqshGODhTg+9Ggal+38T6bPa3c8jy2otFDTpcxGNkU9GweoPbFRS+JLaXRru7Q3VmbcoHM9q25dxGCFOMg+xrGs/D+oySatJd6eskd3ZxwpBeXzTFiC2Qz8levGKQaFrlxoeq20iSRpOIRbWs96bgoVbLHeegIxgZPSnZBdnRX3iKx06+W2uVuFGVVpxAxiQt90FsYGavQXiXFxcwKkqtbsFYuhAYkA/Ke457VyPiHRde1K6vI0V5oZHja3YXhjjRAQSrRj7zZBOTn8K6+CS5e4uFmgWOJGAhcPkyDHJI7c5FICeoLb/lt/wBdWqeoLb/lt/11akMnooooAKKKKACiiigAooooAKKKKACiiigAooooAKKKKACiiigAooooAKKKKACiiigAooooAKKKKACiiigAooooAKKKKACiiigAooooAKKKKACiiigAooooAKg/5fj/ANch/M1PUH/L8f8ArkP5mgCeiiigAooooAKKKKACiiigAooooAKKKKACiiigAooooAKKKKACiiigAqCL/j6uP+A/yqeoIv8Aj6uP+A/ypgT0UUUgGp/q1+gp1NT/AFa/QU6gCC56Q/8AXVanqC56Q/8AXVanpgFFFFIAooooAKKKKACiiigAooooAKKKKACiiigAooooAKKKKACiiigAooooAKKKKACq/lTI7mJ02s27DKTg/nViq/mzSO4ijTarbcsxGT+VAC4uv78P/fB/xoxdf34f++D/AI0Zuv7kP/fZ/wAKM3X9yH/vs/4Ux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ljikEpkkZSxXaAowMUmbr+5D/AN9n/CljlkMrRyIoYLuBU5GKAJqKKKQwooooAKKKKACiiigAooooAKKKKACiiigAooooAKKKKACiiigAqCL/AI+rj/gP8qnqCL/j6uP+A/ypgT0UUUgGp/q1+gp1NT/Vr9BTqAILnpD/ANdVqeoLnpD/ANdVqemAUUUUgCiiigAooooAKKKKACiiigAooooAwvF+oT6X4ekube5Fs4ljQzEAhFZwCeeOhPWs3RdakfxCbGHWo9bs2tWmeWNUzAysAASnB3AnjrxWx4l0uXWNHNnEImJmidhL90qrgkHj0BqpHoE+naxeyaQLe1s7612uqKF8qdRhXVQMHIPP+6Kelha3LVp4hhurqS1ayvrecRNNGlxDsMyjgleevI4ODyKg07xQmpX9xYf2ZqVnPDB5zefCvAJwB8rHk84HfBrK0jw9q9lqkV/JFbCaKzliJN1JKZpTtIY7vugkdB096k0fTPEUWmX9tcx2lrfXUbu1/FcGRmmPAO0qMKBwPQAU9A1Lej66Q95Fqc91GYIfPH2y1ELGLnL/ACkg89uCO4q7pPiS01a5a3SC7tptnmxpdQmMyx/319R+vPSuftPCF7LNeG6SG2judOa0YpcyTtvJzuy3bvgVq6Vpmrvq8F/q/wBkjNpbtbwpbMW8zcRlzkcfdGB9eaHYFcqeIdZntfEEVjNq66NZG2Mq3TRqwlfOCu5uFwOcdTmtGXXY9K02xE8kuqXdwn7v7DDuafAyWABwBj3xTtZXXzKV0630y7tJFCtDdllIPc5AII9sVk2/hnU9HttMn09rSe8tPODwuTHERK24hMZ2hT046UaBqas3irT47G1uYI7q6e6LCG3ghJlJX7+VOMbcc5xUserRT6tYxK91H9otZJlheHbwCo+bPzBhnp9ayF8P6tYLYX9o9pPqELTtNFIWSN/OfewU8kYOMZHIq9LpWqXOq2l9JLbxTJYTQO8WSFkcqQVB6gbe9LQNSRPEUc8k9r9kvbS4EDywm5h2CUL1K/QkcHB56UuhatNd6XpJuIppZru28150j/dqQB949ic8D2NYuleGNTi1OC5u1hQpazQSyi6klaV22/PhuADg8CtjQLXVtN07TbC4itfLgiaOZ0kYn5cBCox3Gc56e9DsGpu1Bbf8tv8Arq1T1Bbf8tv+urUhk9FFFABRRRQAUUUUAFFFFABRRRQAUUUUAFFFFABRRRQAUUUUAFFFFABRRRQAUUUUAFFFFABRRRQAUUUUAFFFFABRRRQAUUUUAFFFFABRRRQAUUUUAFFFFABUH/L8f+uQ/manqD/l+P8A1yH8zQBPRRRQAUUUUAFFFFABRRRQAUUUUAFFFFABRRRQAUUUUAFFFFABRRRQAVBF/wAfVx/wH+VT1BF/x9XH/Af5UwJ6KKKQDU/1a/QU6mp/q1+gp1AEFz0h/wCuq1PUFz0h/wCuq1PTAKKKKQBRRRQAUUUUAFFFFABRRRQAUUUUAFFFFABRRRQAUUUUAFFFQyTMsojjj3sRuPOABQBNRUHmXH/PuP8Av4KPMuP+fcf9/BQBPRUHmXH/AD7j/v4KPMuP+fcf9/BQBPVfyJVdzFMFVjuIK55pfMuP+fcf9/BR5lx/z7j/AL+CmAeXc/8APwv/AH7/APr0eXc/8/C/9+//AK9HmXH/AD7j/v4KPMuP+fcf9/BQIPLuf+fhf+/f/wBejy7n/n4X/v3/APXo8y4/59x/38FHmXH/AD7j/v4KADy7n/n4X/v3/wDXo8u5/wCfhf8Av3/9ejzLj/n3H/fwUeZcf8+4/wC/goAPLuf+fhf+/f8A9ejy7n/n4X/v3/8AXo8y4/59x/38FOilMjOrpsdcZGc9aAG+Xc/8/C/9+/8A69Hl3P8Az8L/AN+//r1PRSG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hOASegGaAIfLuf+fhf+/f8A9ejy7n/n4X/v3/8AXpqzzuodbf5WGRlx0p3mXH/PuP8Av4KYg8u5/wCfhf8Av3/9ejy7n/n4X/v3/wDXo8y4/wCfcf8AfwUeZcf8+4/7+CgA8u5/5+F/79//AF6PLuf+fhf+/f8A9ejzLj/n3H/fwUeZcf8APuP+/goAPLuf+fhf+/f/ANejy7n/AJ+F/wC/f/16PMuP+fcf9/BR5lx/z7j/AL+CgA8u5/5+F/79/wD16PLuf+fhf+/f/wBejzLj/n3H/fwU6GZpGdHTY6YyM560AN8u5/5+F/79/wD16PLuf+fhf+/f/wBep6KQyDy7n/n4X/v3/wDXo8u5/wCfhf8Av3/9ep6KAIPLuf8An4X/AL9//XpYoXWQySSb2I2jC4wKmooAKKKKACiioZZmWRY4497EZ64wKAJqKg8y4/59x/38FHmXH/PuP+/goAnoqDzLj/n3H/fwUeZcf8+4/wC/goAnoqDzLj/n3H/fwUeZcf8APuP+/goAnoqDzLj/AJ9x/wB/BR5lx/z7j/v4KAJ6Kg8y4/59x/38FHmXH/PuP+/goAnoqDzLj/n3H/fwUeZcf8+4/wC/goAnoqDzLj/n3H/fwU1p50Us1uNqjJw46UAWaKQHcoI7jNLQAVBF/wAfVx/wH+VT1BF/x9XH/Af5UwJ6KKKQDU/1a/QU6mp/q1+gp1AEFz0h/wCuq1PUFz0h/wCuq1PTAKKKKQHBXHiPVI7XV9QGs6fH9huJUSxlhG6RU6Lu3Zye3HWukvfEtlpywm8juY98YlkKwMywqe7kDArnZfBO62v9QSwtBri6g93aTMAS4DAqrH0IyMHpmrPiTTNf1R7uOGKV7e4s9kMcd75KwyEHcJAPv5yMdRVaE6mrqXi7SdKu2tbl5jIsSzN5UDOFjJI3EgdBjmn6d4q0jVL02trcMXMfmxs8bKsyd2QkYYDviqiaPei/v5TGuybS47ZDuHLgNkfTkc1WXw9eyQ+HIZEVFs7OWC5YMCULRBBj15paD1NXTfFGlaretaWs0hkwTGzxMqzAdSjEYYD2qXVvEGn6NLBFdNKZZslY4YmkYKOrEAcKMjmsXSNJ1gXejxX9tbwW+joypNHLuNwSmwELj5Rjk571d1W01SDxFBq2m2sV3utWtZI3l8sp8wYPnHI9R1osrhrYi03xZAfDenahfM0k94GMcdtEzNIATyFHOAME1v2d7b6hZx3drKJYJF3I47iuITw1rFvpmiTCFpLqzhlint7e8MBO9g2Vcdhjof6V1ejae2naHHapEIJcMxXzWlCuxJ+8eTyaHYFcitvE1hdXb2sa3KzBGkjWSBk85V6lMj5sf1qlpXib+1dN0q8kSSye7nMXlPCT5hAY4B7Djr7YqhpGj62Nc0671GOUmCOZLiWS980O7AYZE6KpwfQjpin6domqQ2Gh2s9vGp069dnZZQQ8eGw4+u4cU7INTch8Q6fPb2E0byEX8hihXyzu3DO7I7Y2nOaqL4psLXSrG4uLiW4e7z5XlWzb3APJ2DJAHc1X0zw9dWviy6u5Sh02MvJZIDyskuDJx9Qf++zVOz0fWtJh0W5t7OG5ntreW2ngaYJgO4YMG6HGOR70tA1L2k+KVn8Nw6ncrLOZp5EjW1gZywV2A4HsO9XJ/FWkwaba3wmkljum2wJDEzyOR1G0DPHf0rCtdH8QWmhafbmM5W4me7t7S68pm3OShV/QZ5HGabp+h65pVnpVzHaRXF1aS3PmW7XHLJK2QQ56kYHXrzTshXZp6X4sgm0STUruTcjXkkFusURLyYYhQF6k4B/KtO316xuorWSAyyLcSmEYibMbgEkOMfLjHeuX/wCEc1k6TbzSQqL2DUZ7pre3ujFvR9wwsg6HB7+9bmi2l5plpEq6dsa5uWkuQ94ZWjBH3izD5jwBgUOw1c36g/5f/wDtl/Wp6g/5f/8Atl/WpGT0UUUAFFFFABRRRQAUUUUAFFFFABSEgAk9BzS0HkYoAztH1m11u2kntUuEWOQxkTwtG2R3AYcg9jVqL/j7n+i/1qLTtOTTYHijnuZg7l91xMZGGewJ7D0qWL/j7n+i/wBaYieiiikMK5mefW77xHqNjYajb2kdpDEyiS18zezhup3DA4rpq5S7TX9P8Uaheado8V7BdwwqrtdLFsKbs5BGcc00JljT/FSSeHrS/vLeY3EpaN4rWJpPnQkNjHbjPNOn8VQ/bdFjs4Jbq21PfiaNCdoUf49c9KzU0HWNO0nS7OBnnRGle8S2uTAzSO24EN12gluOCeOtLYaHq1hZ+HXNuks1jNMLiPz8kLJkbgx+9jIPqaegtTcfxHYR6qunyeejtJ5SytCwiMn9wPjGan1bWLPRbVZ7tn+dwkccaF3kY9lUck1y17ouv3mqxtOskqRajHOsv2zbF5KsCAIv7wHr+dbfiGxvpbnTdR06GO4nsZmc27vs8xWUqcN0BHXmlZDuytpniy3n07UNQupf9HivmtoAsTb24XC7epbJIxW1pup2uq2xntWYhWKOroVZGHVWB5B5rkX8Pa1caZPNLBHHeDVmvlghuSm9CgXaJByrdef8a6Hw5p8ljaTyT2z289xL5jq901wx4ABZj3wOg44FDsCuRSeJrCwtjNeXMjq97JaIUgOd4J+TAznpjPep4fEmn3GktqMJneNX8tolhbzVfpsKYyDWUuhX4mtGMSYj1ma7b5xxE27B+vI4pLnStZij1NrMEfaNRE5SKYRvLDsUEK38JyPbp1o0DU1ofEmnT2tvOjyAT3ItAjRkMkp/hYdjxTrjxFptpHfvNKyiydY5fkJJZgCqqB94nI6VzUHh3WIdOuJFgU3Ueqrfwwy3JcyKABtMh79eTTbqw1KG01LVNQW0spTqFveQrJNmMhAo2swHBPIzjFOyC7OgtvFulXVrc3EbThbaWOGZXhZWR3ICgg8/xDNT33iLTtO+3faZHX7DEk05CE4ViQCPXpXKWUd/4jtPEc0ItPOlubd4THIXiYxbW278c8rgkcc1Yu9H1zVY9cmuLCG3kvbaCOGIXAflWJOT070WQrs3R4osWsftaQ3zqZTEqLavvc4zkLjpjnNOm8UaVDpdvqAlkliuGKwpFEzSSMM5UKBnIwc+mKi8QW2qziy+w+a8CsftMMFx5Ej8fKQ/oD1GRmsBtO1PQNI0vU3thPcadcXJktvPLGRZnYDDkctyvX3pWQ7s29V8QCPT7S8sJZcS7nCfYpJCyjruAwUA7n9KnuvFOmWNlaTyTPP9qTfGLaFpCy8ZbaBkKM96o6pb+IL02chhZYzEwmt7W9MRSQnhi+AWUDjA7+tVLHSNb0WDSbu2s4bq5hsDZz27XG3adwYMGI5HHPenoGp00Gr2l1PbRW7PKtzCZ45UQmMqCB97oDz0+tXJP9U/+6ax9Cs77SbOx02SGOSJIXaa4R8BZC2doXqRyefatiT/AFT/AO6akYy3/wCPWL/cH8qh+3rgny2wRleR83OKmt/+PWL/AHB/KoPsAwQZDgDCcfd5z+NPQWpIt0GVcoQxfYVz0NMF8CP9U2SAVGR8wJxT47XY4dn3EFieMcmoxY4H+t5AAQ7egByPrRoGpILpSisVIJYgj0x1/lTBfAgfum3Nt2jI5z0/lT0tQv3n3fKR07k8moxYkAHzcuu3YdvQDp9etGgai/blIBEbYwCxyPlycU+K6EsuzYVyCVJPXBxTPsIAUCQ4wA/H3sHP4U+K18qXfvyACFGOmTk0aBqWKrx/8fs/+6v9asVXj/4/Z/8AdX+tIZYooooAKxNU1W+TVoNK0u3gkunhaeR7hyqRoDgdASST/Ktuua1gXmmeIotag0+e/ga0NrJFbYMiHfuVsEjI5IpoTK+peLrzRRo51PSxD9qmkjutkm8Qqv8Ay0BHVeQeegq1qfiWWxk1pY7eOQWFmlyhLH5y27g+3FQXFvf6vqehXF9pfkx4uRPCXEgRGTChz0yR2FYQ0HWLa28UWLwSTxfYUt7GUcmZAG2r/vDOPwFPQWp0cOtaraatp9nq1vZeXqG5YZLV2JVwu7DBh0IzyKtf8JBDDqerQXhjt7awEB85m6+Znr+OB+NQLottpCDVYrW+1G+gh2xpJctK6g43BN7YB/niqumNeCfWdcuNIulS7MCxWbBTMQgwWIzgctnGegpaD1OrqA/8fy/9cj/MVPUB/wCP5f8Arkf5ikMWefySoCF2bOADjoM1Gt6ruoCNtYgbs9yM1JPB520q+1lzg4z1GDUYsgrqVkIUEHGO4GBT0FqOe7CTbCh2hgpbPcjNMF9kAeU25tpUZHIPSnG03SBmkyMhmGOpAxmmLYkDPm/Mu0IdvQDpn1o0DUk+1DyEkCEl22hc96Z9uU4xG3QFuR8uTinfZCIlQS/cIZTt7+v60z7CBjEhxgB+OuDn8OaNA1Hpdq7EFCq4YhieuDg0n20ZX922Dtyc9M9KT7F94eYduCFGOgJyae9oHl3bsKSpZcdcdKNA1GC+BH+qbJAKjI+bJx+FBvwFz5TcAl+R8uDj8aBY4B/eHIACHHTBz+NIbH5ceactkP8AL1yc8elGgak80vlBcKWZjgAHFQrfK20iNtp25OehNSPaqQDHiNw27OM1GtiF2ASHYNuRjqR0o0DUt1Fcf8e0v+4f5VLUVx/x7S/7h/lSGPj/ANUn+6KdTY/9Un+6KdQAVBF/x9XH/Af5VPUEX/H1cf8AAf5UwJ6KKKQDU/1a/QU6mp/q1+gp1AEFz0h/66rU9QXPSH/rqtT0wCiiikAUUUUAFFFFABRRRQAUUUUAFFFFABRRRQAUUUUAFFFFABUMkUhmEsTKG27SGGRipqKAIMXX9+H/AL5P+NGLr+/D/wB8n/Gp6KAIMXX9+H/vk/40Yuv78P8A3yf8afJMsRUEMWboFGTTPtQ/55Tf9+zTEGLr+/D/AN8n/GjF1/fh/wC+T/jR9qH/ADym/wC/Zo+1D/nlN/37NABi6/vw/wDfJ/xoxdf34f8Avk/40fah/wA8pv8Av2aPtQ/55Tf9+zQAYuv78P8A3yf8aMXX9+H/AL5P+NH2of8APKb/AL9mj7UP+eU3/fs0AGLr+/D/AN8n/GjF1/fh/wC+T/jR9qH/ADym/wC/Zo+1D/nlN/37NABi6/vw/wDfJ/xp0Mbq7vIwLPjO0YAxTftQ/wCeU3/fs0fah/zym/79mgCeioPtQ/55Tf8Afs0fah/zym/79mkMnoqD7UP+eU3/AH7NH2of88pv+/ZoAnoqD7UP+eU3/fs0fah/zym/79mgCeioPtQ/55Tf9+zR9qH/ADym/wC/ZoAnoqD7UP8AnlN/37NH2of88pv+/ZoAnoqD7UP+eU3/AH7NH2of88pv+/ZoAnpGVXUq6hlIwQRkGoftQ/55Tf8Afs0fah/zym/79mgCWONIYxHEiog6KowBTqg+1D/nlN/37NH2of8APKb/AL9mgCeggHqM1B9qH/PKb/v2aPtQ/wCeU3/fs0AT0VB9qH/PKb/v2aPtQ/55Tf8Afs0AT0jDcpB7jFQ/ah/zym/79mj7UP8AnlN/37NADUjuY0VFeIqowCVOcfnTsXX9+H/vk/40fah/zym/79mj7UP+eU3/AH7NMQYuv78P/fJ/xoxdf34f++T/AI0fah/zym/79mnxTLKWADBl6hhg0AMxdf34f++T/jRi6/vw/wDfJ/xqeikMgxdf34f++T/jRi6/vw/98n/Gp6KAIMXX9+H/AL5P+NLDE6u8kjKWfH3RgDFTUUAFFFFABRRTTIinDOoPoTQA6imedF/z0T/voUedF/z0T/voUAPopnnRf89E/wC+hR50X/PRP++hQA+oZYpDKskTKGAKkMMgin+dF/z0T/voUedF/wA9E/76FAEeLr+/D/3yf8aMXX9+H/vk/wCNSedF/wA9E/76FHnRf89E/wC+hTAjxdf34f8Avk/40Yuv78P/AHyf8alV0f7rKfoadSAgxdf34f8Avk/40Yuv78P/AHyf8anooAgxdf34f++T/jRi6/vw/wDfJ/xqeigCDF1/fh/75P8AjRi6/vw/98n/ABqeigCDF1/fh/75P+NGLr+/D/3yf8anooAgxdf34f8Avk/40147mRGRniAYYOFP+NWaKAEUbVA9BiloooAKgi/4+rj/AID/ACqeoIv+Pq4/4D/KmBPRRRSAan+rX6CnU1P9Wv0FOoAguekP/XVanqC56Q/9dVqemAUUUUgCiiigAooooAKKKKACiiigAooooAKKKKAKOqata6PbxzXXmFZJBEixRl2Zj0AA5pNO1WHUzIIre8i8vGftFs8Wc+m4DPSsPx40yafpjW91DazDUYdk865RDzyRkcfjVnSrzVRps5a/07XLxZAQLVhCqofXlueDTtoK+p0VFchq0Nzq2u6JaXklzYLNBctNDa3JG7GzALDGeuaxdNF5b2ml6qdWv57ltVNiwmmyjQ72UKV6E4AO7rmiwXPSapSapbQlBL5kfmXAtk3xkbnIyMeo9+lcTe6rnxDBeWUlym7U1tHaW+GGGdrIIf7voeverEtyS++4nJSPxMEBkfhBt4HPQc/rRYLnd0VTsIraJrs29y05e4ZpQ02/y3wMqP7oHHHvVykMgP8Ax/J/1zb+YqeoD/x/J/1zb+YqegAooooAKKKKACiiigAooooAKKKKACiiigAooooAKKKKACiiigAooooAKKKKACiiigAooooAKKKKACiiigAooooAKKKKACoE/wCP6X/rmv8AM1PUCf8AH9L/ANc1/maAJ6KKKACs/U9astJ8lblpDLOSIoYYmkd8cnCqCcD1rQrl9RuILDx5Y3N7NHBbyWEkUcsrBV371JGTxnH8qaEy6/izSVsra6SWaZLmRoo0igdnLr95SoGQRg5BFEvinT4LBryeK9hjEqwhZLSRXZm6BVIyfwrnfFGpQ30ug3Wi6nZ2/wDp0qi7ljzEGEbBuuN3pnNN1ye9l8M2Il1XT9RvV1a3xLAu2MfN8oYBif1p2Fc6zTdesdUuJbaEzR3MSh2huIWifaejYYDI9xWnXMHRbqa7u9T16/giU2htk+yFohEhO5mLk5zwOe1dLGFESBW3KFGCTnI+tJjQ6qtvFG4kZo1ZjI3JGe9WqgtfuSf9dG/nSGO8mDOPKjz6bRR5VvjPlx4H+yKpyxObp8Id5cMrY/h2461EsRwp8phGuwOu3qRnPHenYVzR8mDj93Hz0+UUeTATgRx8f7IrOWFxtBibcQuzj7vzZ/DipbeOVZcom11Vg5YcE7uPrRYLlzyYM48uPPptFHlW+M+XFgdflFU5IpDct8h8wupDAcY288/Wo0iO1T5TBF2CQbepGc8d6LBc0fIhPSKP/vkUeRD/AM8o/wDvkUyzVktVDAjk4B7DPFT0hlYokd7DsRVyrZwMZ6VZqCT/AI/YP91v6VPQAUUUUAFFFFABRRRQAUUUUAFFFFABRRRQAVBF/wAfVx/wH+VT1BF/x9XH/Af5UwJ6KKKQDU/1a/QU6mp/q1+gp1AEFz0h/wCuq1PUFz0h/wCuq1PTAKKKKQBRRRQAUUUUAFFFFABRRRQAUUUUAFFFFAEF3ZWl/B5F5aw3MWc7Jow659cGo7LStO03f9gsLW18zG/yIVTdjpnA5q3RQAxoYmmSZokMqAhHKjcoPXB7ZwKjFlaCNYxawhFfzFXyxgPnO4D1z3qeigCqdMsGuWuWsbY3DEEymJdxI6HOM8U57CzkikiktIGjkfzHVowQzf3iO54HPtViigCOKCGAuYYo4/Mbe+xQNzep9T71JRRQBBKsizpKib8KVIzj0/w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hWQzySumzKhQM56Z/wAanooAKKKKACobqztr6AwXdvDcRE5KSoHU/gamooAqXGladd28dvc2FrNBH9yOSFWVfoCMCmQaNpdrGY7fTbOKMuJCscCqNw6NgDqPWr1FADJoYriF4Zo0kicYZHUEMPQg04AKoVQAAMADtS0UAFVIp44TIkhKt5jH7p6E1booAg+2Qf3z/wB8n/Cj7ZB/fP8A3yf8KnooAg+2Qf3z/wB8n/Cj7ZB/fP8A3yf8KnooAg+2Qf3z/wB8n/Cj7ZB/fP8A3yf8KnooAg+2Qf3z/wB8n/Cj7ZB/fP8A3yf8KnooAqiRZruIx5IVWycEYzirVFFABRRRQAUUUUAFFFFABRRRQAUUUUAFFFFABUEX/H1cf8B/lU9QRf8AH1cf8B/lTAnooopANT/Vr9BTqan+rX6CnUAQXPSH/rqtT1Bc9If+uq1PTAKKKKQBRRRQAUUUUAFFFFABRRSN90/SgBaK828KahpWoT2cNxc63JqjTOWYtceSWVmPX7mMD6VuxeMLlrlmk0d009b9rFrkTqTu3bVbZjO0nr6e9OwrnWUVxOv+JNQlt7pLLT5ls4b2K1a9WYBg4lUN8nXbzjOfwq9qHjKOxv7mP7Mj2lpIsVxKbhFcMQD8qHlgNwz09s4oswudRRXPDxDeSa7eWUOlbrSykRZ7szhQFZA+QuMkjPSq+l+NIr+7t0ltlgt7xXa1kFwrsQoLHeg5UlQSOvvg0WYXOpornLPxPcTWU2qXWlPbaSsLTxXJmVmZB6p1BPUdffFFh4jvri4NrdaO1rdTW7XNmhnVhMox8rEfdbkZHI560WC50dMlfy4XcDO1ScUlu8sltE88QimZAXjDbtjY5Ge+D3pLr/j0m/3D/KkMYEuSoP2heR/zz/8Ar0vl3P8Az8L/AN+//r1Mv3F+lL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TXW5SNn89TtGceX1/WrNRz/wDHvJ/uH+VMByNvjVsY3AGnUyH/AFEf+6P5U+kAUUUUAFFFUNa1H+yNGu9QEXnfZ4zJ5YbG7HbNAF+iuZHim6hjvxfaS1tPb2ZvYk89XEsY7Ej7pzxjmpjqf2G+mJWWUz2L3/zy8IECgRqMcD5s5p2Fc6CiuPi8XavM1nEvhtxNfwedaBrtMEAAtvP8PUY4Oc9qsP4xVtNsZYLMfa7xpEEE86xrGYzh9z9ODwMZzmizC6OoorlW8YyT2+mnTdMNzcXsk0XlGdVETxjkFuQRkdRTrvxXdW00+3SHlhsY0fUHWdcwkruIUfx4HXp7UWYXR1FFVree4muZw9uEtgEMMwkz5uRk8dsfrVmkMrs00lw8cbqioASSuc5//VS+Xc/8/C/9+/8A69Ef/H5P/ur/AFqemBB5dz/z8L/37/8Ar0eXc/8APwv/AH7/APr1PRSAg8u5/wCfhf8Av3/9ejy7n/n4X/v3/wDXqeigCDy7n/n4X/v3/wDXo8u5/wCfhf8Av3/9ep6KAIoHZ4zvxuVipI74OKlqC2+5J/10b+dT0AFFFFABRRRQAUUUUAFFFFABUEX/AB9XH/Af5VPUEX/H1cf8B/lTAnooopANT/Vr9BTqan+rX6CnUAQXPSH/AK6rU9QXPSH/AK6rU9MAooopAFFFFABRRRQAUUUUAFIRkEetLRQByuk+H/EOkiC2j161axikLeUbH5ihYsV3b+vOM4qwfC5/s2W0F39/Uft27y+n7wPt6+2M10VFO4rHKXnhG8nkuYYNYMOn3F2t40BgDNvDhmG7P3SR06+9ST+E2bWp722ubZIbmUTTJLZpK4YAA7XPQHHcH2rp6KLsLIzLXSFgvdWnkk8xNQdWKbcbQIwmM9+lZei+EjpEqxm5t5bOJGjiUWaLLtIxhpBycDuMZ7109FFwscnpfh/UPs19pF/eM+irG1rbxeUqu6EdS3tnA6dMmrNj4dv4Ln7Vd6t9puYLZrazfyAoiBx8zDPzNwM9Bx0ro6KLhYjt1lS2iSeQSzKgDyBdoZscnHbJ7Ul1/wAek3+4f5VLSModSrDKkYIpDBfuL9KWq4tcDAnmx/vUv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o5/+PeT/cP8qZ9mP/Peb/vqkNrkYM0xB6jd1oAlh/1Ef+6P5U+kACgADAAwKWgAooooAKo6zp51bR7qwEvlefGU37c7fwq9RQBjXnh9L27lllnIjl09rFlVecE53A1RtvDGoCWSS+1gXLGwksUAtwgUMRhuDyeOf6V09FO4rGPBoZhutIm+0Z/s+2aAjZ/rMhRnrx939ay5fBhNlapFdw/arWaaSN5rYSRkSNkqyE/TkEdK6yii7CxhQ+Hmjn0iZrlC1gZWYJAsYkLrjgLgLj8ag1LwvPd3t61tqRtrTUQq3sPkhi4A2/K38JI4PWukoouFitbwXEVxMXnVrYhBDEEwY8DBye+f0qzRRSGQR/8AH5P/ALq/1qeont1d94d0YjB2nGab9mP/AD3m/wC+qAJ6Kg+zH/nvN/31R9mP/Peb/vqgCeioPsx/57zf99UfZj/z3m/76oAnoqD7Mf8AnvN/31R9mP8Az3m/76oALb7kn/XRv51PTI41iTaufUknkmn0AFFFFABRRRQAUUUUAFFFFABUEX/H1cf8B/lU9QRf8fVx/wAB/lTAnooopANT/Vr9BTqan+rX6CnUAQXPSH/rqtT1Bc9If+uq1PTAKKKKQBRRRQAUUUUAFFFFABRRRQAUUUUAFFcxNc61qutala6ZfQWUVgEQb4PMMsjLu554UAgcc9at3viW20gQQagsr3flCS4FpC0iwr3dvRcg+/FOwrm5RWFqPi3TdOuEhZLqd3txcr9mgMgMRON3Hal07xZpWqX0VrbPN+/QvbyvCyxzgDJ2MRziizC6NyiufsPGOl6jdw28S3SeezJFLLbssbupOUDdM8Go9O8SBNDF5qBaSZ7uW3ijgiLPIQ7AKFHfA/SizC6OkorDm8V6ZDp8F6ftDJNP9mEawsZFlwTtZeoPFVY/HWjyMgK3ifvBFOz2zAWzk4CyHHyk5H50WYXR01FY174n06wvmtZjMfLKiaVIi0cBb7odh0zkf1xUN94w0vT9Qns51ut1uyCeRIGaOIOAQzMOAOaLMLm/RWImvk+JbzTHtZVt7e2Sf7VgbOd2cnPT5eOPWix8VadqMkqQpdBljaaISW7L56Dq0efvDke/IosFzbpCcAn0qO1nF1aw3CpIiyoHCSLtZcjOCOx9qe/3G+lIZAk1xIgdYU2sMjL84/Knb7n/AJ4x/wDfz/61Otv+PWH/AHB/KpaYEG+5/wCeMf8A38/+tRvuf+eMf/fz/wCtU9FICDfc/wDPGP8A7+f/AFqN9z/zxj/7+f8A1qnooAg33P8Azxj/AO/n/wBajfc/88Y/+/n/ANap6KAIN9z/AM8Y/wDv5/8AWo33P/PGP/v5/wDWqeigCDfc/wDPGP8A7+f/AFqdDKZN6uu10OCAcj1qWoIf+Pi4/wB4f+gigCeiiigAoorI13VbmwaytbGGKW9vZvLi84kIoALMzY54A6DrQBr0VgrqWqWluBqy2NtJ9qjhjlRmZJlb0HVW7c8VFrni/T9MdrSC6t5NQWWNDAzH+JgMZ9cHOOtOwrnR0Vm3PiDSbPUFsbi+ijuWIAVs4BPQE9AT2BPNUPEXi3T9DguYhdQNqMcW9Ld2POegJHQnsOposO50NFZl1r+l2FxDbXl9DDPKAQjHpnpk9FyemcZq5FeW813cWscoaa32+amD8u4ZH5ikBPQTgZopG+430oArpNcSIHSFdrDIy/OPyp2+5/54x/8Afz/61Otf+PSH/cH8qlpgQb7n/njH/wB/P/rUb7n/AJ4x/wDfz/61T0UgIN9z/wA8Y/8Av5/9ajfc/wDPGP8A7+f/AFqnooAg33P/ADxj/wC/n/1qN9z/AM8Y/wDv5/8AWqeigCDfc/8APGP/AL+f/Wo33P8Azxj/AO/n/wBap6KAIN9z/wA8Y/8Av5/9ajfc/wDPGP8A7+f/AFqnooAhildpGjkQKwG4YOQRU1QD/j/b/rkP5mp6ACiiigAornvG19Jp3hma5jupLULLEHmj+8qFwGI4PbNUNK13RLfTtR1a11zUNTt7VB5yzMTtz0wCq8mnYVzsKK5bVvEGq2/he+v49Ke1u4CmxZZUZGBYcgg88HpWhqWs3mnW6Tf2PPOqx+bcGOVMRAdQMkbj7CiwXNmiuZ1XxV5cbR6dYXV4xs/tMkkO0eSjA7TgnknGcD0qODxLPb6VpcSWN1qV7JYxXM/lFRtQgZYkkZJOcAdaLBc6qiqFlqY1AwS28DtZz2yzpckjHPRcdc45q/SGFVU86YM4n2DcQFCg9DirVQWn+pb/AH2/maADyZ/+fk/98CjyZ/8An5P/AHwKnooAg8mf/n5P/fApkgnhUP55YBgCpUc5OKtVDdf6j/gS/wDoQpiJqKKKQwooooAKKKKACiiigAooooAKKKKACoIv+Pq4/wCA/wAqnqCL/j6uP+A/ypgT0UUUgGp/q1+gp1NT/Vr9BTqAILnpD/11Wp6guekP/XVanpgFFFFIAooooAKKKKACiiigAooooAKKKKAOYurLXdN1m+utGgs7mPUChcXEpQwOq7d3AO4EY44PFMv9N12K5nms0s7p7+zjtrhpHMYjdd3zgc5X5zx14rqqKdxWOcsdBuLG/TaVeCPSUs1cnlnVienpzUOnaFfW1t4XSRY92nb/ALRh84zEyjHryRXU0UXCxwHhyz1fUtO0eKSG2TTrW6e6E4kJd9ruAm3HByeTmpZPDGq/2fEgijeWx1CWeJUumi+0Rybv4l5Rhu/T3ruQAowAAPQUtFwscpBoF2lvphFrFBJHqX2y4QXLynGxlyWblm5HtRfaBfz6Z4igRY/Mv7pZYMvwVAjHPp9011dFFwscVqHhi9l1i9ItUu7K/kSR919LCI8KqkMi8P8AdyP1q7faFezW3iWOJY/9PRFt8v1xGF59ORXUUUXCxzL6NftqdwuyI2d7pq2ssofDROofoP4gd/6VFp2ma2Lqylvbe0jGlWrwwCKYt9oYqoBPHyjC9OTzXV0UXCxFbNO9rE1zGsc5QGRFbcFbHIB709/uN9KdSEZBHrSGR23/AB6w/wC4P5VLVdIriNFRZU2qMDKc4/Ol23P/AD1j/wC+D/jTAnoqDbc/89Y/++D/AI0bbn/nrH/3wf8AGkBPRUG25/56x/8AfB/xo23P/PWP/vg/40AT0VBtuf8AnrH/AN8H/Gjbc/8APWP/AL4P+NAE9FQbbn/nrH/3wf8AGjbc/wDPWP8A74P+NAE9QQ/8fFx/vD/0EUbbn/nrH/3wf8adDGyb2dgzuckgYHpQBLRRRQAVgeI7S8NxpuqWVsbqSwlZ2t1YK0iMpU7SeMjg1v0UAclqB1jW9PtZJdJa1CajBIkLSBpBGpyzPjgfQE1mahYaqsV9pceiPP5uqC8W7V02eWZQ2eTncBxj2r0CincVjhfEttr1/Nf2i2948LPEbdYPKELRgqSXLfNuyDwMcYxUWuafqqR+IbCDRpLz+0pVnhuEddoG1QQcnORtOPWu/oouFjgtX0XUH1fUo2ttRms9TWNf9DkiVQAgUhy4JHTII/nXZWkjiaW2NvKiQKgWdyCJeOcd+OhzVuii4WCkb7jfSloIyMUhkVr/AMekP+4P5VLVZIriNAiyptUYGU5x+dO23P8Az1j/AO+D/jTAnoqDbc/89Y/++D/jRtuf+esf/fB/xpAT0VBtuf8AnrH/AN8H/Gjbc/8APWP/AL4P+NAE9FQbbn/nrH/3wf8AGjbc/wDPWP8A74P+NAE9FQbbn/nrH/3wf8aNtz/z1j/74P8AjQBPRUG25/56x/8AfB/xo23P/PWP/vg/40AA/wCP9v8ArkP5mp6hjicStJI4ZiNowMDFTUAFFFFAGR4l0u51jRXtLOWKK48xJEaZSVyrBuQPpVWCy8ST2t3BqU+kFZI9sflW7Mu7/bVjgjFdDRTuKxxsHg25Gj6tbPNZ20l8iKkVpEywRsnIbaT1PGcY4AqXWvC+oazIJZpbCRpLTyHSeJnSF+cvGM9Tnv6CutoouwsjkpfDOqw7TpuoW0TTWEdnc+dEW+4pAdOevJ4NSHw7qlpHZPpt9bR3EdjHZT+dEWVlX+JcHOeTwa6mii4WMzStOm0qC0sYpY2sLe1WIAqfMLj+LPTGO3rWnRRSGFQWn+pb/fb+ZqeoDaoWJDSLk5IVyBQBPRUH2Vf+ek3/AH8NH2Vf+ek3/fw0AT1Ddf6j/gS/+hCk+yr/AM9Jv+/hoFqmQS0jYOcM5IoAnooooAKKKKACiiigAooooAKKKKACiiigAqCL/j6uP+A/yqeoIv8Aj6uP+A/ypgT0UUUgGp/q1+gp1NT/AFa/QU6gCC56Q/8AXVanqC56Q/8AXVanpgFFFFIAooooAKKKKACiiigAooooAKKKKACiiigAooooAKKKKACiiigAooooAKKZMjSwPGkjRMykB1xlfcZ4rkdP+3xa3qwvfEN21npbRMQ8cQDqU3tuIX+WKdgOxornP+EojvLC88m3u7S4Fo9zb/aYtvmoB95f04ODyOKcviMW2m6aHt7q9vZ7RJ3jtYtzBdoy56ADPbqe1FhXOhork7vXrm91/QYNNMxsLyJrl5YggLqMYB38gDPOBmr1p4rsrvUEtlgu0hmcx2928WIZnGcqrfgcZAzjiiwXN6iudt/GFncXsUBs76OKW4e2W5eH90ZVYrtznvg4PTt1qf8A4Siz/tAW3kXXkmf7MLvyv3JlzjZnr14zjGeM0WYXNuioLW5NykjG3mh2SNGBKuC2DjcPY9qnpDIJGla48qNlQBdxJXOeaPLuf+e6f9+//r0D/j+b/rmP5mm3M7ROAvZGc++KYh3l3P8Az3T/AL9//Xo8u5/57p/37/8Ar1B9qn3iL93vJ+9g4xjPTNSQXDOGLAf6tXAHuOn6UAP8u5/57p/37/8Ar0eXc/8APdP+/f8A9eq63cxKqdm5wpBwcDOfekF7KUDgJ8oBYY6/NjiizC6LPl3P/PdP+/f/ANejy7n/AJ7p/wB+/wD69RR3bGQGQqI23Y46YOKHu3EuU2mMMq+5zRZhoS+Xc/8APdP+/f8A9ejy7n/nun/fv/69VxeTHYCEzIFKnB4ycfjSG9mC5wnyDLcHn5scUWYXRZ8u5/57p/37/wDr01mnhaMvIrqzBSAmOv41ZqC56Q/9dVoAnooopDCiiigAorntWub668Q2mjWV41kjW73M0yIrOQCFCjcCByck47VKdRudEsoLfUXk1K/ldlhW1hw8qjnJGcAgdTwKdhXNyiuebXTd3+htZu6QXUs0c0cibWBRTlSDyCGFWU8R2j2dvciKbZPe/YlGBkPvK5PPTKmiwXNiiue0zWLn+z9TuJ4p7t4NRngjjgjBYqHwo/D1NOk8W2cOmPeS2t4jR3KWstt5WZUkYgAYB56g8E9aLBc36KzrLVXvGgVtNvrfzUdiZowBHtIGGwepzkewrRpDCoriRo4Sy43ZAGfc4qWoLv8A1H/Al/mKADy7n/nun/fv/wCvR5dz/wA90/79/wD16fPJ5UDyDqoyKqtdSoxztKqQp45J25zTET+Xc/8APdP+/f8A9ejy7n/nun/fv/69QJdTHaW2/wABOB2bNPmuZEmYKF2IVByOTk0WAk8u5/57p/37/wDr0eXc/wDPdP8Av3/9eq4vZfRMuoK8Hj5sc0G8mwwATKBixwecGizC6LHl3P8Az3T/AL9//Xo8u5/57p/37/8Ar1CLxvOG/aIyzL05GBSyXbByY9pjUKTx1ycUWYXRL5dz/wA90/79/wD16PLuf+e6f9+//r1X+2y7d2E+YEqMdPmxzQbuYblATcm4k4ODjH+NFmF0WPLuf+e6f9+//r0+3kMsCuwAJ64p6ncoPqM1DZ/8eqfj/OkMnooooAKKKKACiiigAooooAKKKKACiiigAooooAKKKKACiiigAooooAKKKKACoIv+Pq4/4D/Kp6gi/wCPq4/4D/KmBPRRRSAan+rX6CnU1P8AVr9BTqAILnpD/wBdVqeoLnpD/wBdVqemAUUUUgCiiigAooooAKKKKACiiigAooooAKKKKACiiigAooooAKKKKACiiigArn5PD0l1N4iWeVVg1VERCh+ZQI9hJ/GugooA43SfCdzBFOl1bafFJ9ke2S4geV3bcMFsMcKDgZAz9ahufCmpTRabcPDYT3VvZizlhkmkWPAPDqy859QRXcUU7sVkc9a+HpLTU9ImiW2it7K1lheOLcBucg/KDnjg9TVOx8O6rDJp9jPNaHS9OnM8Lpu82T721WHQY3ckdcdq62ii4WOaj0C7XS7O2Lw74dUN4xycFPNZ8DjrhhVC18HS22sFmtrCezN01yJpXk81csW27AduQejfpXaUUXCxBam6Kyfa1hDeY2zyiSNmflznvjrU9FFIZAP+P5v+uY/mafJCsjKWHQEfUHqKSSASOHDujYxlTjIpv2Y/8/E3/fQ/wpiE+xw7NvzZznduOemOv0qSOFIy20cMAMegHamfZj/z8Tf99D/Cj7Mf+fib/vof4UAAs4QpUBucYO7kY6Yo+yQ/J8p+UYxnr359eaPsx/5+Jv8Avof4UfZj/wA/E3/fQ/woAclvHHIXUHJ9+BnrihreNpRIQd314OOlN+zH/n4m/wC+h/hR9mP/AD8Tf99D/CgAFnCFYAHnGDnpjpj0oNpCQo2n5eOvXnPPrzR9mP8Az8Tf99D/AAo+zH/n4m/76H+FAE9QXPSH/rqtH2Y/8/E3/fQ/woFsNys0sj7TkBjxmkMnooooAKKKKAMLWdM1FtTt9W0h7Y3cMTQNFdFgkiMQeq8ggj0rO1Tw7q2pW1hcXUtld39s8jNC2+KIq+PlDL8wxgYJzmuuop3FY5eHw9d2kejSWsVjFJaXDyTxIXCEOCGKk5JbnPPX2qsPDutRz29ostidNt9T+2q5LCVlLsxXGMZBbr39q7Gii4WOSl8PauLLUrWGa38ubUDdxr5jJ5yMdzRuQMr6ZGahs/Cd9BaTRn7LH5mqQ3oSN3YKibMjLck/Kf8A61dnRRcLEDG7+3RhFh+ybG8wknfvyMYHTGM5/Cp6KKQwqC7/ANR/wJf5ip6ZJGssZRs4PpQA51DoyMMhhg1CLWLeGIJIHc8HjGcetH2Y/wDPxN/30P8ACj7Mf+fib/vof4UwBbSJMY3cEHk56dB9BTmt43lEhB3DHfg46Zpv2Y/8/E3/AH0P8KPsx/5+Jv8Avof4UCD7HDhhg/N79Oc8enNBs4Sqgg8Zyc9c9c+tH2Y/8/E3/fQ/wo+zH/n4m/76H+FADhbxrN5oB3devAPrQ9vHJIHYHI9+D6Zpv2Y/8/E3/fQ/wo+zH/n4m/76H+FAB9kh+f5T8wxjPTvx6c0GzhKhSG4zk7uTnrmj7Mf+fib/AL6H+FH2Y/8APxN/30P8KAJxwMCoLP8A49U/H+dH2Y/8/E3/AH0P8KljRY4wi9B0pDHUUUUAFFFFABRRRQAUUUUAFFFFABRRRQAUUUUAFFFFABRRRQAUUUUAFFFFABUEX/H1cf8AAf5VPUEX/H1cf8B/lTAnooopANT/AF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x9XH/Af5VPUEX/AB9XH/Af5UwJ6KKKQDU/1a/QU6mp/q1+gp1AEFz0h/66rU9QXPSH/rqtT0wCiiikAUUUUAFFFFABRRRQAUUUUAFFFFABRRRQAUUUUAFFFFABRRRQAUUUUAFFFFABRRRQAUUVFPI0arsUFmYKMnigCWioM3fpD+Zozd+kP5mgCeioM3fpD+Zozd+kP5mgCeioM3fpD+Zozd+kP5mgCeioM3fpD+Zozd+kP5mgCeioM3fpD+Zozd+kP5mgCeioM3fpD+ZprS3EW1pFjKFgDtJzycUAWaKKKACiiigAooooAKKKKACiiigAooooAKKKKACiiigAooooAKKKiuHdEUJgMzBQSOmaAJaKg8u4/wCfhf8Av3/9ejy7j/n4X/v3/wDXoAnoqDy7j/n4X/v3/wDXo8u4/wCfhf8Av3/9egCeioPLuP8An4X/AL9//Xo8u4/5+F/79/8A16AJ6Kg8u4/5+F/79/8A16PLuP8An4X/AL9//XoAnoqDy7j/AJ+F/wC/f/16PLuP+fhf+/f/ANegCeioPLuP+fhf+/f/ANemSGeFQ7Sq6hgCuzHU49aALVFFFABRRRQAUUUUAFFFFABRRRQAUUUUAFFFFABRRRQAUUUUAFFFFABUEX/H1cf8B/lU9QRf8fVx/wAB/lTAnooopANT/Vr9BTqan+rX6CnUAQXPSH/rqtT1Bc9If+uq1PTAKKKKQBRRRQAUUUUAFFFFABRRRQAUUUUAFFFFABRRRQAUUUUAFFFFAHJeJdWls9bt7a51SXSdNa3aT7UkSsHkB+6WYEKAOfer/wDbkdhpWn/v5NYuboYha1Rcz4GS3B2gAdTnFS6umvmYHSjpssDLteG8Vxz3IZc5+hFYM/gmcadp/lmznurWWaV4XDRQt5p3Mq7eVAOMdarQWpsTeLLOO1s5orW8ne7leFIY4v3iyICWVgehG0iqV/4qLWOl3tpDdqH1D7LcWxhzLkK+Ux65A5HHvViy8PS2raOyR2kAtJ5Zp0g3bSXRhxuyScnkmmp4eu1mjcyQ4XWHvzyf9WVYAdOvNGgal208RRXulz3cNleGaCTypbPy/wB8r8cEZx3BznGOaLbxCl1bM8en3vnx3C289sUHmRE4+Y8424Ocgnis278OajJHqvkTwj7XepcCMuyiWMKAY2YcrnHUZp2h6HqmiJetClgrXV2knlh3KpHgBhk8luDjt9KWganU1Bc9Yf8ArqP5Gp6guesP/XUfyNIZPRRRQAUUUUAFFFFABRRRQAUUUUAFQXf+oH++v/oQqeoLv/UD/fX/ANCFAMnooooAKr39wbTTrq5UAtDC8gB74BNWKZLEk8LxSLuR1KsPUHrQBzPh/SbiWz03V31i/a5lQTXCvLujl3DO3YeFAzxjHSpLLxVJdXdqZdMeHTr2QxWl0ZVJdgCfmTqoO046++Kdpnh7UrCe3hfXZZNMtf8AUWywqjEAYCu/8QH0HvTbLwtPbXVokupGbTrGQy2tt5IDK2CBuf8AiA3HHA96rQWpDZeMLi4mtnn0d4LG4ums0uROrfvAxC/L12nHWs+G/vYofEGoagjyImoLbxrFeuNqh1AAG0BR82SR15BrZi8MGPTbK0+1g/ZtQF7u8v73zltuM8dcZp0/hozabqNn9qA+2Xou93l/c+ZW24zz93r70aC1HQ67fXPiC60630rfb2kqxzXRnAADLuyFxkkelZsfjLUJIrWceHpDb3crW9u63KEtKGYDIOMKQpOevtW/YaWbLUNSuvO3/bZVk27cbMKFx79Ko2/hswadpdp9qDfYbw3JbZ9/Jc7evH3+vtS0HqLaa/dXOl3kp03y7+zl8ma2e4UKDgHPmdNuCDnGfaqUnjKSLR3uv7N826ivo7J7eG4VgzPtwVfoRhh1x3qe+8LNdx3228VWuL1LtQ8W5MqoXY65+ZTjPaoYvB7paSQteRBpNRivj5VuEUbAvyBQf9nr796egam7aXV02nG41Cz+yzKGLQpIJOBnGCOuRWRpXio6hZT6hNaxw2KQG4WVLlJG2jsyjlWx25HvXROGaNlVijEEBgM4PrXLW3g0m7uJ9QuoZhJbyW2La1WAur4yXx95uOOgpaBqOsfGP2neJ7JYXa1e7gVblZN6KASG2/dbkccjnrTtN8T3V/JbxXmlPYi9tDcWr+er7gACwIH3T8wI/pRpvhWaytriCS8tXVrZreNorJI3wRgMzDkn6YFXE0ApJpDfaQf7PtHtj8n39yquevH3envT0DUxPCPiS9ew0W21KxmVL2EiG8eYM0jqCTuXqMgZB/lWsniOZNei067so4Undo4XS5WR8qM/Og+7kDI6++KSz8MG1tdBh+1hv7KLZPl483KlfXjr71TsPBklnqNjcG9hdLOZ5FItQJZQwI+d85J560aC1OlsZbma0WS8thbTktuiEgfABIHI9Rg/jS3P/LH/AK6rSWUd1DaKl5cLcTgtukWPYCMnHHsMD8KW5/5Y/wDXVakonooooAKKKKACiiigAooooAKKKKACoLz/AI9j/vL/AOhCp6gvP+PY/wC8v/oQoQE9FFFABRRRQAUUUUAFFFFABRRRQAUUUUAFFFFABRRRQAUUUUAFFFFABUEX/H1cf8B/lU9QRf8AH1cf8B/lTAnooopANT/Vr9BTqan+rX6CnUAQXPSH/rqtT1Bc9If+uq1PTAKKKKQBRRRQAUUUUAFFFFABRRRQAUUUUAFFFFABRRRQAUUUUAFFFFABRRRQAUUUUAFFFFABUc0XmqAGKsp3KR2NSUUAQeVcf8/P/jgo8q4/5+f/ABwVPRQBB5Vx/wA/P/jgo8q4/wCfn/xwVPRQBB5Vx/z8/wDjgo8q4/5+f/HBU9FAEHlXH/Pz/wCOCjyrj/n5/wDHBU9FAEHlXH/Pz/44KPKuP+fn/wAcFT0UAQeVcf8APz/44KQ28jkCScsoIOAoGcVYooAKKKKACiiigAooooAKKKKACiiigAooooAKKKKACiiigAooooAKZLEsqbWyMHIIPINPrP1zVY9D0S71OaNpI7aPeUXq3tQVGLlJRW7LP2Y/8/E3/fVH2Y/8/E3/AH1XlX/C8I/+gG//AH/H+FH/AAvCP/oBv/3/AB/hTsz0f7Hxv8n4r/M9V+zH/n4m/wC+qPsx/wCfib/vqvKv+F4R/wDQDf8A7/j/AAo/4XhH/wBAN/8Av+P8KLMP7Hxv8n4r/M9V+zH/AJ+Jv++qPsx/5+Jv++q8q/4XhH/0A3/7/j/Cj/heEf8A0A3/AO/4/wAKLMP7Hxv8n4r/ADPVfsx/5+Jv++qPsx/5+Jv++q8q/wCF4R/9AN/+/wCP8KP+F4R/9AN/+/4/wosw/sfG/wAn4r/M9V+zH/n4m/76o+zH/n4m/wC+q8q/4XhH/wBAN/8Av+P8KP8AheEf/QDf/v8Aj/CizD+x8b/J+K/zPVfsx/5+Jv8Avqj7KCRvllcA52s3FZfhTxHF4p0KPU4oHgDOyNGxzgj3rboPOqU5U5OElZoKKKKRIUUUUAFFFFABRRRQAUUUUAFFFFABRRRQAUUUUAFFFFABRRRQAVBF/wAfVx/wH+VT1BF/x9XH/Af5UwJ6KKKQDU/1a/QU6mp/q1+gp1AEFz0h/wCuq1PUFz0h/wCuq1PTAKKKKQBRRRQAUUUUAFFFFABRRRQAUUUUAFFFFABRRRQAUUUUAFFFFABRRRQAUUUUAFFFFABRRRQAUUUUAFFFFABRRRQAUUUUAFFFFABRRRQAUUUUAFFFFABRRRQAUUUUAFFFFABRRRQAUUUUAFFFFABRRRQAVzPxC/5EHWf+uH9RXTVzPxC/5EHWf+uH9RQdGE/3iHqvzPmejqcCirujzw2utWNxcDMMU6PICP4QwzWh+iybSbQ270vULCNJLyxubdH4VpYmUN9Miqld5Pptw3iNHvNf09rK71Bpo0e485HHJDsmcDjC/NjrjpWrPa6Ykoks4dLbVm0+Mqlz5ITeJSHJVT5YbZilc4fryildXv2/r7zzGaGW3maGeN4pF+8jrgj8KaoLMFUEsTgADk161HBpd74s1Sa6n06e1mvBHIpETYTygM72OQuemznIrDRdPi8M2d1H9gtWtzC+WWOVpnEh3ENneGx1VhjAouKOPukuXXT8TgpI5IZWilRkkQ4ZGGCD6EU2vRPEV9BEmpybNKlubvVWjEzxxyFYCnDDHQc5z1z71pPZ6JDLprzrpkskV7Im7ZEiSRCEkHapOULAYLfNRcPr1oqTjv8A5HlNFWb69e/umuHigiZgBtgjCLxx0HFVqZ3q9tT6B+EH/Ihx/wDXzL/MV3tcF8IP+RDj/wCvmX+YrvazZ+fZj/vdT1YUUUUHGMmmjt4JJ5nCRxqXdj0AHJNNa5hWOOQv8khUIcdSelVNdjeXw/qUcal3e1lVVUZJJU8Vj/2n9t07TYrEXSyRXFsJgYXT5cjdnIGR60G9Olzxv5nUUVw1tpl7N9iaa41Qeet0bgfaJByD+77/AC+2MZ96qXFzqMrxo0mpHUf7OgaBYmYATF2BLgccgDO7jANOxssIm7KX9Xt/XkeiUVxc8+ot4p/cwXUSCSRJP3krBl8tirY+4AWAxjmtnRLBofDMKzSXbzz2qmYzzOz7ynPU5U/TFIynQUIpt72NS1u4L2AT20gkiJIDjocelT1599mvrPRdOhRNSQDTB9mWF3yLrsH5+nDfL1rQuLS/ax1+7Mt8LwP5cASVwoHlx52LnHXdzjrmnY0lhY30lp/wbHY02SRIonkkYKiKWYnsBXFy2F7aT3klvPqTfZ5rY26tPI4w2PM4J+Ydc5zj2pZpdRmuf7P8u+Li4vd5KtsaNkfyxu6EcrgdsUWEsKnqpaf8C/8AXmdd9ttvLt5PNXbcECI/38jIx+HNPmmjt4jJK21AQCcZ6nFcHezX32XSha2l1HNBbwbHzKCTkBwEX5eOc7u3StCS1vVsdUuxJfm6a/KRjzXwIvMX7q5xjGecetFinhUrXe/+Z2FFcjY/2j/wkSb/ALb5/wBpl+072byPIwfL2j7v93GOeua66kc9Wn7NpXuFFFFBkFFFFABUEX/H1cf8B/lU9QRf8fVx/wAB/lTAnooopANT/Vr9BTqan+rX6CnUAQXPSH/rqtT1Bc9If+uq1PTAKKKKQBRRRQAUUUUAFFFFABRRRQAUUUUAFFFFABRRRQAUUUUAFFFFABRRRQAUUUUAFFFFABRRRQAUUUUAFFFFABRRRQAUUUUAFFFFABRRRQAUUUUAFFFFABRRRQAUUUUAFFFFABRRRQAUUUUAFFFFABRRRQAVzXxBUt4C1kKCT5HQD3FdLSMoZSrAFSMEEcGg0pT9nUjPs0z5Cor6x/sjTP8AoH2n/flf8KP7I0z/AKB1p/35X/Cq5j6b/WOH/Pv8f+AfJvFHFfWX9kaZ/wBA60/78r/hR/ZGmf8AQOtP+/K/4Ucwf6xw/wCff4/8A+TeKXivrH+yNM/6B1p/35X/AAo/sjTP+gdaf9+V/wAKOYP9Y4f8+/x/4B8ncUnFfWX9kaZ/0DrT/vyv+FH9kaZ/0DrT/vyv+FHMH+scP+ff4/8AAPk6ivrH+yNM/wCgdaf9+V/wo/sjTP8AoHWn/flf8KOYP9Y4f8+/x/4ByHwhBHgOLIIzcSEZHXmu8pscccMYjiRUReAqjAFOqT5vEVvbVpVLWu7hRRRQYjJY/NjKb3TPdGwfzqt/Z6/8/V3/AN/jVyigpSa2Kf8AZ6/8/V1/3+NMGkQLO04luBKyhWfzTkgZwM/ifzq/RQP2ku5T/s9f+fq7/wC/xo/s9f8An5uv+/xq5RQLnl3Kf9nr/wA/N1/3+NH9nr/z83X/AH+NXKKA55dyn/Z6/wDP1df9/jR/Z6/8/N1/3+NXKKA55dyn/Z6/8/V3/wB/jR/Z6/8APzdf9/jVyigOeXcqpYiORX+0XLYOcNKSDVqiigTbe4UUUUCCiiigAqCL/j6uP+A/yqeoIv8Aj6uP+A/ypgT0UUUgGp/q1+gp1NT/AFa/QU6gCC56Q/8AXVanqC56Q/8AXVanpgFFFFIAooooAKKKKACiiigAooooAKKKKACiiigAooooAKKKKACiiigAooooAKKKKACiiigAooooAKKKKACiiigAooooAKKKKACiiigAooooAKKKKACiiigAooooAKKKKACiiigAooooAKKKKACiiigAooooAKKKKACiiigAooooAKKKKACiiigAooooAKKKKACiiigAooooAKKKKACiiigAooooAKKKKACiiigAooooAKKKKACiiigAqCL/AI+rj/gP8qnqCL/j6uP+A/ypgT0UUUgGp/q1+gp1NT/Vr9BTqAILnpD/ANdVqemSRJKu1xkZz1xUf2SL/b/7+N/jT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gi/4+rj/gP8qPskX+3/AN/G/wAafFCkO7YD83Ukk0ASUUUUgGp/q1+gp1NT/Vr9BTqAMrxBPNb6cjQStEzTIpZeuCeawPtV9/0Ebr81/wAK2/Ev/INi/wCviP8AnWBTRy1W+ck+1X3/AEEbr81/wo+1X3/QRuvzX/Co6KZld9yT7Vff9BG6/Nf8KPtV9/0Ebr81/wAKjooC77kn2q+/6CN1+a/4Ufar7/oI3X5r/hUdFAXfck+1X3/QRuvzX/Cj7Vff9BG6/Nf8KjooC77kn2q+/wCgjdfmv+FH2q+/6CN1+a/4VHRQF33JPtV9/wBBG6/Nf8KPtV9/0Ebr81/wqOigLvuSfar7/oI3X5r/AIUfar7/AKCN1+a/4VHRQF33JPtV9/0Ebr81/wAKjl1C5gTfNq00a9NzuoH6iiuduTbS6zqk+oRefBYQIY42XcBkZJA9TQkNX7m3/byk4Gv/APkdP8KtC7vSARqVyQeQQy/4VyU8DJBGZ9G0+1S5IRJUQSGJm+7uGOnr6Vo6Cpt5dSsQxMNtOFjB/hBUEge2abQ9e5u/ar7/AKCN1+a/4Ufar7/oI3X5r/hUROFJ9Bms+21qynFujTLHPMiuIjnI3DIGenY0hXZq/ar7/oI3X5r/AIUfar7/AKCN1+a/4Vlya1YokTrKZFlmWEMqnGW6duRx2qV9UsYzKHuVUxffBUgjnHpzz6UWDUv/AGq+/wCgjdfmv+FH2q+/6CN1+a/4VnJq+nyGIJdIxlyUABO7Bwe3r60jazpyR+Y10oXfs5Vs7sZxjGenNFg1NL7Vff8AQRuvzX/Cj7Vff9BG6/Nf8KpWt/aX277LOsu3G7bnv069qs0Bd9yT7Vff9BG6/Nf8KPtV9/0Ebr81/wAKjooFd9x7Xl6qlm1K5CjkksoA/Sqa+Io3l8pfEDF/TzV/wri/HOqzNeJpkTFYlUNIB/Gx6CqdtpWm2nhlNRv7a4nmndkRI+NmM4P6ZqlHQtJ23PTftV9/0Ebr81/wo+1X3/QRuvzX/CuN8DarNdW01jOxcwANGxOTtPb8K64cnFJqzJd11JPtV9/0Ebr81/wo+1X3/QRuvzX/AArGstZF0sksggSFCwO2Xe4w2OVHIq0up2LvCi3KM0wygAPI/LjoetKwal/7Vff9BG6/Nf8ACj7Vff8AQRuvzX/CsmbXbGKOORZg8bSrEzAH5cgkHGMkcdqnXVLF5Yoluoy8qhkAz8wPTnp+dFg1L/2q+/6CN1+a/wCFH2q+/wCgjdfmv+FZT63Z7UaGZJVMyxOQcBM5+bntwavxyJLEskbbkcZU+ooC7JvtV9/0Ebr81/wo+1X3/QRuvzX/AAqOigV33JPtV9/0Ebr81/wo+1X3/QRuvzX/AAqOuV8aaveabHaR2cxiaQsWYDkgUJXY1d9TrvtV9/0Ebr81/wAKPtV9/wBBG6/Nf8K8vgvPE13YPe291cSxRttcIclffHpVvwx4g1K412G2ubppopQQVcDg461XKVZ9z0X7Vff9BG6/Nf8ACj7Vff8AQRuvzX/Cql5cNa2kk6xGTyxuKg8474/CqlvrdlOFYyrGkrkQFs/vF6bvYE9M1JOprfar7/oI3X5r/hR9qvv+gjdfmv8AhVCS+jaP/RWjmmIYohbG4KcNz7ZqGy1VZrTz7sR25Mfmhd+7CdMn8aLBqav2q+/6CN1+a/4Ufar7/oI3X5r/AIVlW+tWcz3EbyrFJCzhlbPRepz071ct7mG6j8yCQOoO0kAjB9CDQGpZ+1X3/QRuvzX/AAo+1X3/AEEbr81/wqOigV33JPtV9/0Ebr81/wAKPtV9/wBBG6/Nf8Ko6k7x6XdPHIY3WIlXAyVPrXHW/j2QWDx3Ftm6CEJLGflJ9SP8KaTY1dnf/ar/AP6CN1+a/wCFH2q+/wCgjdfmv+FeU6Deajd65DCL6cee/wC8JYnIHJ/lXqXb1oasN3XUk+1X3/QRuvzX/Cj7Vff9BG6/Nf8ACsi31OVr2aC6higWNxHv8zO5iMgDj0zU39rWbiEw3MUglIwQ3UHPI/I8UrC1NH7Vff8AQRuvzX/Cj7Vff9BG6/Nf8KyLfX7G4EZDsivb/aMupAC5x+eanGq2BaJRcqWmzsUKcnBweMcc+tFg1ND7Vff9BG6/Nf8ACj7Vff8AQRuvzX/Co6KBXfck+1X3/QRuvzX/AAqKbUri3UNPq80Sk4BeRVz+Ypa5XxhEs95osTwiZXuCDGWxu6cZ7UJXY1fudH/by/8AQf8A/I6f4VJDq8lw+yDWnlYDO1JUJ/QV5nN4Zvb2+u2srOKKGOcxmMyj93x6+nv71d8L6dcaX4xW2uowkogc8HIIIHINVyoq3mejfar7/oI3X5r/AIUfar7/AKCN1+a/4VUvbkWdnLcFdwjGduevOKbPeQ2zL50iRoYy7Fj0Axz+tSTdl37Vff8AQRuvzX/Cj7Vff9BG6/Nf8KyjrVluhKTK0Llg0nI2FRnkHmp21KyWRo2uUVkUswORgAZPPTp2osGpe+1X3/QRuvzX/Cj7Vff9BG6/Nf8ACsWPX7aWcqnMIcqZTkAYTcTgjNX7W9tr6NntZllVTgkAjH50WDUt/ar7/oI3X5r/AIUfar7/AKCN1+a/4VHRQK77kn2q+/6CN1+a/wCFH2q+/wCgjdfmv+FR0UBd9yT7Vff9BG6/Nf8ACj7Vff8AQRuvzX/Co6KAu+5J9qvv+gjdfmv+FH2q+/6CN1+a/wCFR0UBd9yT7Vff9BG6/Nf8KPtV9/0Ebr81/wAKjooC77kn2q+/6CN1+a/4Ufar7/oI3X5r/hUdFAXfck+1X3/QRuvzX/Cj7Vff9BG6/Nf8KjooC77kn2q+/wCgjdfmv+FH2q+/6CN1+a/4VHRQF33JPtV9/wBBG6/Nf8KPtV9/0Ebr81/wqOigLvuSfar7/oI3X5r/AIUfar7/AKCN1+a/4VHRQF33JPtV9/0Ebr81/wAK2fDtxcTrdrPO82yQBS+MgFQe1YVbPhnrff8AXVf/AEAUmaUm+dG/RRRSOsan+rX6CnU1P9Wv0FOoAxvEv/INi/6+I/51gV0PiKKWXTUEUTyssyMVRcnAPpXP+Vdf8+N5/wB+DTRyVfjEopfKuv8AnxvP+/Bo8q6/58bz/vwaZmJRS+Vdf8+N5/34NHlXX/Pjef8Afg0AJRS+Vdf8+N5/34NHlXX/AD43n/fg0AJRS+Vdf8+N5/34NHlXX/Pjef8Afg0AJRS+Vdf8+N5/34NHlXX/AD43n/fg0AJRS+Vdf8+N5/34NHlXX/Pjef8Afg0AJRS+Vdf8+N5/34NHlXX/AD43n/fg0AJXO3ZtbXWNSTU28q0v4UCSk4X5RgjPY10flXX/AD43n/fg0jW87rtfTrpl9GtyRQmNHLJd2DvAt74ktri3t2DogAUsR93cR1x+taWh5mm1G+CssN1OGh3DBZQoGcVp/YCORpE3/gL/APWqXyrn/nwvP+/BptgNIyCPUYrMi0SKKIIJnIHk84H/ACzzj881q+Vdf8+N5/34NHlXX/Pjef8Afg0hamPFoKQ5KXDBvOjmG1AFBQnsOOc8/hUEvh4xs9xDO8lwCDGWwDkNuBJ5yfrW/wCVdf8APjef9+DR5V1/z43n/fg0XHdmPp2kPbW/7+dvPeJ0coem5i2QfUUlp4fitW3CdmYvvJCgZPl+X/Ln61s+Vdf8+N5/34NHlXX/AD43n/fg0XDUo2enJZOrK7NtgSAZHZc4P61dpfKuv+fG8/78Gjyrr/nxvP8AvwaBaiUUvlXX/Pjef9+DR5V1/wA+N5/34NAHDeNdJuFvI9Wt0LoABJgZ2kdCfanX2vXx8F2d4HTzrmV4nIQcj5hwPXiu38q5xj7Bd/8Afg1H9ifaq/2XcbVO5R9mOAfUVXMVc5fwRo81jay3lwhR5wAiMOQo7n611Y4OaXyrr/nxvP8AvyaPKuv+fG8/78GpbuxO7M3+x4hp32RH2HfuMgUZb5t2D6iorLQ1sQqw3LhChSVdoxIMkj6fe7Vr+Vdf8+N5/wB+DR5V1/z43n/fg0XDUw4fDqW0KJBcmOSORHSRYlz8oIAPr1p8Xh6GIxqtxKYQUaRCB87LnBz26npWz5V1/wA+N5/34NHlXX/Pjef9+DRcLswm8M200AhuZpJ4x5ahWAHyJnC8fXrWxbxNDbRxNIZCihd7Dk4qXyrr/nxvP+/Bo8q6/wCfG8/78GgNRKKXyrr/AJ8bz/vwaPKuv+fG8/78GgQlcx4x0W71WK1ezjEjxEhl3YODXUeVdf8APjef9+DR5V1/z43n/fg0J2Gro8wXRfEsNo1nHbTpAzbmVGADH3NaPhnw1qdrrcN1dweVFECclhknHHFd95V1/wA+N5/34NHlXX/Pjef9+DVc7HzMaw3Ky+oxWSdBi8uONbiRYxEkMqgD94qsWA9uSelbHlXX/Pjef9+DR5V1/wA+N5/34NSTqZlvpAt7wzC5dkCyKkZUYXeQTz36VFNoSy28cKXUkYWDyHIUHemc9+nNbHlXX/Pjef8Afg0eVdf8+N5/34NFx6mLJ4ejnMqzXMjQuZGWPaBsL4yc9+lXtPsU0+3aJSpLMXYqgXJ+g+lXPKuv+fG8/wC/Bo8q6/58bz/vwaA1EopfKuv+fG8/78Gjyrr/AJ8bz/vwaBDHbYjMVZgB0UZJ/CvLNT0iZ9UlWwsb1kZiQskWCCf6V6t5V1/z43n/AH4NL5d1/wA+N5/35amnYabRyXhPw1LpjNe3oAuGXakfXYO+feurpfKuv+fG8/78Gjyrr/nxvP8AvwaG7g7szbrSY7qK9RpXU3TI25eqFehFRwaBbWzZiZlUXCTqo6LtBAUe3zE/jWt5V1/z43n/AH4NHlXX/Pjef9+DSuGpjN4fie1S2e4kaNYPI5UcqGDKfqMD61YstKjspklRxuCMh2oFB3EEnA+laPlXX/Pjef8Afg0eVdf8+N5/34NFw1EopfKuv+fG8/78Gjyrr/nxvP8AvwaBCVy3i6eO1vtEuJm2xR3JZ2xnAGK6ryrr/nxvP+/Bpr200gxJpty4HZrcmmnZjWh5vqut2VxpmoQ29w3mT3wlQAEZTFa2m6jban41tprWQyKliUYkY5HWuv8AsB/6BE3/AIC//WpyWkkZzHpdwh9VtiP6U+ZDuRXtsLyylti5QSLjcB0qnLpL3KYubsyMI2jBCBeDj/CtTyrr/nxvP+/Bo8q6/wCfG8/78GpJ1Me78PW17O0ssj5L+YuP4W2BQR9MZpknhu2mkuHlkLeeGLHYu4MwwSD2+lbflXX/AD43n/fg0eVdf8+N5/34NFx6mOdD8wyPPdySySMWZtoHVNvQe1XrWyW1mmkVyxlCAg9tq7RVryrr/nxvP+/Bo8q6/wCfG8/78Gi4aiUUvlXX/Pjef9+DR5V1/wA+N5/34NAhKKXyrr/nxvP+/Bo8q6/58bz/AL8GgBKKXyrr/nxvP+/Bo8q6/wCfG8/78GgBKKXyrr/nxvP+/Bo8q6/58bz/AL8GgBKKXyrr/nxvP+/Bo8q6/wCfG8/78GgBKKXyrr/nxvP+/Bo8q6/58bz/AL8GgBKKXyrr/nxvP+/Bo8q6/wCfG8/78GgBKKXyrr/nxvP+/Bo8q6/58bz/AL8GgBKKXyrr/nxvP+/Bo8q6/wCfG8/78GgBKKXyrr/nxvP+/Bo8q6/58bz/AL8GgBK2fDPW+/66r/6AKx/Kuv8AnxvP+/Brb8NxTRreNLBLFvkUqJF2k/KBSZpS+NG5RRRSOsan+rX6CnVB56ooUg8C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X7Sh7NQB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10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2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4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6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8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0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AutoShape 22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-17046" y="3507854"/>
            <a:ext cx="2636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Escolher o tipo de empreendimento.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285270" y="1989559"/>
            <a:ext cx="224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Realiza o compartilhamento da ideia de empreendimento.</a:t>
            </a:r>
          </a:p>
        </p:txBody>
      </p:sp>
      <p:pic>
        <p:nvPicPr>
          <p:cNvPr id="46" name="Picture 2" descr="C:\Users\karen\Pictures\gi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99" y="98720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nunciarEmpreendimento Giovana">
            <a:hlinkClick r:id="" action="ppaction://media"/>
            <a:extLst>
              <a:ext uri="{FF2B5EF4-FFF2-40B4-BE49-F238E27FC236}">
                <a16:creationId xmlns:a16="http://schemas.microsoft.com/office/drawing/2014/main" id="{A8B5675A-C8C7-4C31-85A4-602B6A2F09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600"/>
    </mc:Choice>
    <mc:Fallback xmlns="">
      <p:transition advTm="12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1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8" name="Google Shape;2568;p50"/>
          <p:cNvGrpSpPr/>
          <p:nvPr/>
        </p:nvGrpSpPr>
        <p:grpSpPr>
          <a:xfrm>
            <a:off x="2460600" y="1649046"/>
            <a:ext cx="4222800" cy="3226961"/>
            <a:chOff x="2133731" y="1649046"/>
            <a:chExt cx="4876539" cy="3016883"/>
          </a:xfrm>
        </p:grpSpPr>
        <p:sp>
          <p:nvSpPr>
            <p:cNvPr id="2569" name="Google Shape;2569;p50"/>
            <p:cNvSpPr/>
            <p:nvPr/>
          </p:nvSpPr>
          <p:spPr>
            <a:xfrm>
              <a:off x="2321250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0"/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2" descr="C:\Users\karen\Downloads\WhatsApp Image 2020-06-15 at 15.21.32 (3)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78" y="1714993"/>
            <a:ext cx="3630244" cy="28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73" name="Google Shape;2573;p50"/>
          <p:cNvSpPr txBox="1">
            <a:spLocks noGrp="1"/>
          </p:cNvSpPr>
          <p:nvPr>
            <p:ph type="title"/>
          </p:nvPr>
        </p:nvSpPr>
        <p:spPr>
          <a:xfrm>
            <a:off x="2087724" y="540000"/>
            <a:ext cx="4968552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PÁGINA DE SUGEST</a:t>
            </a:r>
            <a:r>
              <a:rPr lang="en" b="1" dirty="0">
                <a:latin typeface="Segoe UI" panose="020B0502040204020203" pitchFamily="34" charset="0"/>
                <a:cs typeface="Segoe UI" panose="020B0502040204020203" pitchFamily="34" charset="0"/>
              </a:rPr>
              <a:t>Õ</a:t>
            </a:r>
            <a:r>
              <a:rPr lang="en" dirty="0"/>
              <a:t>ES</a:t>
            </a:r>
            <a:endParaRPr dirty="0"/>
          </a:p>
        </p:txBody>
      </p:sp>
      <p:sp>
        <p:nvSpPr>
          <p:cNvPr id="2" name="AutoShape 2" descr="data:image/jpeg;base64,/9j/4AAQSkZJRgABAQEAYABgAAD/2wBDAAgGBgcGBQgHBwcJCQgKDBQNDAsLDBkSEw8UHRofHh0aHBwgJC4nICIsIxwcKDcpLDAxNDQ0Hyc5PTgyPC4zNDL/2wBDAQkJCQwLDBgNDRgyIRwhMjIyMjIyMjIyMjIyMjIyMjIyMjIyMjIyMjIyMjIyMjIyMjIyMjIyMjIyMjIyMjIyMjL/wAARCAJ+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TVNYvk1KZI5yiI21VAFU/wC2dR/5+n/IU3Vf+Qrc/wC/WUPM87v159K3SVjBtmv/AGzqP/P0/wCQo/tnUf8An6f8hWRJ5nm8Z9sUs+/cMZxjtTsguzW/tnUf+fp/yFH9s6j/AM/T/kKz0zsG7rjmnUr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nLrWohgftT/kKz6UdaLILs2dQ0bUZtQnljtXZGbKkd6rf2Fqn/AD5yfpXoSf6tfoKdWfOzTkR53/YWqf8APnJ+lH9hap/z5yfpXoMkiRLudgq5xk1H9st/+eo/I0+dhyI4L+wdU/583/Sj+wdU/wCfN/0rvftlv/z1H5Gj7Zb/APPUfkaOdi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1JHNHMD5bBsdcUc7HyI8+/sHVP+fN/0pRoWqZ/483/AEr0OilzsORDU/1a/QU6mp/q1+gp1QWQXPSH/rqtT1Bc9If+uq1PTAKKKKQBRRRQAUUUUAFFFFABRRRQAUUUUAFFFFABRRRQAUUUUAFFFFABRRRQAUUUUAFFFFABRRRQAUUUUAFFFFABRRRQAUUUUAFFFFABRRRQAUUUUAFFFFABRRRQAUUUUAFFFFABRRRQAUUUUAFFFFABRRRQAUUUUAFFFFABRRRQAUUUUAFFFFABRRRQAUUUUAFFFFABRRRQAUUUUAFFFFABRRRQAUUUUAFFFFABRRRQAUUUUAFFFFABUEX/AB9XH/Af5VPUEX/H1cf8B/lTAnooopANT/Vr9BTqan+rX6CnUAQXPSH/AK6rU9QXPSH/AK6rU9MAooopAFFFFABRRRQAUUUUAFFFFABRRRQAUUUUAFFFFABRRRQAUUUUAFFFFABRRRQAUUUUAFFFFABRRRQAUUUUAFFFFABRRRQAUjOqKWZgqjkknAFLXKfEwZ+GfiLr/wAeMh49hQB1QIIyDkUtZPheTzfCejvz81lF1/3BWlPNHb28k8zhIo1LuxPAA5JoAeCD0pa88+EpnvNK1nWmaUWeqanLPaRyMTtjzjIz6kZr0OgAooooAKKKKACiiigAooooAKKKKACiiigAooooAKKKKACiiigAooooAKKKKACiiigAooooAKKKKACiiigAooooAKKKKACiiigAooooAKKKKACiiigAooooAKKKKACiiigAooooAKgi/wCPq4/4D/Kp6gi/4+rj/gP8qYE9FFFIBqf6tfoKdTU/1a/QU6gCC56Q/wDXVanqC56Q/wDXVanpgFFFFIAooooAKKKKACiiigAooooAKKKKACiiigAooooAKKKKACiiigAooooAKKKKACiiigAooooAKKKKACiiigAooooAKKKKACuV+Jf/ACTTxH/14yfyrqq434rTCH4X+ICTjdbFBz6kCgDZ8Jgp4P0ZSORZRf8AoArivGep3HjXWv8AhA9BlIhyG1m9TlYYv+eYP95umK5S3+IOt6//AGZ4StlHhSKS3jiN9fAiSUBQMRcYyexzXr3hjwvpvhPSl0/TYiATvlmc5kmc9WY9zQBpafY22mafb2NnEIre3jEcaL0CgYFI2pWK3gs2vbYXRGRAZV3n/gOc1l+MvEUHhTwpqGrzMAYYiIlP8Uh4UfnXDeHPhnpet/D+3u9TiY6/qEX2ttS3Hz45H+ZSrdgOOOlAHqUtxDC0ayzRxtI21A7Abm9B6mpa+Zv+Ex1vxF4s8I22pQtjRdQW0upu0txuIyffav8AOvpd3SJGkkYKigszE4AA6mgBkdxDLJJHHLG7xHEiqwJQ9cEdqji1CymupLWK7t5LiP78SSqXX6jORXg2n+L5pYvGN1oUrfb9f1uOxsH7qCpG/wDBcn8q3/FPhHTvAGneG9Y0iNk1C11GGK6u9x33KyHD7z3yaAPY6rXGo2NpPHBc3lvDNJ9yOSVVZ/oCeabqeo22kaXc6jeSCO3tozJIx7ACvLfAvhTS/Hug3/ibxJZfa7vVriQwvKTut4QcIIz/AA4x1FAHrE9zBaxGW4mjhjBALyMFHPTk1LXy9431/XYNIm8CzmW4GiXnmzXjnJktwy+Vn3BYfkK+mbm7gsbCW7uZBHBDGZJHboFAyTQA251Kxs5I47q8t4HkOEWWVVLfQE81LNcQ20JmnljiiXq7sFUfia8o8D+GtK+IWn6r4p8Q2i30mp3UiWol/wCXeBTtUJ/dPuPSvPPG+t65p2k6h8PmM13DpV19oN25yxtBgorH2JHNAH060iJE0jMAiruLdgPWvMV+Kt693YX40JV8M3t+LCC8ab987HI3iP8Au5Br0K1jW70KCJ87JrZVbHoVr57srTxLD4it9E0+w/4SLRPCl+0kfkEJukbJVWY8ErntQB9GyXEMUscUk0aSSkiNWYAuR1wO9NvIxNZTxGZ4A8bKZUbDR5H3gexFeMSnxTqfxc8I3niW3gsUczNaWEMm8xBU5Zj3Jz+lekfEHVLbR/AWtXV1JsQ2rxLzyzsCqge+TQBtaTEkGlWsUd496qRAC5kcO0v+0SOufWrlcd8K/wDkl3h7/r1H8zV2DxbHeeO7jw1aWrTLaWwmuroN8sTk/KmPUjmgDpKKKKACiiigAooooAKKKKACiiigAooooAKKKKACiiigAooooAKKKKACiiigAooooAKKKKACiiigAooooAKKKKACiiigAqCL/j6uP+A/yqeoIv8Aj6uP+A/ypgT0UUUgGp/q1+gp1NT/AFa/QU6gCC56Q/8AXVanqC56Q/8AXVanpgFFFFIAooooAKKKKACiiigAooooAKKKKACiiigAooooAKKKKACiiigAooooAKKKKACiiigAooooAKKKKACiiigAooooAKKKKACvP/jOxPw3uoVPM9zbxfXMq16BXKePfDd74o0ezsbOSJPLv4biXzCQCiNk496AL2s+FtN8R+GxpGpQLJH5QVHx80bAcMp7EVg/DXWb2Wzv/DesSmTVtDm+zvIx5liP+rf8Rx+Fd3XnnjHwXr914kXXfCeowWF5dWxsr4zA4aPs4x/EO1AHHfEqS5+IEuuQWMjf2L4atnkldTxPdY+6PUKM128ni238NfCDT9aGHkOnwpbR55klKAKo/H+Rrd0Lwhp2g+E/+EfgUvA8TJPI33pWYfMze5zXEeF/hjrNtqenx+JNSgvNH0NmOl20YPzEnIeTI6jsOaAMLVfCsnhf4deHrq8IbU5ddt76+fv5kjcj8Bx9c12HxG1S51W6s/AujSEX2q83kqf8u9r/ABMfQnoK3vH3hufxV4QutMtJEjuyySwO5+UOrAjNVPA/g640D7Xqms3S33iDUGDXVyBwoHRE/wBkUAeU+APDsUHxy1HSoFK6bosstxFGf7xART+teh/GLL+G9Kth1uNYtkx6/Nn+laOgeDp9J+I3iTxG7xGDU0iWFVJ3LgfPn8RR8SfCmp+K9DtINIuora+tbxLiN5c4GMj8xnNAHN+N5pvH3iKTwdp0jDTNPQ3GrzoeGcDKQ59c8n/61W/hnrtlpHwUs9Tu5NkFhFL52eoKsePrniur8H+FLbwjogsonM9xKxlu7l/vTynqxrhI/hTq8msS6XdanCfBpv21AWiZ8yRic+W3+yDQBzOraXdN8IvEfi3VUK6n4guIZApHMUIlXy1/Lmus8UXlz8QNU/4QnRZ2OnWqhtZ1BDwSOkKnuSRzWN8Y/Fceowf8IZpVuZIluII7+5T7sBLDZGP9r/CvWfDnhzTvC+jQ6ZpkIjhjGWY8tI3dmPcmgDiPhTqdnovwgW6u5BFBp73AmLH7u12OPr0rljpFzqvwx8Z+NdRiK32uQmSCM9YrZCNg/EDP5Vty/CvWJ9cvNNfVIk8G3V9/aEtomfNdzyY+nC5r0rVNJh1HQLvSQqpDPbNAoA4UFcD8qAON1/xfJpHw80dNMAm1rVbeK30+JeSXZQN+PRetdH4M8MQ+E/DNtpiN5k/MlzMessrcsx/GuW+H/wAOtR0W8g1TxNexX19ZW4s7BI8lLeEcZGf4j616TQB514nJ/wCFz+C1zx9nujj/AIDWL4kjPxN8SX9lGS3h3w/FIZGX7tzebThc9wv+etdD8QvBut+I9S0fUNB1CKxu7TzYpJXzlY5Bglfeul8OeGrDwz4eh0axU+SikO7fekY/eZvcmgDgfDXi6Lwx8CNG1AqJbtoDb2kC9ZZi7KoA/U11Xw+8MS+G/D5e+Yy6xfubq/lPVpG5x9B0rmPBPwtv9I1S3n1++iu7PSnkGk2kedkYZid7ZH3ufwr1SgAooooAKKKKACiiigAooooAKKKKACiiigAooooAKKKKACiiigAooooAKKKKACiiigAooooAKKKKACiiigAooooAKKKKACoIv+Pq4/4D/Kp6gi/4+rj/AID/ACpgT0UUUgGp/q1+gp1NT/Vr9BTqAILnpD/11Wp6guekP/XVanpgFFFFIAooooAKKKKACiiigAooooAKKKKACiiigAooooAKKKKACiiigAooooAKKKKACiiigAooooAKKKKACiiigAooooAKKKKACiiigAooooAKKKKACiiigAooooAKw/GWtP4d8Hatq0YzJbW7Og/2ug/Uityqmqaba6xpdzp19H5trcxmORPUGgDxSHQ0iHgXwzG4mv8AUbsa3qkx5Zto3gsfTnAr3auS8J/DzRvCN1Nd2j3V1dyIIhPdy+Y6Rjoi+grraACiiigAooooAKKKKACiiigAooooAKKKKACiiigAooooAKKKKACiiigAooooAKKKKACiiigAooooAKKKKACiiigAooooAKKKKACiiigAooooAKKKKACoIv8Aj6uP+A/yqeoIv+Pq4/4D/KmBPRRRSAan+rX6CnU1P9Wv0FOoAguekP8A11Wp6r3ZCrEWIAEq5JqT7RB/z2j/AO+hTESUVH9og/57R/8AfQo+0Qf89o/++hSG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QRf8fVx/wH+VP+0Qf89o/++hUcDK9zcFWDDK8g57UxFiiiikMan+rX6CnU1P8AVr9BTqAEIDDBAI96b5Uf/PNfyqO6yUjUMRukAODjij7Kn9+X/v43+NMR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pwVV+6oH0FQ/ZU/vy/9/G/xpLcbJ503MVBGNzE44oAsUUUUhjU/1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wAfVx/wH+VT1BF/x9XH/Af5UwJ6KKKQDU/1a/QU6mp/q1+gp1AEFz0h/wCuq1PUFz0h/wCuq1PTAKKKKQBRRRQAUUUUAFFFFABRRRQAUUUUAFFFFABRRRQAUUUUAFFFFABRRRQAUUUUAFFFFABRRRQAU2SRYonkf7qKWP0FOqG6jM1nPEv3njZR+IoGrX1PMLDVfHHiyC81zR723tra3lZLayMYPnY7Emu2k8S2+iaLZXHieeGwupkw8a5cbx1xgE1wPgTxhpPhLwze6dq8rw31rcyH7OUO5+nTt19a1/E/jEyzaBFawWlpHqCGZbzVIMiAdMY7E/XuKZ7mIw0p1/ZeztBN2a0bSV99b99mdlpniPSNZsZb2wv4preHPmPyuzjPIOCK43xP8SrNbW1/4RvU7ea4N0scytET8h9NwH5iuW0cyXWn+PxbzwXDNAp32keyN/vZKr2GM1Q1S/0CbwX4WtrIwHUo5l84IuHXn5tx9ziixrRy2lCtqnJXXyvG+uny6HsOreMNA0G5W21PUUgnZQ2zYzHB7/KDirTeIdITRRrDX8I08jInzwf659utcF4l8RyP4u1DSvN0fTo7W2G65v7fzGnBAO1fbnpWHpEGm3nwhjt9R1NbBW1FvJmZSy7x0BHp1oscscug6UJyurtX66Ptp/mel2fjbw/qVtdS2GpRTG2iMsilWUhR3wQDis3wl4+tNd0O7v794LWS0JaZE3EJH2Y/Xmuf8O6rev4ruNEml0rV4pbBib2yhUFRjhWI689j6isjw5cWX/CqfEtkuxb+ESNMuzDBSRjJ9ODQaPAUlGUbPeNnfZO/kvy7Hptj4y8PanfrZWWqQzXDRmQKoONoGSc4wOKZZ+OPDWoaiNPtdXgkuWbaq4YBj6AkYP4GuY03RraP4Qm4sLGNb+bS3zLEg8xywyeep6Vx11daPd+BfC9jpZgbXFukBWJMSKcnOT9dtBNPAUKkpKPNo+Xppvq9Nv6ue7SSJDE8sjqkaAszMcAAdSa878T/ABKs1s7f/hG9Tt5rg3Sxyq0ZPyHrjIGfqK6jxrHNL4J1hIQTIbV8BepGOf0zXj+p3+gTeB/DFtZmA6lHOvnBFw68/NuPucUInLMJTq2qTTetrdNr3Z7Lq/ivQ9AeOPVNRjt5ZF3KmCzY9cKDgVo2V9a6lZx3dlOk9vIMpIhyDXk+sSz2nxU1RpdQ0+x862TyJNRg8xGTaMhecDkGuu+GtjDY+GpUttTg1C3e5d0khjKKvTK4PuP1oMcRg6dLDqom7uz8tfl09TJ1PXvF158QNQ0DQ7mxijt4klX7RFngqpPP1atDwh4q1O51XVtF8Q/ZlvNOXzGnh4Qr3z9MiuYvdEk174x6xaxandaey20b+bbNhj8icfTmtjV/BUPhzwJr5sZri7v7qHM9xMdzuoOSPyzQdlSGG9nCk7JyUemqbtdtnU6b408O6tf/AGGx1WGW5OdqYZd2PQkAH8KTVPGvh3Rr42V/qkUVwPvJtZtv1wDj8a8x0qKHVV8Mj/hI9HilgmQ20ENoyzBhjKMQf1PBNXNc+y2Gv+IdS0jxJpfnNzdWN7CG3sB91SfvfhRYh5dR9ryXe3nve2/L+nlc9Lv/ABNoumabDqF3qMMdrP8A6qQEt5n0AyTS6Z4l0bWLOa7sNQhlgg/1r8rs785xivPNWntNd0Twrf3ep2uh6oFMlukkWYSAcdOijgYzxVI6tqOp+E/GGnNHZ3JtlRvtunxBVn+YZzjqcDr9aLERy6Eodb3s+y963bX5P5Ho+meNPDmsX32Kw1WGa4PRMMu76ZAB/Cm6l448N6RfvZX2qRxXKY3psZtufUgECvNJrrSL4eBbfQzA2pRSR+eIUwygAbt34g1a8R+JH1C+8S2rzaNp0VruhKXNvvnusAjIPrwMemRRYtZbTdRKzt+K1t26+nzPXbe4hureO4t5FlhkUMjochgehFZHi/U7nR/CmoahZlVuII9yFlyM5HaqPw4Yt4A0nJJ/dkf+PGsDx3438P3fhfVtLt78S3p/ciJUbJbIzzjGKRx0cLJ4v2cVzJSs9Ol+p0mieJ7eTQ9Dl1W7jjvtTjXy12keY5xwMdOorUTXNMkvruyS7Q3Nmm+ePBzGvqa8u1hf7Ft/h1LqH7iO2ZTM7DhPuHn8Ks6FfW2o+OfGd1ZzLNA9kdsi9GwMcU7HTPAQlF1Ve2r8vitb7juLXxv4bvb23s7XVoZbi4OIkRWOf04/GqGjayZZtY1zUNctzpkEhijhiP7uFR3YkAlj6VlfCjS9PPg+2v8A7HAbwSyETlAXHOOvXpXDGOWX4W64YlZgmrhn29l9T7cig0hgqLqTpQb0ajd26vW3Y7y6+IMN94r0Cy0G/guLO7lZLoeWdw6Y64I710Gj6rLPrOtRXOrWc8FpJhYo4yjW45yHY8Hp+lef3l9oF74/8G/2G1sdgAl8hNuP7oPv1prRyyt8S0t1ZpC3AQZJG5s/pmixU8HTcFFLl0W9r6ztr8j0TTvGvhzVtQ+w2Oqwy3JJCphhux6EjB/CopvH3he3v2spdYhWdH2MNrYDdMbsY/Wuf8Far4ROlaBbIbJtXW3wirF+8DgfNzjgnnr1rivEPiKTXPDurSyzaNZr9pKLYC3/ANJYhh82719T7Ggzp5dTnWcOWSS019bX22/q57wrBlDKQVIyCO9LWfoRz4f00k5zaxf+gitCkePJcsmgooooJCiiigAooooAKKKKACiiigAooooAKKKKACiiigAooooAKKKKACiiigAooooAKKKKACiiigAqCL/j6uP+A/yqeoIv+Pq4/wCA/wAqYE9FFFIBqf6tfoKdTU/1a/QU6gCC56Q/9dVqeoLnpD/11Wp6YBRRRSAKKKKACiiigAooooAKKKKACiiigAooooAKKKKACiiigAooooAKKKKACiiigAooooAKKKKACiiigChcaHpN3dfabnTLOafj97JArNx05IqW90yw1KNY76yt7lEOVWaMOAfbNWqKC/aT012KttpthZtI1rZW8DSABzFEq7gOmcDmqyeHNDjzs0fTxlgxxbJyR0PStOigPaTXVlK60fTL24S4u9OtJ50xtklhVmGOmCRSjSNNFk1kNPtRasctAIV2E+u3GKuUUB7SdrXKdjpWnaYH+wWNta7/AL3kxKm764FKdK05jcE2FqTcjE5MK/vR/tcc/jVuigXPJu9yOGCK2hSGCJIokG1URQqqPQAdKqQaHpNtdm7t9Ms4rkknzUgUNk9eQM1fooBTkr2e4EAjBGQazF8OaGm7bo+njcQxxbJyR0PStOigIzlH4XYp3uk6dqWz7dYW11s+750Svt+mRViC3htYFgt4Y4YkGFSNQqgewFSUUA5Sa5W9CuthZpevepawLdONrziMB2HoW6noKsdRg0UUCbb3M+30LSLO6+1W2l2cNxz+9jgVW568gUXWg6PfXH2i70qynm/56SwKzfmRWhRQV7Wd73dyrd6ZYX8Kw3llb3ESfdSWJWC/QEcU60sLOwt/s9nawW8JOTHFGFXP0FWKKBc8rct9ChaaJpVhOZ7PTbS3mIwZIoVVvzAom0TSrm7N3PplnLcEYMrwKWPGOpHpV+igftJ3vd3Ire2gtIFgtoY4YUGFjjUKo+gFVW0PSXvPtj6ZZtdbt3nGBS+fXOM5q/RQJTkndMr3lhZ6jD5N7aw3MQO4JNGHGfXBqK30jTLQubbT7SEumxzHCq7l9DgcirtFAKckuVPQhtbS2soBBaW8UEIORHEgVR+AqOLTLCC3lt4rK2jhmJMkaRKFfPXIxzVqigOaXcz4NB0e1eN4NKsonibdGyW6gofUHHBqzDY2lvNNNBawxSznMrpGA0h9WI6/jU9FAOcnuyha6JpVlcm5tdNs4JznMkUCq3PXkCmP4f0WWaSaTSbF5Zc+Y7W6Etnrk45rSooH7Wd73Y1ESONY41VUUAKqjAAHYU6iiggKKKKACiiigAooooAKKKKACiiigAooooAKKKKACiiigAooooAKKKKACiiigAooooAKKKKACiiigAqCL/j6uP8AgP8AKp6gi/4+rj/gP8qYE9FFFIBqf6tfoKdTU/1a/QU6gCC56Q/9dVqeoLnpD/11Wp6YBRRRSAKKKKACiiigAooooAKKKKACiiigAooooAKKKKACiiigAooooAKKKKACiiigAooooAKKKKACiiigAornbLU9e1O0S9tLLT0tpcmITXDh9ueM4UjP41Y8zxN/z66T/wCBEn/xFBs6Ek7Nr70bVFYvmeJv+fXSf/AiT/4ijzPE3/PrpP8A4ESf/EUC9i+6+9G1RWL5nib/AJ9dJ/8AAiT/AOIo8zxN/wA+uk/+BEn/AMRQHsX3X3o2qKxfM8Tf8+uk/wDgRJ/8RR5nib/n10n/AMCJP/iKA9i+6+9G1RWL5nib/n10n/wIk/8AiKPM8Tf8+uk/+BEn/wARQHsX3X3o2qKxfM8Tf8+uk/8AgRJ/8RR5nib/AJ9dJ/8AAiT/AOIoD2L7r70bVFYvmeJv+fXSf/AiT/4ijzPE3/PrpP8A4ESf/EUB7F9196NqisXzPE3/AD66T/4ESf8AxFHmeJv+fXSf/AiT/wCIoD2L7r70bVFYvmeJv+fXSf8AwIk/+Io8zxN/z66T/wCBEn/xFAexfdfejaorF8zxN/z66T/4ESf/ABFHmeJv+fXSf/AiT/4igPYvuvvRtUVi+Z4m/wCfXSf/AAIk/wDiKPM8Tf8APrpP/gRJ/wDEUB7F9196NqisXzPE3/PrpP8A4ESf/EUeZ4m/59dJ/wDAiT/4igPYvuvvRtUVi+Z4m/59dJ/8CJP/AIijzPE3/PrpP/gRJ/8AEUB7F9196NqisXzPE3/PrpP/AIESf/EUeZ4m/wCfXSf/AAIk/wDiKA9i+6+9G1RWL5nib/n10n/wIk/+Io8zxN/z66T/AOBEn/xFAexfdfejaorF8zxN/wA+uk/+BEn/AMRR5nib/n10n/wIk/8AiKA9i+6+9G1RWL5nib/n10n/AMCJP/iKPM8Tf8+uk/8AgRJ/8RQHsX3X3o2qKxfM8Tf8+uk/+BEn/wARR5nib/n10n/wIk/+IoD2L7r70bVFYvmeJv8An10n/wACJP8A4ijzPE3/AD66T/4ESf8AxFAexfdfejaorF8zxN/z66T/AOBEn/xFHmeJv+fXSf8AwIk/+IoD2L7r70bVFYvmeJv+fXSf/AiT/wCIo8zxN/z66T/4ESf/ABFAexfdfejaorF8zxN/z66T/wCBEn/xFHmeJv8An10n/wACJP8A4igPYvuvvRtUVi+Z4m/59dJ/8CJP/iKPM8Tf8+uk/wDgRJ/8RQHsX3X3o2qKxfM8Tf8APrpP/gRJ/wDEUeZ4m/59dJ/8CJP/AIigPYvuvvRtUVi+Z4m/59dJ/wDAiT/4ijzPE3/PrpP/AIESf/EUB7F9196NqisXzPE3/PrpP/gRJ/8AEUeZ4m/59dJ/8CJP/iKA9i+6+9G1RWL5nib/AJ9dJ/8AAiT/AOIp1lqGo/2sNP1K2tkZ4Gnje3lZxhWVSDlRz8woB0ZWumvvNiiiigyCiiigAooooAKKKKACoIv+Pq4/4D/Kp6gi/wCPq4/4D/KmBPRRRSAan+rX6CnU1P8AVr9BTqAILnpD/wBdVqeoLnpD/wBdVqemAUUUUgCiiigAooooAKKKKACiiigDj/FWoanp/iLS5rGR2gggmnurYf8ALaMbQcf7QByPpSReJVtb/XLrzJLy3L2q2cMbA72kTgLngZJzmugn0wza/aal5oCwQSRGMr97cV5z+Fc/B4DjtU1SOC+aNbm6jurT5M/ZWTkDn7y5zx6HFVoTqWpfF0trpd9NdaTLHfWTRLLZiVW3CQ4Uq/Q559OlQy+L9Rhlu4G8N3Hn2cYnnUXMe0QnOGDd2+U/L7dalbwtd3NjffbdQSW/vJIWklSHairEwKqq5+vOe9X7jQ2nvtWuBOAL+zW2C7fuEb+evP3+ntS0HqVb/wAWJAYhZ2Zus2q3cmZki2xNnGN33mODx7da0ZtbtIfD51r53tRAJxtHzEEZAx61h3Pg2V/sclvcWZmitI7SU3VmsysqZwygn5Tyfat2+0iO/wBAl0l3KJJD5W+NQu33A6DntRoGpzkXiG+j8STTatZz6fb2+lNcvB5qyqQH+8Nv8WOMVr6V4gnvdQFlf6XLp80kXnwB5FcSR5wc4+6wyMj361Sj8LX93d3E+s6ol0J7BrFlhg8rCls7hyeat6VoV9Bqa3+qait5NDCbeDZD5YVCQSW5OWOB7cU9A1E1PxDeWmryadY6PJfSR24uGZZ1jAUsRjnvxx6+1RSeKppprGPStJlvjeWf2tT5yxhFyBhs9+fzH41X1HTdYuPF9zNp1yLRWsEjMskHmI3ztkDkfMB/OtPTfD66ZeWckUxaK1sPsYVl5b5gd2fw6e9LQNSrJ4saO8c/2ZMdNiuBay3vmL8suQPudSoJwT69qin8XzwXN4To0zWFldfZ7i6Ey/L935gvU/eGf606bwtcyXcsK6kF0ma6+1yW3lZcvuDEB88KWGemaz4/D+qajdazA94bbTbjUS8kT2+WkUBDlG7AkY6HpxT0FqbkWuXlxr9zp0Gku9vayrHNdGdQF3IGyF6nryKzrbxQI9I00WtnJPc3ayOkU90BtVGwS0jfUY471u2OnNZ3+pXJlDi8mWUKFxswirj3+7mufk8FuNO02OK4tXu7FZEDXNqJYnV23HKk8EcYINLQeoo8TXmoav4eOnQp9ivVn+0JLIAylMAjgHleeh5qzd6vPb+KLVLm2ljtXf7NEVuUO525DNGOccYBzx6VKfDs8cmiz291BHNp7OJAtsFSVHxvAVcbTwMGqC+DJl1SK5+12zRxX32sSNbZnbkko0megzgY7CnoLUtReI7q9OpBdIlSztGnikuftCglkH8I68+vb3qNfE8q2tjDp2lXF9M1lHdzIZ1BijI4yzfeY88d8dq0bTRGttN1O0M4Y3s00gbb9zzO3XnFZx8L39sto+m6olvcJZJZXDPBvWRFHDKM8MOfUc0tB6mzYam2pGCe3tibCe2EyXJcA7ifubevTnNXz0NZ2m6bLpa29pDOp0+3tlhSJk+cuD94t9O2K0T0NIaMXwr/AMijYf8AXH+prTsSWsYSSSSo5NZnhQZ8JaeB3h/qa1bWNobWONsblXBxTNa/8WXq/wAyaiiikZBRRRQAUUUUAFFFFABRRRQAUUUUAFFFFABRRRQAUUUUAFFFFABRRRQAUUUUAFFFFABRRRQAUUUUAFFFFABRRRQAUUUUAFFFFABRRRQAUUUUAFFFFABRRRQAUUUUAFFFFABWRL/yONp/2D5//RkVa9ZEv/I42n/YPn/9GRUGtLd+j/I16KKKDIKKKKACiiigAooooAKgi/4+rj/gP8qnqCL/AI+rj/gP8qYE9FFFIBqf6tfoKdTU/wBWv0FOoAguekP/AF1Wp6guekP/AF1Wp6YBRRRSAKKKKACiiigAooooAKKKKACiiigAooooAKKKKACiiigAooooAKKKKACiiigAooqv58rO4ihDKp2klsc0AWKKg8y5/wCfdf8Av5/9ajzLn/n3X/v5/wDWoAnoqDzLn/n3X/v5/wDWo8y5/wCfdf8Av5/9agDFttC1awgW1stbEdrHkRJJaK7KuehOeal/s7xB/wBB+L/wBX/4qtXzLn/n3X/v5/8AWo8y5/591/7+f/WpmzxE27u33L/Iyv7O8Qf9B+L/AMAV/wDiqP7O8Qf9B+L/AMAV/wDiq1fMuf8An3X/AL+f/Wo8y5/591/7+f8A1qBe3l2X3L/Iyv7O8Qf9B+L/AMAV/wDiqP7O8Qf9B+L/AMAV/wDiq1fMuf8An3X/AL+f/Wo8y5/591/7+f8A1qA9vLsvuX+Rlf2d4g/6D8X/AIAr/wDFUf2d4g/6D8X/AIAr/wDFVq+Zc/8APuv/AH8/+tR5lz/z7r/38/8ArUB7eXZfcv8AIyv7O8Qf9B+L/wAAV/8AiqP7O8Qf9B+L/wAAV/8Aiq1fMuf+fdf+/n/1qPMuf+fdf+/n/wBagPby7L7l/kZX9neIP+g/F/4Ar/8AFUf2d4g/6D8X/gCv/wAVWr5lz/z7r/38/wDrUeZc/wDPuv8A38/+tQHt5dl9y/yMr+zvEH/Qfi/8AV/+Ko/s7xB/0H4v/AFf/iq1fMuf+fdf+/n/ANajzLn/AJ91/wC/n/1qA9vLsvuX+Rlf2d4g/wCg/F/4Ar/8VR/Z3iD/AKD8X/gCv/xVavmXP/Puv/fz/wCtR5lz/wA+6/8Afz/61Ae3l2X3L/Iyv7O8Qf8AQfi/8AV/+Ko/s7xB/wBB+L/wBX/4qtXzLn/n3X/v5/8AWo8y5/591/7+f/WoD28uy+5f5GV/Z3iD/oPxf+AK/wDxVH9neIP+g/F/4Ar/APFVq+Zc/wDPuv8A38/+tR5lz/z7r/38/wDrUB7eXZfcv8jK/s7xB/0H4v8AwBX/AOKo/s7xB/0H4v8AwBX/AOKrV8y5/wCfdf8Av5/9ajzLn/n3X/v5/wDWoD28uy+5f5GV/Z3iD/oPxf8AgCv/AMVR/Z3iD/oPxf8AgCv/AMVWr5lz/wA+6/8Afz/61HmXP/Puv/fz/wCtQHt5dl9y/wAjK/s7xB/0H4v/AABX/wCKo/s7xB/0H4v/AABX/wCKrV8y5/591/7+f/Wo8y5/591/7+f/AFqA9vLsvuX+Rlf2d4g/6D8X/gCv/wAVR/Z3iD/oPxf+AK//ABVavmXP/Puv/fz/AOtR5lz/AM+6/wDfz/61Ae3l2X3L/Iyv7O8Qf9B+L/wBX/4qj+zvEH/Qfi/8AV/+KrV8y5/591/7+f8A1qPMuf8An3X/AL+f/WoD28uy+5f5GV/Z3iD/AKD8X/gCv/xVH9neIP8AoPxf+AK//FVq+Zc/8+6/9/P/AK1HmXP/AD7r/wB/P/rUB7eXZfcv8jK/s7xB/wBB+L/wBX/4qj+zvEH/AEH4v/AFf/iq1fMuf+fdf+/n/wBajzLn/n3X/v5/9agPby7L7l/kZX9neIP+g/F/4Ar/APFUf2d4g/6D8X/gCv8A8VWr5lz/AM+6/wDfz/61HmXP/Puv/fz/AOtQHt5dl9y/yMr+zvEH/Qfi/wDAFf8A4qj+zvEH/Qfi/wDAFf8A4qtXzLn/AJ91/wC/n/1qPMuf+fdf+/n/ANagPby7L7l/kZX9neIP+g/F/wCAK/8AxVH9neIP+g/F/wCAK/8AxVavmXP/AD7r/wB/P/rUeZc/8+6/9/P/AK1Ae3l2X3L/ACMr+zvEH/Qfi/8AAFf/AIqj+zvEH/Qfi/8AAFf/AIqtXzLn/n3X/v5/9alimdpDHJHsYDcMNnIoD28uy+5f5GT/AGd4g/6D8X/gCv8A8VR/Z3iD/oPxf+AK/wDxVblFIft5dl9y/wAjD/s7xB/0H4v/AABX/wCKo/s7xB/0H4v/AABX/wCKrcooD28uy+5f5GH/AGd4g/6D8X/gCv8A8VR/Z3iD/oPxf+AK/wDxVblFAe3l2X3L/Iw/7O8Qf9B+L/wBX/4qj+zvEH/Qfi/8AV/+KrcooD28uy+5f5GH/Z3iD/oPxf8AgCv/AMVR/Z3iD/oPxf8AgCv/AMVW5RQHt5dl9y/yMP8As7xB/wBB+L/wBX/4qpbDSryHUvt1/qP2uVYTDGFhEYVWIJ6E5PyiteigTrSatp9y/wAgooooMgooooAKKKKACiiigAqCL/j6uP8AgP8AKp6gi/4+rj/gP8qYE9FFFIBqf6tfoKdTU/1a/QU6gCC56Q/9dVqeoLnpD/11Wp6YBRRRSAKKKKACiiigAooooAKKKKACuQ07xTeS6nrVjeRxoYXmNhIBxIsYG5T/ALQJB+hrr64678L3l1o2qIhSHUPt0t3Yyg5wSAAD7MMgj3poTLcXi+ztNG0ubUWke7urVLiRLeFnKqQNzkDO1QT1q1qHizS9Pkhjdp52ng+0RC2haXfHkDI2/XNY1vo+u6Stjc2dpbXM7aXFY3ETzbBE6DhgcfMvJyOvArQ0fQLnStR0/LLJBbaV9kaQHGX3qenpwaegtSzp/i7R9UvorW0mlczKTDKYWWOXHJCsRgkdxUtr4m0y81AWcMkhZ2ZYpDEwjlZc7grdCRg/lWTYaDqEFh4XhkjQPp8zPcAOPlBRxx68sKraH4avrK+tILy1MkFlI0kdydQkKEnOCsPQH5sHt6UWQ7s1PEesXljqOk2NnHLm8lYPIkHm4VVzgDI6+vYZq4fEViurLp7rcRu7+UkrwsInfGdoboTijUrC4udc0a6iVTFayStKS2CAyEDHrzXPTaJr1zrFvJch5Vg1FZzMbwiMxAnAWLoCBjr+dLQNTZPjDSV1JrF3nV1uDbNIYG8tZOMKXxjnIxTrDxF9pvdYhms7iGPTpNvmmMkONoPGOSeeg7YqhLod++larbiNPMuNVW6jG8cxh42z7HCninyadrcU3iBLIRRG8KzWtz5nIbaqshGODhTg+9Ggal+38T6bPa3c8jy2otFDTpcxGNkU9GweoPbFRS+JLaXRru7Q3VmbcoHM9q25dxGCFOMg+xrGs/D+oySatJd6eskd3ZxwpBeXzTFiC2Qz8levGKQaFrlxoeq20iSRpOIRbWs96bgoVbLHeegIxgZPSnZBdnRX3iKx06+W2uVuFGVVpxAxiQt90FsYGavQXiXFxcwKkqtbsFYuhAYkA/Ke457VyPiHRde1K6vI0V5oZHja3YXhjjRAQSrRj7zZBOTn8K6+CS5e4uFmgWOJGAhcPkyDHJI7c5FICeoLb/lt/wBdWqeoLb/lt/11akMnooooAKKKKACiiigAooooAKKKKACiiigAooooAKKKKACiiigAooooAKKKKACiiigAooooAKKKKACiiigAooooAKKKKACiiigAooooAKKKKACiiigAooooAKg/5fj/ANch/M1PUH/L8f8ArkP5mgCeiiigAooooAKKKKACiiigAooooAKKKKACiiigAooooAKKKKACiiigAqCL/j6uP+A/yqeoIv8Aj6uP+A/ypgT0UUUgGp/q1+gp1NT/AFa/QU6gCC56Q/8AXVanqC56Q/8AXVanpgFFFFIAooooAKKKKACiiigAooooAKKKKACiiigAooooAKKKKACiiigAooooAKKKKACq/lTI7mJ02s27DKTg/nViq/mzSO4ijTarbcsxGT+VAC4uv78P/fB/xoxdf34f++D/AI0Zuv7kP/fZ/wAKM3X9yH/vs/4Ux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ljikEpkkZSxXaAowMUmbr+5D/AN9n/CljlkMrRyIoYLuBU5GKAJqKKKQwooooAKKKKACiiigAooooAKKKKACiiigAooooAKKKKACiiigAqCL/AI+rj/gP8qnqCL/j6uP+A/ypgT0UUUgGp/q1+gp1NT/Vr9BTqAILnpD/ANdVqeoLnpD/ANdVqemAUUUUgCiiigAooooAKKKKACiiigAooooAwvF+oT6X4ekube5Fs4ljQzEAhFZwCeeOhPWs3RdakfxCbGHWo9bs2tWmeWNUzAysAASnB3AnjrxWx4l0uXWNHNnEImJmidhL90qrgkHj0BqpHoE+naxeyaQLe1s7612uqKF8qdRhXVQMHIPP+6Kelha3LVp4hhurqS1ayvrecRNNGlxDsMyjgleevI4ODyKg07xQmpX9xYf2ZqVnPDB5zefCvAJwB8rHk84HfBrK0jw9q9lqkV/JFbCaKzliJN1JKZpTtIY7vugkdB096k0fTPEUWmX9tcx2lrfXUbu1/FcGRmmPAO0qMKBwPQAU9A1Lej66Q95Fqc91GYIfPH2y1ELGLnL/ACkg89uCO4q7pPiS01a5a3SC7tptnmxpdQmMyx/319R+vPSuftPCF7LNeG6SG2judOa0YpcyTtvJzuy3bvgVq6Vpmrvq8F/q/wBkjNpbtbwpbMW8zcRlzkcfdGB9eaHYFcqeIdZntfEEVjNq66NZG2Mq3TRqwlfOCu5uFwOcdTmtGXXY9K02xE8kuqXdwn7v7DDuafAyWABwBj3xTtZXXzKV0630y7tJFCtDdllIPc5AII9sVk2/hnU9HttMn09rSe8tPODwuTHERK24hMZ2hT046UaBqas3irT47G1uYI7q6e6LCG3ghJlJX7+VOMbcc5xUserRT6tYxK91H9otZJlheHbwCo+bPzBhnp9ayF8P6tYLYX9o9pPqELTtNFIWSN/OfewU8kYOMZHIq9LpWqXOq2l9JLbxTJYTQO8WSFkcqQVB6gbe9LQNSRPEUc8k9r9kvbS4EDywm5h2CUL1K/QkcHB56UuhatNd6XpJuIppZru28150j/dqQB949ic8D2NYuleGNTi1OC5u1hQpazQSyi6klaV22/PhuADg8CtjQLXVtN07TbC4itfLgiaOZ0kYn5cBCox3Gc56e9DsGpu1Bbf8tv8Arq1T1Bbf8tv+urUhk9FFFABRRRQAUUUUAFFFFABRRRQAUUUUAFFFFABRRRQAUUUUAFFFFABRRRQAUUUUAFFFFABRRRQAUUUUAFFFFABRRRQAUUUUAFFFFABRRRQAUUUUAFFFFABUH/L8f+uQ/manqD/l+P8A1yH8zQBPRRRQAUUUUAFFFFABRRRQAUUUUAFFFFABRRRQAUUUUAFFFFABRRRQAVBF/wAfVx/wH+VT1BF/x9XH/Af5UwJ6KKKQDU/1a/QU6mp/q1+gp1AEFz0h/wCuq1PUFz0h/wCuq1PTAKKKKQBRRRQAUUUUAFFFFABRRRQAUUUUAFFFFABRRRQAUUUUAFFFQyTMsojjj3sRuPOABQBNRUHmXH/PuP8Av4KPMuP+fcf9/BQBPRUHmXH/AD7j/v4KPMuP+fcf9/BQBPVfyJVdzFMFVjuIK55pfMuP+fcf9/BR5lx/z7j/AL+CmAeXc/8APwv/AH7/APr0eXc/8/C/9+//AK9HmXH/AD7j/v4KPMuP+fcf9/BQIPLuf+fhf+/f/wBejy7n/n4X/v3/APXo8y4/59x/38FHmXH/AD7j/v4KADy7n/n4X/v3/wDXo8u5/wCfhf8Av3/9ejzLj/n3H/fwUeZcf8+4/wC/goAPLuf+fhf+/f8A9ejy7n/n4X/v3/8AXo8y4/59x/38FOilMjOrpsdcZGc9aAG+Xc/8/C/9+/8A69Hl3P8Az8L/AN+//r1PRSG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hOASegGaAIfLuf+fhf+/f8A9ejy7n/n4X/v3/8AXpqzzuodbf5WGRlx0p3mXH/PuP8Av4KYg8u5/wCfhf8Av3/9ejy7n/n4X/v3/wDXo8y4/wCfcf8AfwUeZcf8+4/7+CgA8u5/5+F/79//AF6PLuf+fhf+/f8A9ejzLj/n3H/fwUeZcf8APuP+/goAPLuf+fhf+/f/ANejy7n/AJ+F/wC/f/16PMuP+fcf9/BR5lx/z7j/AL+CgA8u5/5+F/79/wD16PLuf+fhf+/f/wBejzLj/n3H/fwU6GZpGdHTY6YyM560AN8u5/5+F/79/wD16PLuf+fhf+/f/wBep6KQyDy7n/n4X/v3/wDXo8u5/wCfhf8Av3/9ep6KAIPLuf8An4X/AL9//XpYoXWQySSb2I2jC4wKmooAKKKKACiioZZmWRY4497EZ64wKAJqKg8y4/59x/38FHmXH/PuP+/goAnoqDzLj/n3H/fwUeZcf8+4/wC/goAnoqDzLj/n3H/fwUeZcf8APuP+/goAnoqDzLj/AJ9x/wB/BR5lx/z7j/v4KAJ6Kg8y4/59x/38FHmXH/PuP+/goAnoqDzLj/n3H/fwUeZcf8+4/wC/goAnoqDzLj/n3H/fwU1p50Us1uNqjJw46UAWaKQHcoI7jNLQAVBF/wAfVx/wH+VT1BF/x9XH/Af5UwJ6KKKQDU/1a/QU6mp/q1+gp1AEFz0h/wCuq1PUFz0h/wCuq1PTAKKKKQHBXHiPVI7XV9QGs6fH9huJUSxlhG6RU6Lu3Zye3HWukvfEtlpywm8juY98YlkKwMywqe7kDArnZfBO62v9QSwtBri6g93aTMAS4DAqrH0IyMHpmrPiTTNf1R7uOGKV7e4s9kMcd75KwyEHcJAPv5yMdRVaE6mrqXi7SdKu2tbl5jIsSzN5UDOFjJI3EgdBjmn6d4q0jVL02trcMXMfmxs8bKsyd2QkYYDviqiaPei/v5TGuybS47ZDuHLgNkfTkc1WXw9eyQ+HIZEVFs7OWC5YMCULRBBj15paD1NXTfFGlaretaWs0hkwTGzxMqzAdSjEYYD2qXVvEGn6NLBFdNKZZslY4YmkYKOrEAcKMjmsXSNJ1gXejxX9tbwW+joypNHLuNwSmwELj5Rjk571d1W01SDxFBq2m2sV3utWtZI3l8sp8wYPnHI9R1osrhrYi03xZAfDenahfM0k94GMcdtEzNIATyFHOAME1v2d7b6hZx3drKJYJF3I47iuITw1rFvpmiTCFpLqzhlint7e8MBO9g2Vcdhjof6V1ejae2naHHapEIJcMxXzWlCuxJ+8eTyaHYFcitvE1hdXb2sa3KzBGkjWSBk85V6lMj5sf1qlpXib+1dN0q8kSSye7nMXlPCT5hAY4B7Djr7YqhpGj62Nc0671GOUmCOZLiWS980O7AYZE6KpwfQjpin6domqQ2Gh2s9vGp069dnZZQQ8eGw4+u4cU7INTch8Q6fPb2E0byEX8hihXyzu3DO7I7Y2nOaqL4psLXSrG4uLiW4e7z5XlWzb3APJ2DJAHc1X0zw9dWviy6u5Sh02MvJZIDyskuDJx9Qf++zVOz0fWtJh0W5t7OG5ntreW2ngaYJgO4YMG6HGOR70tA1L2k+KVn8Nw6ncrLOZp5EjW1gZywV2A4HsO9XJ/FWkwaba3wmkljum2wJDEzyOR1G0DPHf0rCtdH8QWmhafbmM5W4me7t7S68pm3OShV/QZ5HGabp+h65pVnpVzHaRXF1aS3PmW7XHLJK2QQ56kYHXrzTshXZp6X4sgm0STUruTcjXkkFusURLyYYhQF6k4B/KtO316xuorWSAyyLcSmEYibMbgEkOMfLjHeuX/wCEc1k6TbzSQqL2DUZ7pre3ujFvR9wwsg6HB7+9bmi2l5plpEq6dsa5uWkuQ94ZWjBH3izD5jwBgUOw1c36g/5f/wDtl/Wp6g/5f/8Atl/WpGT0UUUAFFFFABRRRQAUUUUAFFFFABSEgAk9BzS0HkYoAztH1m11u2kntUuEWOQxkTwtG2R3AYcg9jVqL/j7n+i/1qLTtOTTYHijnuZg7l91xMZGGewJ7D0qWL/j7n+i/wBaYieiiikMK5mefW77xHqNjYajb2kdpDEyiS18zezhup3DA4rpq5S7TX9P8Uaheado8V7BdwwqrtdLFsKbs5BGcc00JljT/FSSeHrS/vLeY3EpaN4rWJpPnQkNjHbjPNOn8VQ/bdFjs4Jbq21PfiaNCdoUf49c9KzU0HWNO0nS7OBnnRGle8S2uTAzSO24EN12gluOCeOtLYaHq1hZ+HXNuks1jNMLiPz8kLJkbgx+9jIPqaegtTcfxHYR6qunyeejtJ5SytCwiMn9wPjGan1bWLPRbVZ7tn+dwkccaF3kY9lUck1y17ouv3mqxtOskqRajHOsv2zbF5KsCAIv7wHr+dbfiGxvpbnTdR06GO4nsZmc27vs8xWUqcN0BHXmlZDuytpniy3n07UNQupf9HivmtoAsTb24XC7epbJIxW1pup2uq2xntWYhWKOroVZGHVWB5B5rkX8Pa1caZPNLBHHeDVmvlghuSm9CgXaJByrdef8a6Hw5p8ljaTyT2z289xL5jq901wx4ABZj3wOg44FDsCuRSeJrCwtjNeXMjq97JaIUgOd4J+TAznpjPep4fEmn3GktqMJneNX8tolhbzVfpsKYyDWUuhX4mtGMSYj1ma7b5xxE27B+vI4pLnStZij1NrMEfaNRE5SKYRvLDsUEK38JyPbp1o0DU1ofEmnT2tvOjyAT3ItAjRkMkp/hYdjxTrjxFptpHfvNKyiydY5fkJJZgCqqB94nI6VzUHh3WIdOuJFgU3Ueqrfwwy3JcyKABtMh79eTTbqw1KG01LVNQW0spTqFveQrJNmMhAo2swHBPIzjFOyC7OgtvFulXVrc3EbThbaWOGZXhZWR3ICgg8/xDNT33iLTtO+3faZHX7DEk05CE4ViQCPXpXKWUd/4jtPEc0ItPOlubd4THIXiYxbW278c8rgkcc1Yu9H1zVY9cmuLCG3kvbaCOGIXAflWJOT070WQrs3R4osWsftaQ3zqZTEqLavvc4zkLjpjnNOm8UaVDpdvqAlkliuGKwpFEzSSMM5UKBnIwc+mKi8QW2qziy+w+a8CsftMMFx5Ej8fKQ/oD1GRmsBtO1PQNI0vU3thPcadcXJktvPLGRZnYDDkctyvX3pWQ7s29V8QCPT7S8sJZcS7nCfYpJCyjruAwUA7n9KnuvFOmWNlaTyTPP9qTfGLaFpCy8ZbaBkKM96o6pb+IL02chhZYzEwmt7W9MRSQnhi+AWUDjA7+tVLHSNb0WDSbu2s4bq5hsDZz27XG3adwYMGI5HHPenoGp00Gr2l1PbRW7PKtzCZ45UQmMqCB97oDz0+tXJP9U/+6ax9Cs77SbOx02SGOSJIXaa4R8BZC2doXqRyefatiT/AFT/AO6akYy3/wCPWL/cH8qh+3rgny2wRleR83OKmt/+PWL/AHB/KoPsAwQZDgDCcfd5z+NPQWpIt0GVcoQxfYVz0NMF8CP9U2SAVGR8wJxT47XY4dn3EFieMcmoxY4H+t5AAQ7egByPrRoGpILpSisVIJYgj0x1/lTBfAgfum3Nt2jI5z0/lT0tQv3n3fKR07k8moxYkAHzcuu3YdvQDp9etGgai/blIBEbYwCxyPlycU+K6EsuzYVyCVJPXBxTPsIAUCQ4wA/H3sHP4U+K18qXfvyACFGOmTk0aBqWKrx/8fs/+6v9asVXj/4/Z/8AdX+tIZYooooAKxNU1W+TVoNK0u3gkunhaeR7hyqRoDgdASST/Ktuua1gXmmeIotag0+e/ga0NrJFbYMiHfuVsEjI5IpoTK+peLrzRRo51PSxD9qmkjutkm8Qqv8Ay0BHVeQeegq1qfiWWxk1pY7eOQWFmlyhLH5y27g+3FQXFvf6vqehXF9pfkx4uRPCXEgRGTChz0yR2FYQ0HWLa28UWLwSTxfYUt7GUcmZAG2r/vDOPwFPQWp0cOtaraatp9nq1vZeXqG5YZLV2JVwu7DBh0IzyKtf8JBDDqerQXhjt7awEB85m6+Znr+OB+NQLottpCDVYrW+1G+gh2xpJctK6g43BN7YB/niqumNeCfWdcuNIulS7MCxWbBTMQgwWIzgctnGegpaD1OrqA/8fy/9cj/MVPUB/wCP5f8Arkf5ikMWefySoCF2bOADjoM1Gt6ruoCNtYgbs9yM1JPB520q+1lzg4z1GDUYsgrqVkIUEHGO4GBT0FqOe7CTbCh2hgpbPcjNMF9kAeU25tpUZHIPSnG03SBmkyMhmGOpAxmmLYkDPm/Mu0IdvQDpn1o0DUk+1DyEkCEl22hc96Z9uU4xG3QFuR8uTinfZCIlQS/cIZTt7+v60z7CBjEhxgB+OuDn8OaNA1Hpdq7EFCq4YhieuDg0n20ZX922Dtyc9M9KT7F94eYduCFGOgJyae9oHl3bsKSpZcdcdKNA1GC+BH+qbJAKjI+bJx+FBvwFz5TcAl+R8uDj8aBY4B/eHIACHHTBz+NIbH5ceactkP8AL1yc8elGgak80vlBcKWZjgAHFQrfK20iNtp25OehNSPaqQDHiNw27OM1GtiF2ASHYNuRjqR0o0DUt1Fcf8e0v+4f5VLUVx/x7S/7h/lSGPj/ANUn+6KdTY/9Un+6KdQAVBF/x9XH/Af5VPUEX/H1cf8AAf5UwJ6KKKQDU/1a/QU6mp/q1+gp1AEFz0h/66rU9QXPSH/rqtT0wCiiikAUUUUAFFFFABRRRQAUUUUAFFFFABRRRQAUUUUAFFFFABUMkUhmEsTKG27SGGRipqKAIMXX9+H/AL5P+NGLr+/D/wB8n/Gp6KAIMXX9+H/vk/40Yuv78P8A3yf8afJMsRUEMWboFGTTPtQ/55Tf9+zTEGLr+/D/AN8n/GjF1/fh/wC+T/jR9qH/ADym/wC/Zo+1D/nlN/37NABi6/vw/wDfJ/xoxdf34f8Avk/40fah/wA8pv8Av2aPtQ/55Tf9+zQAYuv78P8A3yf8aMXX9+H/AL5P+NH2of8APKb/AL9mj7UP+eU3/fs0AGLr+/D/AN8n/GjF1/fh/wC+T/jR9qH/ADym/wC/Zo+1D/nlN/37NABi6/vw/wDfJ/xp0Mbq7vIwLPjO0YAxTftQ/wCeU3/fs0fah/zym/79mgCeioPtQ/55Tf8Afs0fah/zym/79mkMnoqD7UP+eU3/AH7NH2of88pv+/ZoAnoqD7UP+eU3/fs0fah/zym/79mgCeioPtQ/55Tf9+zR9qH/ADym/wC/ZoAnoqD7UP8AnlN/37NH2of88pv+/ZoAnoqD7UP+eU3/AH7NH2of88pv+/ZoAnpGVXUq6hlIwQRkGoftQ/55Tf8Afs0fah/zym/79mgCWONIYxHEiog6KowBTqg+1D/nlN/37NH2of8APKb/AL9mgCeggHqM1B9qH/PKb/v2aPtQ/wCeU3/fs0AT0VB9qH/PKb/v2aPtQ/55Tf8Afs0AT0jDcpB7jFQ/ah/zym/79mj7UP8AnlN/37NADUjuY0VFeIqowCVOcfnTsXX9+H/vk/40fah/zym/79mj7UP+eU3/AH7NMQYuv78P/fJ/xoxdf34f++T/AI0fah/zym/79mnxTLKWADBl6hhg0AMxdf34f++T/jRi6/vw/wDfJ/xqeikMgxdf34f++T/jRi6/vw/98n/Gp6KAIMXX9+H/AL5P+NLDE6u8kjKWfH3RgDFTUUAFFFFABRRTTIinDOoPoTQA6imedF/z0T/voUedF/z0T/voUAPopnnRf89E/wC+hR50X/PRP++hQA+oZYpDKskTKGAKkMMgin+dF/z0T/voUedF/wA9E/76FAEeLr+/D/3yf8aMXX9+H/vk/wCNSedF/wA9E/76FHnRf89E/wC+hTAjxdf34f8Avk/40Yuv78P/AHyf8alV0f7rKfoadSAgxdf34f8Avk/40Yuv78P/AHyf8anooAgxdf34f++T/jRi6/vw/wDfJ/xqeigCDF1/fh/75P8AjRi6/vw/98n/ABqeigCDF1/fh/75P+NGLr+/D/3yf8anooAgxdf34f8Avk/40147mRGRniAYYOFP+NWaKAEUbVA9BiloooAKgi/4+rj/AID/ACqeoIv+Pq4/4D/KmBPRRRSAan+rX6CnU1P9Wv0FOoAguekP/XVanqC56Q/9dVqemAUUUUgCiiigAooooAKKKKACiiigAooooAKKKKAKOqata6PbxzXXmFZJBEixRl2Zj0AA5pNO1WHUzIIre8i8vGftFs8Wc+m4DPSsPx40yafpjW91DazDUYdk865RDzyRkcfjVnSrzVRps5a/07XLxZAQLVhCqofXlueDTtoK+p0VFchq0Nzq2u6JaXklzYLNBctNDa3JG7GzALDGeuaxdNF5b2ml6qdWv57ltVNiwmmyjQ72UKV6E4AO7rmiwXPSapSapbQlBL5kfmXAtk3xkbnIyMeo9+lcTe6rnxDBeWUlym7U1tHaW+GGGdrIIf7voeverEtyS++4nJSPxMEBkfhBt4HPQc/rRYLnd0VTsIraJrs29y05e4ZpQ02/y3wMqP7oHHHvVykMgP8Ax/J/1zb+YqeoD/x/J/1zb+YqegAooooAKKKKACiiigAooooAKKKKACiiigAooooAKKKKACiiigAooooAKKKKACiiigAooooAKKKKACiiigAooooAKKKKACoE/wCP6X/rmv8AM1PUCf8AH9L/ANc1/maAJ6KKKACs/U9astJ8lblpDLOSIoYYmkd8cnCqCcD1rQrl9RuILDx5Y3N7NHBbyWEkUcsrBV371JGTxnH8qaEy6/izSVsra6SWaZLmRoo0igdnLr95SoGQRg5BFEvinT4LBryeK9hjEqwhZLSRXZm6BVIyfwrnfFGpQ30ug3Wi6nZ2/wDp0qi7ljzEGEbBuuN3pnNN1ye9l8M2Il1XT9RvV1a3xLAu2MfN8oYBif1p2Fc6zTdesdUuJbaEzR3MSh2huIWifaejYYDI9xWnXMHRbqa7u9T16/giU2htk+yFohEhO5mLk5zwOe1dLGFESBW3KFGCTnI+tJjQ6qtvFG4kZo1ZjI3JGe9WqgtfuSf9dG/nSGO8mDOPKjz6bRR5VvjPlx4H+yKpyxObp8Id5cMrY/h2461EsRwp8phGuwOu3qRnPHenYVzR8mDj93Hz0+UUeTATgRx8f7IrOWFxtBibcQuzj7vzZ/DipbeOVZcom11Vg5YcE7uPrRYLlzyYM48uPPptFHlW+M+XFgdflFU5IpDct8h8wupDAcY288/Wo0iO1T5TBF2CQbepGc8d6LBc0fIhPSKP/vkUeRD/AM8o/wDvkUyzVktVDAjk4B7DPFT0hlYokd7DsRVyrZwMZ6VZqCT/AI/YP91v6VPQAUUUUAFFFFABRRRQAUUUUAFFFFABRRRQAVBF/wAfVx/wH+VT1BF/x9XH/Af5UwJ6KKKQDU/1a/QU6mp/q1+gp1AEFz0h/wCuq1PUFz0h/wCuq1PTAKKKKQBRRRQAUUUUAFFFFABRRRQAUUUUAFFFFAEF3ZWl/B5F5aw3MWc7Jow659cGo7LStO03f9gsLW18zG/yIVTdjpnA5q3RQAxoYmmSZokMqAhHKjcoPXB7ZwKjFlaCNYxawhFfzFXyxgPnO4D1z3qeigCqdMsGuWuWsbY3DEEymJdxI6HOM8U57CzkikiktIGjkfzHVowQzf3iO54HPtViigCOKCGAuYYo4/Mbe+xQNzep9T71JRRQBBKsizpKib8KVIzj0/w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hWQzySumzKhQM56Z/wAanooAKKKKACobqztr6AwXdvDcRE5KSoHU/gamooAqXGladd28dvc2FrNBH9yOSFWVfoCMCmQaNpdrGY7fTbOKMuJCscCqNw6NgDqPWr1FADJoYriF4Zo0kicYZHUEMPQg04AKoVQAAMADtS0UAFVIp44TIkhKt5jH7p6E1booAg+2Qf3z/wB8n/Cj7ZB/fP8A3yf8KnooAg+2Qf3z/wB8n/Cj7ZB/fP8A3yf8KnooAg+2Qf3z/wB8n/Cj7ZB/fP8A3yf8KnooAg+2Qf3z/wB8n/Cj7ZB/fP8A3yf8KnooAqiRZruIx5IVWycEYzirVFFABRRRQAUUUUAFFFFABRRRQAUUUUAFFFFABUEX/H1cf8B/lU9QRf8AH1cf8B/lTAnooopANT/Vr9BTqan+rX6CnUAQXPSH/rqtT1Bc9If+uq1PTAKKKKQBRRRQAUUUUAFFFFABRRSN90/SgBaK828KahpWoT2cNxc63JqjTOWYtceSWVmPX7mMD6VuxeMLlrlmk0d009b9rFrkTqTu3bVbZjO0nr6e9OwrnWUVxOv+JNQlt7pLLT5ls4b2K1a9WYBg4lUN8nXbzjOfwq9qHjKOxv7mP7Mj2lpIsVxKbhFcMQD8qHlgNwz09s4oswudRRXPDxDeSa7eWUOlbrSykRZ7szhQFZA+QuMkjPSq+l+NIr+7t0ltlgt7xXa1kFwrsQoLHeg5UlQSOvvg0WYXOpornLPxPcTWU2qXWlPbaSsLTxXJmVmZB6p1BPUdffFFh4jvri4NrdaO1rdTW7XNmhnVhMox8rEfdbkZHI560WC50dMlfy4XcDO1ScUlu8sltE88QimZAXjDbtjY5Ge+D3pLr/j0m/3D/KkMYEuSoP2heR/zz/8Ar0vl3P8Az8L/AN+//r1Mv3F+lL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TXW5SNn89TtGceX1/WrNRz/wDHvJ/uH+VMByNvjVsY3AGnUyH/AFEf+6P5U+kAUUUUAFFFUNa1H+yNGu9QEXnfZ4zJ5YbG7HbNAF+iuZHim6hjvxfaS1tPb2ZvYk89XEsY7Ej7pzxjmpjqf2G+mJWWUz2L3/zy8IECgRqMcD5s5p2Fc6CiuPi8XavM1nEvhtxNfwedaBrtMEAAtvP8PUY4Oc9qsP4xVtNsZYLMfa7xpEEE86xrGYzh9z9ODwMZzmizC6OoorlW8YyT2+mnTdMNzcXsk0XlGdVETxjkFuQRkdRTrvxXdW00+3SHlhsY0fUHWdcwkruIUfx4HXp7UWYXR1FFVree4muZw9uEtgEMMwkz5uRk8dsfrVmkMrs00lw8cbqioASSuc5//VS+Xc/8/C/9+/8A69Ef/H5P/ur/AFqemBB5dz/z8L/37/8Ar0eXc/8APwv/AH7/APr1PRSAg8u5/wCfhf8Av3/9ejy7n/n4X/v3/wDXqeigCDy7n/n4X/v3/wDXo8u5/wCfhf8Av3/9ep6KAIoHZ4zvxuVipI74OKlqC2+5J/10b+dT0AFFFFABRRRQAUUUUAFFFFABUEX/AB9XH/Af5VPUEX/H1cf8B/lTAnooopANT/Vr9BTqan+rX6CnUAQXPSH/AK6rU9QXPSH/AK6rU9MAooopAFFFFABRRRQAUUUUAFIRkEetLRQByuk+H/EOkiC2j161axikLeUbH5ihYsV3b+vOM4qwfC5/s2W0F39/Uft27y+n7wPt6+2M10VFO4rHKXnhG8nkuYYNYMOn3F2t40BgDNvDhmG7P3SR06+9ST+E2bWp722ubZIbmUTTJLZpK4YAA7XPQHHcH2rp6KLsLIzLXSFgvdWnkk8xNQdWKbcbQIwmM9+lZei+EjpEqxm5t5bOJGjiUWaLLtIxhpBycDuMZ7109FFwscnpfh/UPs19pF/eM+irG1rbxeUqu6EdS3tnA6dMmrNj4dv4Ln7Vd6t9puYLZrazfyAoiBx8zDPzNwM9Bx0ro6KLhYjt1lS2iSeQSzKgDyBdoZscnHbJ7Ul1/wAek3+4f5VLSModSrDKkYIpDBfuL9KWq4tcDAnmx/vUv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o5/+PeT/cP8qZ9mP/Peb/vqkNrkYM0xB6jd1oAlh/1Ef+6P5U+kACgADAAwKWgAooooAKo6zp51bR7qwEvlefGU37c7fwq9RQBjXnh9L27lllnIjl09rFlVecE53A1RtvDGoCWSS+1gXLGwksUAtwgUMRhuDyeOf6V09FO4rGPBoZhutIm+0Z/s+2aAjZ/rMhRnrx939ay5fBhNlapFdw/arWaaSN5rYSRkSNkqyE/TkEdK6yii7CxhQ+Hmjn0iZrlC1gZWYJAsYkLrjgLgLj8ag1LwvPd3t61tqRtrTUQq3sPkhi4A2/K38JI4PWukoouFitbwXEVxMXnVrYhBDEEwY8DBye+f0qzRRSGQR/8AH5P/ALq/1qeont1d94d0YjB2nGab9mP/AD3m/wC+qAJ6Kg+zH/nvN/31R9mP/Peb/vqgCeioPsx/57zf99UfZj/z3m/76oAnoqD7Mf8AnvN/31R9mP8Az3m/76oALb7kn/XRv51PTI41iTaufUknkmn0AFFFFABRRRQAUUUUAFFFFABUEX/H1cf8B/lU9QRf8fVx/wAB/lTAnooopANT/Vr9BTqan+rX6CnUAQXPSH/rqtT1Bc9If+uq1PTAKKKKQBRRRQAUUUUAFFFFABRRRQAUUUUAFFcxNc61qutala6ZfQWUVgEQb4PMMsjLu554UAgcc9at3viW20gQQagsr3flCS4FpC0iwr3dvRcg+/FOwrm5RWFqPi3TdOuEhZLqd3txcr9mgMgMRON3Hal07xZpWqX0VrbPN+/QvbyvCyxzgDJ2MRziizC6NyiufsPGOl6jdw28S3SeezJFLLbssbupOUDdM8Go9O8SBNDF5qBaSZ7uW3ijgiLPIQ7AKFHfA/SizC6OkorDm8V6ZDp8F6ftDJNP9mEawsZFlwTtZeoPFVY/HWjyMgK3ifvBFOz2zAWzk4CyHHyk5H50WYXR01FY174n06wvmtZjMfLKiaVIi0cBb7odh0zkf1xUN94w0vT9Qns51ut1uyCeRIGaOIOAQzMOAOaLMLm/RWImvk+JbzTHtZVt7e2Sf7VgbOd2cnPT5eOPWix8VadqMkqQpdBljaaISW7L56Dq0efvDke/IosFzbpCcAn0qO1nF1aw3CpIiyoHCSLtZcjOCOx9qe/3G+lIZAk1xIgdYU2sMjL84/Knb7n/AJ4x/wDfz/61Otv+PWH/AHB/KpaYEG+5/wCeMf8A38/+tRvuf+eMf/fz/wCtU9FICDfc/wDPGP8A7+f/AFqN9z/zxj/7+f8A1qnooAg33P8Azxj/AO/n/wBajfc/88Y/+/n/ANap6KAIN9z/AM8Y/wDv5/8AWo33P/PGP/v5/wDWqeigCDfc/wDPGP8A7+f/AFqdDKZN6uu10OCAcj1qWoIf+Pi4/wB4f+gigCeiiigAoorI13VbmwaytbGGKW9vZvLi84kIoALMzY54A6DrQBr0VgrqWqWluBqy2NtJ9qjhjlRmZJlb0HVW7c8VFrni/T9MdrSC6t5NQWWNDAzH+JgMZ9cHOOtOwrnR0Vm3PiDSbPUFsbi+ijuWIAVs4BPQE9AT2BPNUPEXi3T9DguYhdQNqMcW9Ld2POegJHQnsOposO50NFZl1r+l2FxDbXl9DDPKAQjHpnpk9FyemcZq5FeW813cWscoaa32+amD8u4ZH5ikBPQTgZopG+430oArpNcSIHSFdrDIy/OPyp2+5/54x/8Afz/61Otf+PSH/cH8qlpgQb7n/njH/wB/P/rUb7n/AJ4x/wDfz/61T0UgIN9z/wA8Y/8Av5/9ajfc/wDPGP8A7+f/AFqnooAg33P/ADxj/wC/n/1qN9z/AM8Y/wDv5/8AWqeigCDfc/8APGP/AL+f/Wo33P8Azxj/AO/n/wBap6KAIN9z/wA8Y/8Av5/9ajfc/wDPGP8A7+f/AFqnooAhildpGjkQKwG4YOQRU1QD/j/b/rkP5mp6ACiiigAornvG19Jp3hma5jupLULLEHmj+8qFwGI4PbNUNK13RLfTtR1a11zUNTt7VB5yzMTtz0wCq8mnYVzsKK5bVvEGq2/he+v49Ke1u4CmxZZUZGBYcgg88HpWhqWs3mnW6Tf2PPOqx+bcGOVMRAdQMkbj7CiwXNmiuZ1XxV5cbR6dYXV4xs/tMkkO0eSjA7TgnknGcD0qODxLPb6VpcSWN1qV7JYxXM/lFRtQgZYkkZJOcAdaLBc6qiqFlqY1AwS28DtZz2yzpckjHPRcdc45q/SGFVU86YM4n2DcQFCg9DirVQWn+pb/AH2/maADyZ/+fk/98CjyZ/8An5P/AHwKnooAg8mf/n5P/fApkgnhUP55YBgCpUc5OKtVDdf6j/gS/wDoQpiJqKKKQwooooAKKKKACiiigAooooAKKKKACoIv+Pq4/wCA/wAqnqCL/j6uP+A/ypgT0UUUgGp/q1+gp1NT/Vr9BTqAILnpD/11Wp6guekP/XVanpgFFFFIAooooAKKKKACiiigAooooAKKKKAOYurLXdN1m+utGgs7mPUChcXEpQwOq7d3AO4EY44PFMv9N12K5nms0s7p7+zjtrhpHMYjdd3zgc5X5zx14rqqKdxWOcsdBuLG/TaVeCPSUs1cnlnVienpzUOnaFfW1t4XSRY92nb/ALRh84zEyjHryRXU0UXCxwHhyz1fUtO0eKSG2TTrW6e6E4kJd9ruAm3HByeTmpZPDGq/2fEgijeWx1CWeJUumi+0Rybv4l5Rhu/T3ruQAowAAPQUtFwscpBoF2lvphFrFBJHqX2y4QXLynGxlyWblm5HtRfaBfz6Z4igRY/Mv7pZYMvwVAjHPp9011dFFwscVqHhi9l1i9ItUu7K/kSR919LCI8KqkMi8P8AdyP1q7faFezW3iWOJY/9PRFt8v1xGF59ORXUUUXCxzL6NftqdwuyI2d7pq2ssofDROofoP4gd/6VFp2ma2Lqylvbe0jGlWrwwCKYt9oYqoBPHyjC9OTzXV0UXCxFbNO9rE1zGsc5QGRFbcFbHIB709/uN9KdSEZBHrSGR23/AB6w/wC4P5VLVdIriNFRZU2qMDKc4/Ol23P/AD1j/wC+D/jTAnoqDbc/89Y/++D/AI0bbn/nrH/3wf8AGkBPRUG25/56x/8AfB/xo23P/PWP/vg/40AT0VBtuf8AnrH/AN8H/Gjbc/8APWP/AL4P+NAE9FQbbn/nrH/3wf8AGjbc/wDPWP8A74P+NAE9QQ/8fFx/vD/0EUbbn/nrH/3wf8adDGyb2dgzuckgYHpQBLRRRQAVgeI7S8NxpuqWVsbqSwlZ2t1YK0iMpU7SeMjg1v0UAclqB1jW9PtZJdJa1CajBIkLSBpBGpyzPjgfQE1mahYaqsV9pceiPP5uqC8W7V02eWZQ2eTncBxj2r0CincVjhfEttr1/Nf2i2948LPEbdYPKELRgqSXLfNuyDwMcYxUWuafqqR+IbCDRpLz+0pVnhuEddoG1QQcnORtOPWu/oouFjgtX0XUH1fUo2ttRms9TWNf9DkiVQAgUhy4JHTII/nXZWkjiaW2NvKiQKgWdyCJeOcd+OhzVuii4WCkb7jfSloIyMUhkVr/AMekP+4P5VLVZIriNAiyptUYGU5x+dO23P8Az1j/AO+D/jTAnoqDbc/89Y/++D/jRtuf+esf/fB/xpAT0VBtuf8AnrH/AN8H/Gjbc/8APWP/AL4P+NAE9FQbbn/nrH/3wf8AGjbc/wDPWP8A74P+NAE9FQbbn/nrH/3wf8aNtz/z1j/74P8AjQBPRUG25/56x/8AfB/xo23P/PWP/vg/40AA/wCP9v8ArkP5mp6hjicStJI4ZiNowMDFTUAFFFFAGR4l0u51jRXtLOWKK48xJEaZSVyrBuQPpVWCy8ST2t3BqU+kFZI9sflW7Mu7/bVjgjFdDRTuKxxsHg25Gj6tbPNZ20l8iKkVpEywRsnIbaT1PGcY4AqXWvC+oazIJZpbCRpLTyHSeJnSF+cvGM9Tnv6CutoouwsjkpfDOqw7TpuoW0TTWEdnc+dEW+4pAdOevJ4NSHw7qlpHZPpt9bR3EdjHZT+dEWVlX+JcHOeTwa6mii4WMzStOm0qC0sYpY2sLe1WIAqfMLj+LPTGO3rWnRRSGFQWn+pb/fb+ZqeoDaoWJDSLk5IVyBQBPRUH2Vf+ek3/AH8NH2Vf+ek3/fw0AT1Ddf6j/gS/+hCk+yr/AM9Jv+/hoFqmQS0jYOcM5IoAnooooAKKKKACiiigAooooAKKKKACiiigAqCL/j6uP+A/yqeoIv8Aj6uP+A/ypgT0UUUgGp/q1+gp1NT/AFa/QU6gCC56Q/8AXVanqC56Q/8AXVanpgFFFFIAooooAKKKKACiiigAooooAKKKKACiiigAooooAKKKKACiiigAooooAKKZMjSwPGkjRMykB1xlfcZ4rkdP+3xa3qwvfEN21npbRMQ8cQDqU3tuIX+WKdgOxornP+EojvLC88m3u7S4Fo9zb/aYtvmoB95f04ODyOKcviMW2m6aHt7q9vZ7RJ3jtYtzBdoy56ADPbqe1FhXOhork7vXrm91/QYNNMxsLyJrl5YggLqMYB38gDPOBmr1p4rsrvUEtlgu0hmcx2928WIZnGcqrfgcZAzjiiwXN6iudt/GFncXsUBs76OKW4e2W5eH90ZVYrtznvg4PTt1qf8A4Siz/tAW3kXXkmf7MLvyv3JlzjZnr14zjGeM0WYXNuioLW5NykjG3mh2SNGBKuC2DjcPY9qnpDIJGla48qNlQBdxJXOeaPLuf+e6f9+//r0D/j+b/rmP5mm3M7ROAvZGc++KYh3l3P8Az3T/AL9//Xo8u5/57p/37/8Ar1B9qn3iL93vJ+9g4xjPTNSQXDOGLAf6tXAHuOn6UAP8u5/57p/37/8Ar0eXc/8APdP+/f8A9eq63cxKqdm5wpBwcDOfekF7KUDgJ8oBYY6/NjiizC6LPl3P/PdP+/f/ANejy7n/AJ7p/wB+/wD69RR3bGQGQqI23Y46YOKHu3EuU2mMMq+5zRZhoS+Xc/8APdP+/f8A9ejy7n/nun/fv/69VxeTHYCEzIFKnB4ycfjSG9mC5wnyDLcHn5scUWYXRZ8u5/57p/37/wDr01mnhaMvIrqzBSAmOv41ZqC56Q/9dVoAnooopDCiiigAorntWub668Q2mjWV41kjW73M0yIrOQCFCjcCByck47VKdRudEsoLfUXk1K/ldlhW1hw8qjnJGcAgdTwKdhXNyiuebXTd3+htZu6QXUs0c0cibWBRTlSDyCGFWU8R2j2dvciKbZPe/YlGBkPvK5PPTKmiwXNiiue0zWLn+z9TuJ4p7t4NRngjjgjBYqHwo/D1NOk8W2cOmPeS2t4jR3KWstt5WZUkYgAYB56g8E9aLBc36KzrLVXvGgVtNvrfzUdiZowBHtIGGwepzkewrRpDCoriRo4Sy43ZAGfc4qWoLv8A1H/Al/mKADy7n/nun/fv/wCvR5dz/wA90/79/wD16fPJ5UDyDqoyKqtdSoxztKqQp45J25zTET+Xc/8APdP+/f8A9ejy7n/nun/fv/69QJdTHaW2/wABOB2bNPmuZEmYKF2IVByOTk0WAk8u5/57p/37/wDr0eXc/wDPdP8Av3/9eq4vZfRMuoK8Hj5sc0G8mwwATKBixwecGizC6LHl3P8Az3T/AL9//Xo8u5/57p/37/8Ar1CLxvOG/aIyzL05GBSyXbByY9pjUKTx1ycUWYXRL5dz/wA90/79/wD16PLuf+e6f9+//r1X+2y7d2E+YEqMdPmxzQbuYblATcm4k4ODjH+NFmF0WPLuf+e6f9+//r0+3kMsCuwAJ64p6ncoPqM1DZ/8eqfj/OkMnooooAKKKKACiiigAooooAKKKKACiiigAooooAKKKKACiiigAooooAKKKKACoIv+Pq4/4D/Kp6gi/wCPq4/4D/KmBPRRRSAan+rX6CnU1P8AVr9BTqAILnpD/wBdVqeoLnpD/wBdVqemAUUUUgCiiigAooooAKKKKACiiigAooooAKKKKACiiigAooooAKKKKACiiigArn5PD0l1N4iWeVVg1VERCh+ZQI9hJ/GugooA43SfCdzBFOl1bafFJ9ke2S4geV3bcMFsMcKDgZAz9ahufCmpTRabcPDYT3VvZizlhkmkWPAPDqy859QRXcUU7sVkc9a+HpLTU9ImiW2it7K1lheOLcBucg/KDnjg9TVOx8O6rDJp9jPNaHS9OnM8Lpu82T721WHQY3ckdcdq62ii4WOaj0C7XS7O2Lw74dUN4xycFPNZ8DjrhhVC18HS22sFmtrCezN01yJpXk81csW27AduQejfpXaUUXCxBam6Kyfa1hDeY2zyiSNmflznvjrU9FFIZAP+P5v+uY/mafJCsjKWHQEfUHqKSSASOHDujYxlTjIpv2Y/8/E3/fQ/wpiE+xw7NvzZznduOemOv0qSOFIy20cMAMegHamfZj/z8Tf99D/Cj7Mf+fib/vof4UAAs4QpUBucYO7kY6Yo+yQ/J8p+UYxnr359eaPsx/5+Jv8Avof4UfZj/wA/E3/fQ/woAclvHHIXUHJ9+BnrihreNpRIQd314OOlN+zH/n4m/wC+h/hR9mP/AD8Tf99D/CgAFnCFYAHnGDnpjpj0oNpCQo2n5eOvXnPPrzR9mP8Az8Tf99D/AAo+zH/n4m/76H+FAE9QXPSH/rqtH2Y/8/E3/fQ/woFsNys0sj7TkBjxmkMnooooAKKKKAMLWdM1FtTt9W0h7Y3cMTQNFdFgkiMQeq8ggj0rO1Tw7q2pW1hcXUtld39s8jNC2+KIq+PlDL8wxgYJzmuuop3FY5eHw9d2kejSWsVjFJaXDyTxIXCEOCGKk5JbnPPX2qsPDutRz29ostidNt9T+2q5LCVlLsxXGMZBbr39q7Gii4WOSl8PauLLUrWGa38ubUDdxr5jJ5yMdzRuQMr6ZGahs/Cd9BaTRn7LH5mqQ3oSN3YKibMjLck/Kf8A61dnRRcLEDG7+3RhFh+ybG8wknfvyMYHTGM5/Cp6KKQwqC7/ANR/wJf5ip6ZJGssZRs4PpQA51DoyMMhhg1CLWLeGIJIHc8HjGcetH2Y/wDPxN/30P8ACj7Mf+fib/vof4UwBbSJMY3cEHk56dB9BTmt43lEhB3DHfg46Zpv2Y/8/E3/AH0P8KPsx/5+Jv8Avof4UCD7HDhhg/N79Oc8enNBs4Sqgg8Zyc9c9c+tH2Y/8/E3/fQ/wo+zH/n4m/76H+FADhbxrN5oB3devAPrQ9vHJIHYHI9+D6Zpv2Y/8/E3/fQ/wo+zH/n4m/76H+FAB9kh+f5T8wxjPTvx6c0GzhKhSG4zk7uTnrmj7Mf+fib/AL6H+FH2Y/8APxN/30P8KAJxwMCoLP8A49U/H+dH2Y/8/E3/AH0P8KljRY4wi9B0pDHUUUUAFFFFABRRRQAUUUUAFFFFABRRRQAUUUUAFFFFABRRRQAUUUUAFFFFABUEX/H1cf8AAf5VPUEX/H1cf8B/lTAnooopANT/AF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x9XH/Af5VPUEX/AB9XH/Af5UwJ6KKKQDU/1a/QU6mp/q1+gp1AEFz0h/66rU9QXPSH/rqtT0wCiiikAUUUUAFFFFABRRRQAUUUUAFFFFABRRRQAUUUUAFFFFABRRRQAUUUUAFFFFABRRRQAUUVFPI0arsUFmYKMnigCWioM3fpD+Zozd+kP5mgCeioM3fpD+Zozd+kP5mgCeioM3fpD+Zozd+kP5mgCeioM3fpD+Zozd+kP5mgCeioM3fpD+Zozd+kP5mgCeioM3fpD+ZprS3EW1pFjKFgDtJzycUAWaKKKACiiigAooooAKKKKACiiigAooooAKKKKACiiigAooooAKKKiuHdEUJgMzBQSOmaAJaKg8u4/wCfhf8Av3/9ejy7j/n4X/v3/wDXoAnoqDy7j/n4X/v3/wDXo8u4/wCfhf8Av3/9egCeioPLuP8An4X/AL9//Xo8u4/5+F/79/8A16AJ6Kg8u4/5+F/79/8A16PLuP8An4X/AL9//XoAnoqDy7j/AJ+F/wC/f/16PLuP+fhf+/f/ANegCeioPLuP+fhf+/f/ANemSGeFQ7Sq6hgCuzHU49aALVFFFABRRRQAUUUUAFFFFABRRRQAUUUUAFFFFABRRRQAUUUUAFFFFABUEX/H1cf8B/lU9QRf8fVx/wAB/lTAnooopANT/Vr9BTqan+rX6CnUAQXPSH/rqtT1Bc9If+uq1PTAKKKKQBRRRQAUUUUAFFFFABRRRQAUUUUAFFFFABRRRQAUUUUAFFFFAHJeJdWls9bt7a51SXSdNa3aT7UkSsHkB+6WYEKAOfer/wDbkdhpWn/v5NYuboYha1Rcz4GS3B2gAdTnFS6umvmYHSjpssDLteG8Vxz3IZc5+hFYM/gmcadp/lmznurWWaV4XDRQt5p3Mq7eVAOMdarQWpsTeLLOO1s5orW8ne7leFIY4v3iyICWVgehG0iqV/4qLWOl3tpDdqH1D7LcWxhzLkK+Ux65A5HHvViy8PS2raOyR2kAtJ5Zp0g3bSXRhxuyScnkmmp4eu1mjcyQ4XWHvzyf9WVYAdOvNGgal208RRXulz3cNleGaCTypbPy/wB8r8cEZx3BznGOaLbxCl1bM8en3vnx3C289sUHmRE4+Y8424Ocgnis278OajJHqvkTwj7XepcCMuyiWMKAY2YcrnHUZp2h6HqmiJetClgrXV2knlh3KpHgBhk8luDjt9KWganU1Bc9Yf8ArqP5Gp6guesP/XUfyNIZPRRRQAUUUUAFFFFABRRRQAUUUUAFQXf+oH++v/oQqeoLv/UD/fX/ANCFAMnooooAKr39wbTTrq5UAtDC8gB74BNWKZLEk8LxSLuR1KsPUHrQBzPh/SbiWz03V31i/a5lQTXCvLujl3DO3YeFAzxjHSpLLxVJdXdqZdMeHTr2QxWl0ZVJdgCfmTqoO046++Kdpnh7UrCe3hfXZZNMtf8AUWywqjEAYCu/8QH0HvTbLwtPbXVokupGbTrGQy2tt5IDK2CBuf8AiA3HHA96rQWpDZeMLi4mtnn0d4LG4ums0uROrfvAxC/L12nHWs+G/vYofEGoagjyImoLbxrFeuNqh1AAG0BR82SR15BrZi8MGPTbK0+1g/ZtQF7u8v73zltuM8dcZp0/hozabqNn9qA+2Xou93l/c+ZW24zz93r70aC1HQ67fXPiC60630rfb2kqxzXRnAADLuyFxkkelZsfjLUJIrWceHpDb3crW9u63KEtKGYDIOMKQpOevtW/YaWbLUNSuvO3/bZVk27cbMKFx79Ko2/hswadpdp9qDfYbw3JbZ9/Jc7evH3+vtS0HqLaa/dXOl3kp03y7+zl8ma2e4UKDgHPmdNuCDnGfaqUnjKSLR3uv7N826ivo7J7eG4VgzPtwVfoRhh1x3qe+8LNdx3228VWuL1LtQ8W5MqoXY65+ZTjPaoYvB7paSQteRBpNRivj5VuEUbAvyBQf9nr796egam7aXV02nG41Cz+yzKGLQpIJOBnGCOuRWRpXio6hZT6hNaxw2KQG4WVLlJG2jsyjlWx25HvXROGaNlVijEEBgM4PrXLW3g0m7uJ9QuoZhJbyW2La1WAur4yXx95uOOgpaBqOsfGP2neJ7JYXa1e7gVblZN6KASG2/dbkccjnrTtN8T3V/JbxXmlPYi9tDcWr+er7gACwIH3T8wI/pRpvhWaytriCS8tXVrZreNorJI3wRgMzDkn6YFXE0ApJpDfaQf7PtHtj8n39yquevH3envT0DUxPCPiS9ew0W21KxmVL2EiG8eYM0jqCTuXqMgZB/lWsniOZNei067so4Undo4XS5WR8qM/Og+7kDI6++KSz8MG1tdBh+1hv7KLZPl483KlfXjr71TsPBklnqNjcG9hdLOZ5FItQJZQwI+d85J560aC1OlsZbma0WS8thbTktuiEgfABIHI9Rg/jS3P/LH/AK6rSWUd1DaKl5cLcTgtukWPYCMnHHsMD8KW5/5Y/wDXVakonooooAKKKKACiiigAooooAKKKKACoLz/AI9j/vL/AOhCp6gvP+PY/wC8v/oQoQE9FFFABRRRQAUUUUAFFFFABRRRQAUUUUAFFFFABRRRQAUUUUAFFFFABUEX/H1cf8B/lU9QRf8AH1cf8B/lTAnooopANT/Vr9BTqan+rX6CnUAQXPSH/rqtT1Bc9If+uq1PTAKKKKQBRRRQAUUUUAFFFFABRRRQAUUUUAFFFFABRRRQAUUUUAFFFFABRRRQAUUUUAFFFFABUc0XmqAGKsp3KR2NSUUAQeVcf8/P/jgo8q4/5+f/ABwVPRQBB5Vx/wA/P/jgo8q4/wCfn/xwVPRQBB5Vx/z8/wDjgo8q4/5+f/HBU9FAEHlXH/Pz/wCOCjyrj/n5/wDHBU9FAEHlXH/Pz/44KPKuP+fn/wAcFT0UAQeVcf8APz/44KQ28jkCScsoIOAoGcVYooAKKKKACiiigAooooAKKKKACiiigAooooAKKKKACiiigAooooAKZLEsqbWyMHIIPINPrP1zVY9D0S71OaNpI7aPeUXq3tQVGLlJRW7LP2Y/8/E3/fVH2Y/8/E3/AH1XlX/C8I/+gG//AH/H+FH/AAvCP/oBv/3/AB/hTsz0f7Hxv8n4r/M9V+zH/n4m/wC+qPsx/wCfib/vqvKv+F4R/wDQDf8A7/j/AAo/4XhH/wBAN/8Av+P8KLMP7Hxv8n4r/M9V+zH/AJ+Jv++qPsx/5+Jv++q8q/4XhH/0A3/7/j/Cj/heEf8A0A3/AO/4/wAKLMP7Hxv8n4r/ADPVfsx/5+Jv++qPsx/5+Jv++q8q/wCF4R/9AN/+/wCP8KP+F4R/9AN/+/4/wosw/sfG/wAn4r/M9V+zH/n4m/76o+zH/n4m/wC+q8q/4XhH/wBAN/8Av+P8KP8AheEf/QDf/v8Aj/CizD+x8b/J+K/zPVfsx/5+Jv8Avqj7KCRvllcA52s3FZfhTxHF4p0KPU4oHgDOyNGxzgj3rboPOqU5U5OElZoKKKKRIUUUUAFFFFABRRRQAUUUUAFFFFABRRRQAUUUUAFFFFABRRRQAVBF/wAfVx/wH+VT1BF/x9XH/Af5UwJ6KKKQDU/1a/QU6mp/q1+gp1AEFz0h/wCuq1PUFz0h/wCuq1PTAKKKKQBRRRQAUUUUAFFFFABRRRQAUUUUAFFFFABRRRQAUUUUAFFFFABRRRQAUUUUAFFFFABRRRQAUUUUAFFFFABRRRQAUUUUAFFFFABRRRQAUUUUAFFFFABRRRQAUUUUAFFFFABRRRQAUUUUAFFFFABRRRQAVzPxC/5EHWf+uH9RXTVzPxC/5EHWf+uH9RQdGE/3iHqvzPmejqcCirujzw2utWNxcDMMU6PICP4QwzWh+iybSbQ270vULCNJLyxubdH4VpYmUN9Miqld5Pptw3iNHvNf09rK71Bpo0e485HHJDsmcDjC/NjrjpWrPa6Ykoks4dLbVm0+Mqlz5ITeJSHJVT5YbZilc4fryildXv2/r7zzGaGW3maGeN4pF+8jrgj8KaoLMFUEsTgADk161HBpd74s1Sa6n06e1mvBHIpETYTygM72OQuemznIrDRdPi8M2d1H9gtWtzC+WWOVpnEh3ENneGx1VhjAouKOPukuXXT8TgpI5IZWilRkkQ4ZGGCD6EU2vRPEV9BEmpybNKlubvVWjEzxxyFYCnDDHQc5z1z71pPZ6JDLprzrpkskV7Im7ZEiSRCEkHapOULAYLfNRcPr1oqTjv8A5HlNFWb69e/umuHigiZgBtgjCLxx0HFVqZ3q9tT6B+EH/Ihx/wDXzL/MV3tcF8IP+RDj/wCvmX+YrvazZ+fZj/vdT1YUUUUHGMmmjt4JJ5nCRxqXdj0AHJNNa5hWOOQv8khUIcdSelVNdjeXw/qUcal3e1lVVUZJJU8Vj/2n9t07TYrEXSyRXFsJgYXT5cjdnIGR60G9Olzxv5nUUVw1tpl7N9iaa41Qeet0bgfaJByD+77/AC+2MZ96qXFzqMrxo0mpHUf7OgaBYmYATF2BLgccgDO7jANOxssIm7KX9Xt/XkeiUVxc8+ot4p/cwXUSCSRJP3krBl8tirY+4AWAxjmtnRLBofDMKzSXbzz2qmYzzOz7ynPU5U/TFIynQUIpt72NS1u4L2AT20gkiJIDjocelT1599mvrPRdOhRNSQDTB9mWF3yLrsH5+nDfL1rQuLS/ax1+7Mt8LwP5cASVwoHlx52LnHXdzjrmnY0lhY30lp/wbHY02SRIonkkYKiKWYnsBXFy2F7aT3klvPqTfZ5rY26tPI4w2PM4J+Ydc5zj2pZpdRmuf7P8u+Li4vd5KtsaNkfyxu6EcrgdsUWEsKnqpaf8C/8AXmdd9ttvLt5PNXbcECI/38jIx+HNPmmjt4jJK21AQCcZ6nFcHezX32XSha2l1HNBbwbHzKCTkBwEX5eOc7u3StCS1vVsdUuxJfm6a/KRjzXwIvMX7q5xjGecetFinhUrXe/+Z2FFcjY/2j/wkSb/ALb5/wBpl+072byPIwfL2j7v93GOeua66kc9Wn7NpXuFFFFBkFFFFABUEX/H1cf8B/lU9QRf8fVx/wAB/lTAnooopANT/Vr9BTqan+rX6CnUAQXPSH/rqtT1Bc9If+uq1PTAKKKKQBRRRQAUUUUAFFFFABRRRQAUUUUAFFFFABRRRQAUUUUAFFFFABRRRQAUUUUAFFFFABRRRQAUUUUAFFFFABRRRQAUUUUAFFFFABRRRQAUUUUAFFFFABRRRQAUUUUAFFFFABRRRQAUUUUAFFFFABRRRQAVzXxBUt4C1kKCT5HQD3FdLSMoZSrAFSMEEcGg0pT9nUjPs0z5Cor6x/sjTP8AoH2n/flf8KP7I0z/AKB1p/35X/Cq5j6b/WOH/Pv8f+AfJvFHFfWX9kaZ/wBA60/78r/hR/ZGmf8AQOtP+/K/4Ucwf6xw/wCff4/8A+TeKXivrH+yNM/6B1p/35X/AAo/sjTP+gdaf9+V/wAKOYP9Y4f8+/x/4B8ncUnFfWX9kaZ/0DrT/vyv+FH9kaZ/0DrT/vyv+FHMH+scP+ff4/8AAPk6ivrH+yNM/wCgdaf9+V/wo/sjTP8AoHWn/flf8KOYP9Y4f8+/x/4ByHwhBHgOLIIzcSEZHXmu8pscccMYjiRUReAqjAFOqT5vEVvbVpVLWu7hRRRQYjJY/NjKb3TPdGwfzqt/Z6/8/V3/AN/jVyigpSa2Kf8AZ6/8/V1/3+NMGkQLO04luBKyhWfzTkgZwM/ifzq/RQP2ku5T/s9f+fq7/wC/xo/s9f8An5uv+/xq5RQLnl3Kf9nr/wA/N1/3+NH9nr/z83X/AH+NXKKA55dyn/Z6/wDP1df9/jR/Z6/8/N1/3+NXKKA55dyn/Z6/8/V3/wB/jR/Z6/8APzdf9/jVyigOeXcqpYiORX+0XLYOcNKSDVqiigTbe4UUUUCCiiigAqCL/j6uP+A/yqeoIv8Aj6uP+A/ypgT0UUUgGp/q1+gp1NT/AFa/QU6gCC56Q/8AXVanqC56Q/8AXVanpgFFFFIAooooAKKKKACiiigAooooAKKKKACiiigAooooAKKKKACiiigAooooAKKKKACiiigAooooAKKKKACiiigAooooAKKKKACiiigAooooAKKKKACiiigAooooAKKKKACiiigAooooAKKKKACiiigAooooAKKKKACiiigAooooAKKKKACiiigAooooAKKKKACiiigAooooAKKKKACiiigAooooAKKKKACiiigAooooAKKKKACiiigAqCL/AI+rj/gP8qnqCL/j6uP+A/ypgT0UUUgGp/q1+gp1NT/Vr9BTqAILnpD/ANdVqemSRJKu1xkZz1xUf2SL/b/7+N/jT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gi/4+rj/gP8qPskX+3/AN/G/wAafFCkO7YD83Ukk0ASUUUUgGp/q1+gp1NT/Vr9BTqAMrxBPNb6cjQStEzTIpZeuCeawPtV9/0Ebr81/wAK2/Ev/INi/wCviP8AnWBTRy1W+ck+1X3/AEEbr81/wo+1X3/QRuvzX/Co6KZld9yT7Vff9BG6/Nf8KPtV9/0Ebr81/wAKjooC77kn2q+/6CN1+a/4Ufar7/oI3X5r/hUdFAXfck+1X3/QRuvzX/Cj7Vff9BG6/Nf8KjooC77kn2q+/wCgjdfmv+FH2q+/6CN1+a/4VHRQF33JPtV9/wBBG6/Nf8KPtV9/0Ebr81/wqOigLvuSfar7/oI3X5r/AIUfar7/AKCN1+a/4VHRQF33JPtV9/0Ebr81/wAKjl1C5gTfNq00a9NzuoH6iiuduTbS6zqk+oRefBYQIY42XcBkZJA9TQkNX7m3/byk4Gv/APkdP8KtC7vSARqVyQeQQy/4VyU8DJBGZ9G0+1S5IRJUQSGJm+7uGOnr6Vo6Cpt5dSsQxMNtOFjB/hBUEge2abQ9e5u/ar7/AKCN1+a/4Ufar7/oI3X5r/hUROFJ9Bms+21qynFujTLHPMiuIjnI3DIGenY0hXZq/ar7/oI3X5r/AIUfar7/AKCN1+a/4Vlya1YokTrKZFlmWEMqnGW6duRx2qV9UsYzKHuVUxffBUgjnHpzz6UWDUv/AGq+/wCgjdfmv+FH2q+/6CN1+a/4VnJq+nyGIJdIxlyUABO7Bwe3r60jazpyR+Y10oXfs5Vs7sZxjGenNFg1NL7Vff8AQRuvzX/Cj7Vff9BG6/Nf8KpWt/aX277LOsu3G7bnv069qs0Bd9yT7Vff9BG6/Nf8KPtV9/0Ebr81/wAKjooFd9x7Xl6qlm1K5CjkksoA/Sqa+Io3l8pfEDF/TzV/wri/HOqzNeJpkTFYlUNIB/Gx6CqdtpWm2nhlNRv7a4nmndkRI+NmM4P6ZqlHQtJ23PTftV9/0Ebr81/wo+1X3/QRuvzX/CuN8DarNdW01jOxcwANGxOTtPb8K64cnFJqzJd11JPtV9/0Ebr81/wo+1X3/QRuvzX/AArGstZF0sksggSFCwO2Xe4w2OVHIq0up2LvCi3KM0wygAPI/LjoetKwal/7Vff9BG6/Nf8ACj7Vff8AQRuvzX/CsmbXbGKOORZg8bSrEzAH5cgkHGMkcdqnXVLF5Yoluoy8qhkAz8wPTnp+dFg1L/2q+/6CN1+a/wCFH2q+/wCgjdfmv+FZT63Z7UaGZJVMyxOQcBM5+bntwavxyJLEskbbkcZU+ooC7JvtV9/0Ebr81/wo+1X3/QRuvzX/AAqOigV33JPtV9/0Ebr81/wo+1X3/QRuvzX/AAqOuV8aaveabHaR2cxiaQsWYDkgUJXY1d9TrvtV9/0Ebr81/wAKPtV9/wBBG6/Nf8K8vgvPE13YPe291cSxRttcIclffHpVvwx4g1K412G2ubppopQQVcDg461XKVZ9z0X7Vff9BG6/Nf8ACj7Vff8AQRuvzX/Cql5cNa2kk6xGTyxuKg8474/CqlvrdlOFYyrGkrkQFs/vF6bvYE9M1JOprfar7/oI3X5r/hR9qvv+gjdfmv8AhVCS+jaP/RWjmmIYohbG4KcNz7ZqGy1VZrTz7sR25Mfmhd+7CdMn8aLBqav2q+/6CN1+a/4Ufar7/oI3X5r/AIVlW+tWcz3EbyrFJCzhlbPRepz071ct7mG6j8yCQOoO0kAjB9CDQGpZ+1X3/QRuvzX/AAo+1X3/AEEbr81/wqOigV33JPtV9/0Ebr81/wAKPtV9/wBBG6/Nf8Ko6k7x6XdPHIY3WIlXAyVPrXHW/j2QWDx3Ftm6CEJLGflJ9SP8KaTY1dnf/ar/AP6CN1+a/wCFH2q+/wCgjdfmv+FeU6Deajd65DCL6cee/wC8JYnIHJ/lXqXb1oasN3XUk+1X3/QRuvzX/Cj7Vff9BG6/Nf8ACsi31OVr2aC6higWNxHv8zO5iMgDj0zU39rWbiEw3MUglIwQ3UHPI/I8UrC1NH7Vff8AQRuvzX/Cj7Vff9BG6/Nf8KyLfX7G4EZDsivb/aMupAC5x+eanGq2BaJRcqWmzsUKcnBweMcc+tFg1ND7Vff9BG6/Nf8ACj7Vff8AQRuvzX/Co6KBXfck+1X3/QRuvzX/AAqKbUri3UNPq80Sk4BeRVz+Ypa5XxhEs95osTwiZXuCDGWxu6cZ7UJXY1fudH/by/8AQf8A/I6f4VJDq8lw+yDWnlYDO1JUJ/QV5nN4Zvb2+u2srOKKGOcxmMyj93x6+nv71d8L6dcaX4xW2uowkogc8HIIIHINVyoq3mejfar7/oI3X5r/AIUfar7/AKCN1+a/4VUvbkWdnLcFdwjGduevOKbPeQ2zL50iRoYy7Fj0Axz+tSTdl37Vff8AQRuvzX/Cj7Vff9BG6/Nf8KyjrVluhKTK0Llg0nI2FRnkHmp21KyWRo2uUVkUswORgAZPPTp2osGpe+1X3/QRuvzX/Cj7Vff9BG6/Nf8ACsWPX7aWcqnMIcqZTkAYTcTgjNX7W9tr6NntZllVTgkAjH50WDUt/ar7/oI3X5r/AIUfar7/AKCN1+a/4VHRQK77kn2q+/6CN1+a/wCFH2q+/wCgjdfmv+FR0UBd9yT7Vff9BG6/Nf8ACj7Vff8AQRuvzX/Co6KAu+5J9qvv+gjdfmv+FH2q+/6CN1+a/wCFR0UBd9yT7Vff9BG6/Nf8KPtV9/0Ebr81/wAKjooC77kn2q+/6CN1+a/4Ufar7/oI3X5r/hUdFAXfck+1X3/QRuvzX/Cj7Vff9BG6/Nf8KjooC77kn2q+/wCgjdfmv+FH2q+/6CN1+a/4VHRQF33JPtV9/wBBG6/Nf8KPtV9/0Ebr81/wqOigLvuSfar7/oI3X5r/AIUfar7/AKCN1+a/4VHRQF33JPtV9/0Ebr81/wAK2fDtxcTrdrPO82yQBS+MgFQe1YVbPhnrff8AXVf/AEAUmaUm+dG/RRRSOsan+rX6CnU1P9Wv0FOoAxvEv/INi/6+I/51gV0PiKKWXTUEUTyssyMVRcnAPpXP+Vdf8+N5/wB+DTRyVfjEopfKuv8AnxvP+/Bo8q6/58bz/vwaZmJRS+Vdf8+N5/34NHlXX/Pjef8Afg0AJRS+Vdf8+N5/34NHlXX/AD43n/fg0AJRS+Vdf8+N5/34NHlXX/Pjef8Afg0AJRS+Vdf8+N5/34NHlXX/AD43n/fg0AJRS+Vdf8+N5/34NHlXX/Pjef8Afg0AJRS+Vdf8+N5/34NHlXX/AD43n/fg0AJXO3ZtbXWNSTU28q0v4UCSk4X5RgjPY10flXX/AD43n/fg0jW87rtfTrpl9GtyRQmNHLJd2DvAt74ktri3t2DogAUsR93cR1x+taWh5mm1G+CssN1OGh3DBZQoGcVp/YCORpE3/gL/APWqXyrn/nwvP+/BptgNIyCPUYrMi0SKKIIJnIHk84H/ACzzj881q+Vdf8+N5/34NHlXX/Pjef8Afg0hamPFoKQ5KXDBvOjmG1AFBQnsOOc8/hUEvh4xs9xDO8lwCDGWwDkNuBJ5yfrW/wCVdf8APjef9+DR5V1/z43n/fg0XHdmPp2kPbW/7+dvPeJ0coem5i2QfUUlp4fitW3CdmYvvJCgZPl+X/Ln61s+Vdf8+N5/34NHlXX/AD43n/fg0XDUo2enJZOrK7NtgSAZHZc4P61dpfKuv+fG8/78Gjyrr/nxvP8AvwaBaiUUvlXX/Pjef9+DR5V1/wA+N5/34NAHDeNdJuFvI9Wt0LoABJgZ2kdCfanX2vXx8F2d4HTzrmV4nIQcj5hwPXiu38q5xj7Bd/8Afg1H9ifaq/2XcbVO5R9mOAfUVXMVc5fwRo81jay3lwhR5wAiMOQo7n611Y4OaXyrr/nxvP8AvyaPKuv+fG8/78GpbuxO7M3+x4hp32RH2HfuMgUZb5t2D6iorLQ1sQqw3LhChSVdoxIMkj6fe7Vr+Vdf8+N5/wB+DR5V1/z43n/fg0XDUw4fDqW0KJBcmOSORHSRYlz8oIAPr1p8Xh6GIxqtxKYQUaRCB87LnBz26npWz5V1/wA+N5/34NHlXX/Pjef9+DRcLswm8M200AhuZpJ4x5ahWAHyJnC8fXrWxbxNDbRxNIZCihd7Dk4qXyrr/nxvP+/Bo8q6/wCfG8/78GgNRKKXyrr/AJ8bz/vwaPKuv+fG8/78GgQlcx4x0W71WK1ezjEjxEhl3YODXUeVdf8APjef9+DR5V1/z43n/fg0J2Gro8wXRfEsNo1nHbTpAzbmVGADH3NaPhnw1qdrrcN1dweVFECclhknHHFd95V1/wA+N5/34NHlXX/Pjef9+DVc7HzMaw3Ky+oxWSdBi8uONbiRYxEkMqgD94qsWA9uSelbHlXX/Pjef9+DR5V1/wA+N5/34NSTqZlvpAt7wzC5dkCyKkZUYXeQTz36VFNoSy28cKXUkYWDyHIUHemc9+nNbHlXX/Pjef8Afg0eVdf8+N5/34NFx6mLJ4ejnMqzXMjQuZGWPaBsL4yc9+lXtPsU0+3aJSpLMXYqgXJ+g+lXPKuv+fG8/wC/Bo8q6/58bz/vwaA1EopfKuv+fG8/78Gjyrr/AJ8bz/vwaBDHbYjMVZgB0UZJ/CvLNT0iZ9UlWwsb1kZiQskWCCf6V6t5V1/z43n/AH4NL5d1/wA+N5/35amnYabRyXhPw1LpjNe3oAuGXakfXYO+feurpfKuv+fG8/78Gjyrr/nxvP8AvwaG7g7szbrSY7qK9RpXU3TI25eqFehFRwaBbWzZiZlUXCTqo6LtBAUe3zE/jWt5V1/z43n/AH4NHlXX/Pjef9+DSuGpjN4fie1S2e4kaNYPI5UcqGDKfqMD61YstKjspklRxuCMh2oFB3EEnA+laPlXX/Pjef8Afg0eVdf8+N5/34NFw1EopfKuv+fG8/78Gjyrr/nxvP8AvwaBCVy3i6eO1vtEuJm2xR3JZ2xnAGK6ryrr/nxvP+/Bpr200gxJpty4HZrcmmnZjWh5vqut2VxpmoQ29w3mT3wlQAEZTFa2m6jban41tprWQyKliUYkY5HWuv8AsB/6BE3/AIC//WpyWkkZzHpdwh9VtiP6U+ZDuRXtsLyylti5QSLjcB0qnLpL3KYubsyMI2jBCBeDj/CtTyrr/nxvP+/Bo8q6/wCfG8/78GpJ1Me78PW17O0ssj5L+YuP4W2BQR9MZpknhu2mkuHlkLeeGLHYu4MwwSD2+lbflXX/AD43n/fg0eVdf8+N5/34NFx6mOdD8wyPPdySySMWZtoHVNvQe1XrWyW1mmkVyxlCAg9tq7RVryrr/nxvP+/Bo8q6/wCfG8/78Gi4aiUUvlXX/Pjef9+DR5V1/wA+N5/34NAhKKXyrr/nxvP+/Bo8q6/58bz/AL8GgBKKXyrr/nxvP+/Bo8q6/wCfG8/78GgBKKXyrr/nxvP+/Bo8q6/58bz/AL8GgBKKXyrr/nxvP+/Bo8q6/wCfG8/78GgBKKXyrr/nxvP+/Bo8q6/58bz/AL8GgBKKXyrr/nxvP+/Bo8q6/wCfG8/78GgBKKXyrr/nxvP+/Bo8q6/58bz/AL8GgBKKXyrr/nxvP+/Bo8q6/wCfG8/78GgBKKXyrr/nxvP+/Bo8q6/58bz/AL8GgBK2fDPW+/66r/6AKx/Kuv8AnxvP+/Brb8NxTRreNLBLFvkUqJF2k/KBSZpS+NG5RRRSOsan+rX6CnVB56ooUg8C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X7Sh7NQ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data:image/jpeg;base64,/9j/4AAQSkZJRgABAQEAYABgAAD/2wBDAAgGBgcGBQgHBwcJCQgKDBQNDAsLDBkSEw8UHRofHh0aHBwgJC4nICIsIxwcKDcpLDAxNDQ0Hyc5PTgyPC4zNDL/2wBDAQkJCQwLDBgNDRgyIRwhMjIyMjIyMjIyMjIyMjIyMjIyMjIyMjIyMjIyMjIyMjIyMjIyMjIyMjIyMjIyMjIyMjL/wAARCAJ+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TVNYvk1KZI5yiI21VAFU/wC2dR/5+n/IU3Vf+Qrc/wC/WUPM87v159K3SVjBtmv/AGzqP/P0/wCQo/tnUf8An6f8hWRJ5nm8Z9sUs+/cMZxjtTsguzW/tnUf+fp/yFH9s6j/AM/T/kKz0zsG7rjmnUr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j+2dR/5+n/ACFUaKLILsvf2zqP/P0/5CnLrWohgftT/kKz6UdaLILs2dQ0bUZtQnljtXZGbKkd6rf2Fqn/AD5yfpXoSf6tfoKdWfOzTkR53/YWqf8APnJ+lH9hap/z5yfpXoMkiRLudgq5xk1H9st/+eo/I0+dhyI4L+wdU/583/Sj+wdU/wCfN/0rvftlv/z1H5Gj7Zb/APPUfkaOdi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0fbLf/AJ6j8jRzsORHBf2Dqn/Pm/6Uf2Dqn/Pm/wCld79st/8AnqPyNH2y3/56j8jRzsORHBf2Dqn/AD5v+lH9g6p/z5v+ld79st/+eo/I0fbLf/nqPyNHOw5EcF/YOqf8+b/pR/YOqf8APm/6V3v2y3/56j8jR9st/wDnqPyNHOw5EcF/YOqf8+b/AKUf2Dqn/Pm/6V3v2y3/AOeo/I1JHNHMD5bBsdcUc7HyI8+/sHVP+fN/0pRoWqZ/483/AEr0OilzsORDU/1a/QU6mp/q1+gp1QWQXPSH/rqtT1Bc9If+uq1PTAKKKKQBRRRQAUUUUAFFFFABRRRQAUUUUAFFFFABRRRQAUUUUAFFFFABRRRQAUUUUAFFFFABRRRQAUUUUAFFFFABRRRQAUUUUAFFFFABRRRQAUUUUAFFFFABRRRQAUUUUAFFFFABRRRQAUUUUAFFFFABRRRQAUUUUAFFFFABRRRQAUUUUAFFFFABRRRQAUUUUAFFFFABRRRQAUUUUAFFFFABRRRQAUUUUAFFFFABRRRQAUUUUAFFFFABUEX/AB9XH/Af5VPUEX/H1cf8B/lTAnooopANT/Vr9BTqan+rX6CnUAQXPSH/AK6rU9QXPSH/AK6rU9MAooopAFFFFABRRRQAUUUUAFFFFABRRRQAUUUUAFFFFABRRRQAUUUUAFFFFABRRRQAUUUUAFFFFABRRRQAUUUUAFFFFABRRRQAUjOqKWZgqjkknAFLXKfEwZ+GfiLr/wAeMh49hQB1QIIyDkUtZPheTzfCejvz81lF1/3BWlPNHb28k8zhIo1LuxPAA5JoAeCD0pa88+EpnvNK1nWmaUWeqanLPaRyMTtjzjIz6kZr0OgAooooAKKKKACiiigAooooAKKKKACiiigAooooAKKKKACiiigAooooAKKKKACiiigAooooAKKKKACiiigAooooAKKKKACiiigAooooAKKKKACiiigAooooAKKKKACiiigAooooAKgi/wCPq4/4D/Kp6gi/4+rj/gP8qYE9FFFIBqf6tfoKdTU/1a/QU6gCC56Q/wDXVanqC56Q/wDXVanpgFFFFIAooooAKKKKACiiigAooooAKKKKACiiigAooooAKKKKACiiigAooooAKKKKACiiigAooooAKKKKACiiigAooooAKKKKACuV+Jf/ACTTxH/14yfyrqq434rTCH4X+ICTjdbFBz6kCgDZ8Jgp4P0ZSORZRf8AoArivGep3HjXWv8AhA9BlIhyG1m9TlYYv+eYP95umK5S3+IOt6//AGZ4StlHhSKS3jiN9fAiSUBQMRcYyexzXr3hjwvpvhPSl0/TYiATvlmc5kmc9WY9zQBpafY22mafb2NnEIre3jEcaL0CgYFI2pWK3gs2vbYXRGRAZV3n/gOc1l+MvEUHhTwpqGrzMAYYiIlP8Uh4UfnXDeHPhnpet/D+3u9TiY6/qEX2ttS3Hz45H+ZSrdgOOOlAHqUtxDC0ayzRxtI21A7Abm9B6mpa+Zv+Ex1vxF4s8I22pQtjRdQW0upu0txuIyffav8AOvpd3SJGkkYKigszE4AA6mgBkdxDLJJHHLG7xHEiqwJQ9cEdqji1CymupLWK7t5LiP78SSqXX6jORXg2n+L5pYvGN1oUrfb9f1uOxsH7qCpG/wDBcn8q3/FPhHTvAGneG9Y0iNk1C11GGK6u9x33KyHD7z3yaAPY6rXGo2NpPHBc3lvDNJ9yOSVVZ/oCeabqeo22kaXc6jeSCO3tozJIx7ACvLfAvhTS/Hug3/ibxJZfa7vVriQwvKTut4QcIIz/AA4x1FAHrE9zBaxGW4mjhjBALyMFHPTk1LXy9431/XYNIm8CzmW4GiXnmzXjnJktwy+Vn3BYfkK+mbm7gsbCW7uZBHBDGZJHboFAyTQA251Kxs5I47q8t4HkOEWWVVLfQE81LNcQ20JmnljiiXq7sFUfia8o8D+GtK+IWn6r4p8Q2i30mp3UiWol/wCXeBTtUJ/dPuPSvPPG+t65p2k6h8PmM13DpV19oN25yxtBgorH2JHNAH060iJE0jMAiruLdgPWvMV+Kt693YX40JV8M3t+LCC8ab987HI3iP8Au5Br0K1jW70KCJ87JrZVbHoVr57srTxLD4it9E0+w/4SLRPCl+0kfkEJukbJVWY8ErntQB9GyXEMUscUk0aSSkiNWYAuR1wO9NvIxNZTxGZ4A8bKZUbDR5H3gexFeMSnxTqfxc8I3niW3gsUczNaWEMm8xBU5Zj3Jz+lekfEHVLbR/AWtXV1JsQ2rxLzyzsCqge+TQBtaTEkGlWsUd496qRAC5kcO0v+0SOufWrlcd8K/wDkl3h7/r1H8zV2DxbHeeO7jw1aWrTLaWwmuroN8sTk/KmPUjmgDpKKKKACiiigAooooAKKKKACiiigAooooAKKKKACiiigAooooAKKKKACiiigAooooAKKKKACiiigAooooAKKKKACiiigAqCL/j6uP+A/yqeoIv8Aj6uP+A/ypgT0UUUgGp/q1+gp1NT/AFa/QU6gCC56Q/8AXVanqC56Q/8AXVanpgFFFFIAooooAKKKKACiiigAooooAKKKKACiiigAooooAKKKKACiiigAooooAKKKKACiiigAooooAKKKKACiiigAooooAKKKKACvP/jOxPw3uoVPM9zbxfXMq16BXKePfDd74o0ezsbOSJPLv4biXzCQCiNk496AL2s+FtN8R+GxpGpQLJH5QVHx80bAcMp7EVg/DXWb2Wzv/DesSmTVtDm+zvIx5liP+rf8Rx+Fd3XnnjHwXr914kXXfCeowWF5dWxsr4zA4aPs4x/EO1AHHfEqS5+IEuuQWMjf2L4atnkldTxPdY+6PUKM128ni238NfCDT9aGHkOnwpbR55klKAKo/H+Rrd0Lwhp2g+E/+EfgUvA8TJPI33pWYfMze5zXEeF/hjrNtqenx+JNSgvNH0NmOl20YPzEnIeTI6jsOaAMLVfCsnhf4deHrq8IbU5ddt76+fv5kjcj8Bx9c12HxG1S51W6s/AujSEX2q83kqf8u9r/ABMfQnoK3vH3hufxV4QutMtJEjuyySwO5+UOrAjNVPA/g640D7Xqms3S33iDUGDXVyBwoHRE/wBkUAeU+APDsUHxy1HSoFK6bosstxFGf7xART+teh/GLL+G9Kth1uNYtkx6/Nn+laOgeDp9J+I3iTxG7xGDU0iWFVJ3LgfPn8RR8SfCmp+K9DtINIuora+tbxLiN5c4GMj8xnNAHN+N5pvH3iKTwdp0jDTNPQ3GrzoeGcDKQ59c8n/61W/hnrtlpHwUs9Tu5NkFhFL52eoKsePrniur8H+FLbwjogsonM9xKxlu7l/vTynqxrhI/hTq8msS6XdanCfBpv21AWiZ8yRic+W3+yDQBzOraXdN8IvEfi3VUK6n4guIZApHMUIlXy1/Lmus8UXlz8QNU/4QnRZ2OnWqhtZ1BDwSOkKnuSRzWN8Y/Fceowf8IZpVuZIluII7+5T7sBLDZGP9r/CvWfDnhzTvC+jQ6ZpkIjhjGWY8tI3dmPcmgDiPhTqdnovwgW6u5BFBp73AmLH7u12OPr0rljpFzqvwx8Z+NdRiK32uQmSCM9YrZCNg/EDP5Vty/CvWJ9cvNNfVIk8G3V9/aEtomfNdzyY+nC5r0rVNJh1HQLvSQqpDPbNAoA4UFcD8qAON1/xfJpHw80dNMAm1rVbeK30+JeSXZQN+PRetdH4M8MQ+E/DNtpiN5k/MlzMessrcsx/GuW+H/wAOtR0W8g1TxNexX19ZW4s7BI8lLeEcZGf4j616TQB514nJ/wCFz+C1zx9nujj/AIDWL4kjPxN8SX9lGS3h3w/FIZGX7tzebThc9wv+etdD8QvBut+I9S0fUNB1CKxu7TzYpJXzlY5Bglfeul8OeGrDwz4eh0axU+SikO7fekY/eZvcmgDgfDXi6Lwx8CNG1AqJbtoDb2kC9ZZi7KoA/U11Xw+8MS+G/D5e+Yy6xfubq/lPVpG5x9B0rmPBPwtv9I1S3n1++iu7PSnkGk2kedkYZid7ZH3ufwr1SgAooooAKKKKACiiigAooooAKKKKACiiigAooooAKKKKACiiigAooooAKKKKACiiigAooooAKKKKACiiigAooooAKKKKACoIv+Pq4/4D/Kp6gi/4+rj/AID/ACpgT0UUUgGp/q1+gp1NT/Vr9BTqAILnpD/11Wp6guekP/XVanpgFFFFIAooooAKKKKACiiigAooooAKKKKACiiigAooooAKKKKACiiigAooooAKKKKACiiigAooooAKKKKACiiigAooooAKKKKACiiigAooooAKKKKACiiigAooooAKw/GWtP4d8Hatq0YzJbW7Og/2ug/Uityqmqaba6xpdzp19H5trcxmORPUGgDxSHQ0iHgXwzG4mv8AUbsa3qkx5Zto3gsfTnAr3auS8J/DzRvCN1Nd2j3V1dyIIhPdy+Y6Rjoi+grraACiiigAooooAKKKKACiiigAooooAKKKKACiiigAooooAKKKKACiiigAooooAKKKKACiiigAooooAKKKKACiiigAooooAKKKKACiiigAooooAKKKKACoIv8Aj6uP+A/yqeoIv+Pq4/4D/KmBPRRRSAan+rX6CnU1P9Wv0FOoAguekP8A11Wp6r3ZCrEWIAEq5JqT7RB/z2j/AO+hTESUVH9og/57R/8AfQo+0Qf89o/++hSG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FR/aIP+e0f/fQo+0Qf89o/++hQBJRUf2iD/ntH/wB9Cj7RB/z2j/76FAElFR/aIP8AntH/AN9Cj7RB/wA9o/8AvoUASUVH9og/57R/99Cj7RB/z2j/AO+hQBJRUf2iD/ntH/30KPtEH/PaP/voUASUVH9og/57R/8AfQo+0Qf89o/++hQBJRUf2iD/AJ7R/wDfQo+0Qf8APaP/AL6FAElFR/aIP+e0f/fQo+0Qf89o/wDvoUASUVH9og/57R/99Cj7RB/z2j/76FAElFR/aIP+e0f/AH0KPtEH/PaP/voUASUVH9og/wCe0f8A30KPtEH/AD2j/wC+hQBJRUf2iD/ntH/30KPtEH/PaP8A76FAElQRf8fVx/wH+VP+0Qf89o/++hUcDK9zcFWDDK8g57UxFiiiikMan+rX6CnU1P8AVr9BTqAEIDDBAI96b5Uf/PNfyqO6yUjUMRukAODjij7Kn9+X/v43+NMR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o8qP/nmv5VH9lT+/L/38b/Gj7Kn9+X/AL+N/jQBJ5Uf/PNfypwVV+6oH0FQ/ZU/vy/9/G/xpLcbJ503MVBGNzE44oAsUUUUhjU/1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wAfVx/wH+VT1BF/x9XH/Af5UwJ6KKKQDU/1a/QU6mp/q1+gp1AEFz0h/wCuq1PUFz0h/wCuq1PTAKKKKQBRRRQAUUUUAFFFFABRRRQAUUUUAFFFFABRRRQAUUUUAFFFFABRRRQAUUUUAFFFFABRRRQAU2SRYonkf7qKWP0FOqG6jM1nPEv3njZR+IoGrX1PMLDVfHHiyC81zR723tra3lZLayMYPnY7Emu2k8S2+iaLZXHieeGwupkw8a5cbx1xgE1wPgTxhpPhLwze6dq8rw31rcyH7OUO5+nTt19a1/E/jEyzaBFawWlpHqCGZbzVIMiAdMY7E/XuKZ7mIw0p1/ZeztBN2a0bSV99b99mdlpniPSNZsZb2wv4preHPmPyuzjPIOCK43xP8SrNbW1/4RvU7ea4N0scytET8h9NwH5iuW0cyXWn+PxbzwXDNAp32keyN/vZKr2GM1Q1S/0CbwX4WtrIwHUo5l84IuHXn5tx9ziixrRy2lCtqnJXXyvG+uny6HsOreMNA0G5W21PUUgnZQ2zYzHB7/KDirTeIdITRRrDX8I08jInzwf659utcF4l8RyP4u1DSvN0fTo7W2G65v7fzGnBAO1fbnpWHpEGm3nwhjt9R1NbBW1FvJmZSy7x0BHp1oscscug6UJyurtX66Ptp/mel2fjbw/qVtdS2GpRTG2iMsilWUhR3wQDis3wl4+tNd0O7v794LWS0JaZE3EJH2Y/Xmuf8O6rev4ruNEml0rV4pbBib2yhUFRjhWI689j6isjw5cWX/CqfEtkuxb+ESNMuzDBSRjJ9ODQaPAUlGUbPeNnfZO/kvy7Hptj4y8PanfrZWWqQzXDRmQKoONoGSc4wOKZZ+OPDWoaiNPtdXgkuWbaq4YBj6AkYP4GuY03RraP4Qm4sLGNb+bS3zLEg8xywyeep6Vx11daPd+BfC9jpZgbXFukBWJMSKcnOT9dtBNPAUKkpKPNo+Xppvq9Nv6ue7SSJDE8sjqkaAszMcAAdSa878T/ABKs1s7f/hG9Tt5rg3Sxyq0ZPyHrjIGfqK6jxrHNL4J1hIQTIbV8BepGOf0zXj+p3+gTeB/DFtZmA6lHOvnBFw68/NuPucUInLMJTq2qTTetrdNr3Z7Lq/ivQ9AeOPVNRjt5ZF3KmCzY9cKDgVo2V9a6lZx3dlOk9vIMpIhyDXk+sSz2nxU1RpdQ0+x862TyJNRg8xGTaMhecDkGuu+GtjDY+GpUttTg1C3e5d0khjKKvTK4PuP1oMcRg6dLDqom7uz8tfl09TJ1PXvF158QNQ0DQ7mxijt4klX7RFngqpPP1atDwh4q1O51XVtF8Q/ZlvNOXzGnh4Qr3z9MiuYvdEk174x6xaxandaey20b+bbNhj8icfTmtjV/BUPhzwJr5sZri7v7qHM9xMdzuoOSPyzQdlSGG9nCk7JyUemqbtdtnU6b408O6tf/AGGx1WGW5OdqYZd2PQkAH8KTVPGvh3Rr42V/qkUVwPvJtZtv1wDj8a8x0qKHVV8Mj/hI9HilgmQ20ENoyzBhjKMQf1PBNXNc+y2Gv+IdS0jxJpfnNzdWN7CG3sB91SfvfhRYh5dR9ryXe3nve2/L+nlc9Lv/ABNoumabDqF3qMMdrP8A6qQEt5n0AyTS6Z4l0bWLOa7sNQhlgg/1r8rs785xivPNWntNd0Twrf3ep2uh6oFMlukkWYSAcdOijgYzxVI6tqOp+E/GGnNHZ3JtlRvtunxBVn+YZzjqcDr9aLERy6Eodb3s+y963bX5P5Ho+meNPDmsX32Kw1WGa4PRMMu76ZAB/Cm6l448N6RfvZX2qRxXKY3psZtufUgECvNJrrSL4eBbfQzA2pRSR+eIUwygAbt34g1a8R+JH1C+8S2rzaNp0VruhKXNvvnusAjIPrwMemRRYtZbTdRKzt+K1t26+nzPXbe4hureO4t5FlhkUMjochgehFZHi/U7nR/CmoahZlVuII9yFlyM5HaqPw4Yt4A0nJJ/dkf+PGsDx3438P3fhfVtLt78S3p/ciJUbJbIzzjGKRx0cLJ4v2cVzJSs9Ol+p0mieJ7eTQ9Dl1W7jjvtTjXy12keY5xwMdOorUTXNMkvruyS7Q3Nmm+ePBzGvqa8u1hf7Ft/h1LqH7iO2ZTM7DhPuHn8Ks6FfW2o+OfGd1ZzLNA9kdsi9GwMcU7HTPAQlF1Ve2r8vitb7juLXxv4bvb23s7XVoZbi4OIkRWOf04/GqGjayZZtY1zUNctzpkEhijhiP7uFR3YkAlj6VlfCjS9PPg+2v8A7HAbwSyETlAXHOOvXpXDGOWX4W64YlZgmrhn29l9T7cig0hgqLqTpQb0ajd26vW3Y7y6+IMN94r0Cy0G/guLO7lZLoeWdw6Y64I710Gj6rLPrOtRXOrWc8FpJhYo4yjW45yHY8Hp+lef3l9oF74/8G/2G1sdgAl8hNuP7oPv1prRyyt8S0t1ZpC3AQZJG5s/pmixU8HTcFFLl0W9r6ztr8j0TTvGvhzVtQ+w2Oqwy3JJCphhux6EjB/CopvH3he3v2spdYhWdH2MNrYDdMbsY/Wuf8Far4ROlaBbIbJtXW3wirF+8DgfNzjgnnr1rivEPiKTXPDurSyzaNZr9pKLYC3/ANJYhh82719T7Ggzp5dTnWcOWSS019bX22/q57wrBlDKQVIyCO9LWfoRz4f00k5zaxf+gitCkePJcsmgooooJCiiigAooooAKKKKACiiigAooooAKKKKACiiigAooooAKKKKACiiigAooooAKKKKACiiigAqCL/j6uP+A/yqeoIv+Pq4/wCA/wAqYE9FFFIBqf6tfoKdTU/1a/QU6gCC56Q/9dVqeoLnpD/11Wp6YBRRRSAKKKKACiiigAooooAKKKKACiiigAooooAKKKKACiiigAooooAKKKKACiiigAooooAKKKKACiiigChcaHpN3dfabnTLOafj97JArNx05IqW90yw1KNY76yt7lEOVWaMOAfbNWqKC/aT012KttpthZtI1rZW8DSABzFEq7gOmcDmqyeHNDjzs0fTxlgxxbJyR0PStOigPaTXVlK60fTL24S4u9OtJ50xtklhVmGOmCRSjSNNFk1kNPtRasctAIV2E+u3GKuUUB7SdrXKdjpWnaYH+wWNta7/AL3kxKm764FKdK05jcE2FqTcjE5MK/vR/tcc/jVuigXPJu9yOGCK2hSGCJIokG1URQqqPQAdKqQaHpNtdm7t9Ms4rkknzUgUNk9eQM1fooBTkr2e4EAjBGQazF8OaGm7bo+njcQxxbJyR0PStOigIzlH4XYp3uk6dqWz7dYW11s+750Svt+mRViC3htYFgt4Y4YkGFSNQqgewFSUUA5Sa5W9CuthZpevepawLdONrziMB2HoW6noKsdRg0UUCbb3M+30LSLO6+1W2l2cNxz+9jgVW568gUXWg6PfXH2i70qynm/56SwKzfmRWhRQV7Wd73dyrd6ZYX8Kw3llb3ESfdSWJWC/QEcU60sLOwt/s9nawW8JOTHFGFXP0FWKKBc8rct9ChaaJpVhOZ7PTbS3mIwZIoVVvzAom0TSrm7N3PplnLcEYMrwKWPGOpHpV+igftJ3vd3Ire2gtIFgtoY4YUGFjjUKo+gFVW0PSXvPtj6ZZtdbt3nGBS+fXOM5q/RQJTkndMr3lhZ6jD5N7aw3MQO4JNGHGfXBqK30jTLQubbT7SEumxzHCq7l9DgcirtFAKckuVPQhtbS2soBBaW8UEIORHEgVR+AqOLTLCC3lt4rK2jhmJMkaRKFfPXIxzVqigOaXcz4NB0e1eN4NKsonibdGyW6gofUHHBqzDY2lvNNNBawxSznMrpGA0h9WI6/jU9FAOcnuyha6JpVlcm5tdNs4JznMkUCq3PXkCmP4f0WWaSaTSbF5Zc+Y7W6Etnrk45rSooH7Wd73Y1ESONY41VUUAKqjAAHYU6iiggKKKKACiiigAooooAKKKKACiiigAooooAKKKKACiiigAooooAKKKKACiiigAooooAKKKKACiiigAqCL/j6uP8AgP8AKp6gi/4+rj/gP8qYE9FFFIBqf6tfoKdTU/1a/QU6gCC56Q/9dVqeoLnpD/11Wp6YBRRRSAKKKKACiiigAooooAKKKKACiiigAooooAKKKKACiiigAooooAKKKKACiiigAooooAKKKKACiiigAornbLU9e1O0S9tLLT0tpcmITXDh9ueM4UjP41Y8zxN/z66T/wCBEn/xFBs6Ek7Nr70bVFYvmeJv+fXSf/AiT/4ijzPE3/PrpP8A4ESf/EUC9i+6+9G1RWL5nib/AJ9dJ/8AAiT/AOIo8zxN/wA+uk/+BEn/AMRQHsX3X3o2qKxfM8Tf8+uk/wDgRJ/8RR5nib/n10n/AMCJP/iKA9i+6+9G1RWL5nib/n10n/wIk/8AiKPM8Tf8+uk/+BEn/wARQHsX3X3o2qKxfM8Tf8+uk/8AgRJ/8RR5nib/AJ9dJ/8AAiT/AOIoD2L7r70bVFYvmeJv+fXSf/AiT/4ijzPE3/PrpP8A4ESf/EUB7F9196NqisXzPE3/AD66T/4ESf8AxFHmeJv+fXSf/AiT/wCIoD2L7r70bVFYvmeJv+fXSf8AwIk/+Io8zxN/z66T/wCBEn/xFAexfdfejaorF8zxN/z66T/4ESf/ABFHmeJv+fXSf/AiT/4igPYvuvvRtUVi+Z4m/wCfXSf/AAIk/wDiKPM8Tf8APrpP/gRJ/wDEUB7F9196NqisXzPE3/PrpP8A4ESf/EUeZ4m/59dJ/wDAiT/4igPYvuvvRtUVi+Z4m/59dJ/8CJP/AIijzPE3/PrpP/gRJ/8AEUB7F9196NqisXzPE3/PrpP/AIESf/EUeZ4m/wCfXSf/AAIk/wDiKA9i+6+9G1RWL5nib/n10n/wIk/+Io8zxN/z66T/AOBEn/xFAexfdfejaorF8zxN/wA+uk/+BEn/AMRR5nib/n10n/wIk/8AiKA9i+6+9G1RWL5nib/n10n/AMCJP/iKPM8Tf8+uk/8AgRJ/8RQHsX3X3o2qKxfM8Tf8+uk/+BEn/wARR5nib/n10n/wIk/+IoD2L7r70bVFYvmeJv8An10n/wACJP8A4ijzPE3/AD66T/4ESf8AxFAexfdfejaorF8zxN/z66T/AOBEn/xFHmeJv+fXSf8AwIk/+IoD2L7r70bVFYvmeJv+fXSf/AiT/wCIo8zxN/z66T/4ESf/ABFAexfdfejaorF8zxN/z66T/wCBEn/xFHmeJv8An10n/wACJP8A4igPYvuvvRtUVi+Z4m/59dJ/8CJP/iKPM8Tf8+uk/wDgRJ/8RQHsX3X3o2qKxfM8Tf8APrpP/gRJ/wDEUeZ4m/59dJ/8CJP/AIigPYvuvvRtUVi+Z4m/59dJ/wDAiT/4ijzPE3/PrpP/AIESf/EUB7F9196NqisXzPE3/PrpP/gRJ/8AEUeZ4m/59dJ/8CJP/iKA9i+6+9G1RWL5nib/AJ9dJ/8AAiT/AOIp1lqGo/2sNP1K2tkZ4Gnje3lZxhWVSDlRz8woB0ZWumvvNiiiigyCiiigAooooAKKKKACoIv+Pq4/4D/Kp6gi/wCPq4/4D/KmBPRRRSAan+rX6CnU1P8AVr9BTqAILnpD/wBdVqeoLnpD/wBdVqemAUUUUgCiiigAooooAKKKKACiiigDj/FWoanp/iLS5rGR2gggmnurYf8ALaMbQcf7QByPpSReJVtb/XLrzJLy3L2q2cMbA72kTgLngZJzmugn0wza/aal5oCwQSRGMr97cV5z+Fc/B4DjtU1SOC+aNbm6jurT5M/ZWTkDn7y5zx6HFVoTqWpfF0trpd9NdaTLHfWTRLLZiVW3CQ4Uq/Q559OlQy+L9Rhlu4G8N3Hn2cYnnUXMe0QnOGDd2+U/L7dalbwtd3NjffbdQSW/vJIWklSHairEwKqq5+vOe9X7jQ2nvtWuBOAL+zW2C7fuEb+evP3+ntS0HqVb/wAWJAYhZ2Zus2q3cmZki2xNnGN33mODx7da0ZtbtIfD51r53tRAJxtHzEEZAx61h3Pg2V/sclvcWZmitI7SU3VmsysqZwygn5Tyfat2+0iO/wBAl0l3KJJD5W+NQu33A6DntRoGpzkXiG+j8STTatZz6fb2+lNcvB5qyqQH+8Nv8WOMVr6V4gnvdQFlf6XLp80kXnwB5FcSR5wc4+6wyMj361Sj8LX93d3E+s6ol0J7BrFlhg8rCls7hyeat6VoV9Bqa3+qait5NDCbeDZD5YVCQSW5OWOB7cU9A1E1PxDeWmryadY6PJfSR24uGZZ1jAUsRjnvxx6+1RSeKppprGPStJlvjeWf2tT5yxhFyBhs9+fzH41X1HTdYuPF9zNp1yLRWsEjMskHmI3ztkDkfMB/OtPTfD66ZeWckUxaK1sPsYVl5b5gd2fw6e9LQNSrJ4saO8c/2ZMdNiuBay3vmL8suQPudSoJwT69qin8XzwXN4To0zWFldfZ7i6Ey/L935gvU/eGf606bwtcyXcsK6kF0ma6+1yW3lZcvuDEB88KWGemaz4/D+qajdazA94bbTbjUS8kT2+WkUBDlG7AkY6HpxT0FqbkWuXlxr9zp0Gku9vayrHNdGdQF3IGyF6nryKzrbxQI9I00WtnJPc3ayOkU90BtVGwS0jfUY471u2OnNZ3+pXJlDi8mWUKFxswirj3+7mufk8FuNO02OK4tXu7FZEDXNqJYnV23HKk8EcYINLQeoo8TXmoav4eOnQp9ivVn+0JLIAylMAjgHleeh5qzd6vPb+KLVLm2ljtXf7NEVuUO525DNGOccYBzx6VKfDs8cmiz291BHNp7OJAtsFSVHxvAVcbTwMGqC+DJl1SK5+12zRxX32sSNbZnbkko0megzgY7CnoLUtReI7q9OpBdIlSztGnikuftCglkH8I68+vb3qNfE8q2tjDp2lXF9M1lHdzIZ1BijI4yzfeY88d8dq0bTRGttN1O0M4Y3s00gbb9zzO3XnFZx8L39sto+m6olvcJZJZXDPBvWRFHDKM8MOfUc0tB6mzYam2pGCe3tibCe2EyXJcA7ifubevTnNXz0NZ2m6bLpa29pDOp0+3tlhSJk+cuD94t9O2K0T0NIaMXwr/AMijYf8AXH+prTsSWsYSSSSo5NZnhQZ8JaeB3h/qa1bWNobWONsblXBxTNa/8WXq/wAyaiiikZBRRRQAUUUUAFFFFABRRRQAUUUUAFFFFABRRRQAUUUUAFFFFABRRRQAUUUUAFFFFABRRRQAUUUUAFFFFABRRRQAUUUUAFFFFABRRRQAUUUUAFFFFABRRRQAUUUUAFFFFABWRL/yONp/2D5//RkVa9ZEv/I42n/YPn/9GRUGtLd+j/I16KKKDIKKKKACiiigAooooAKgi/4+rj/gP8qnqCL/AI+rj/gP8qYE9FFFIBqf6tfoKdTU/wBWv0FOoAguekP/AF1Wp6guekP/AF1Wp6YBRRRSAKKKKACiiigAooooAKKKKACiiigAooooAKKKKACiiigAooooAKKKKACiiigAooqv58rO4ihDKp2klsc0AWKKg8y5/wCfdf8Av5/9ajzLn/n3X/v5/wDWoAnoqDzLn/n3X/v5/wDWo8y5/wCfdf8Av5/9agDFttC1awgW1stbEdrHkRJJaK7KuehOeal/s7xB/wBB+L/wBX/4qtXzLn/n3X/v5/8AWo8y5/591/7+f/WpmzxE27u33L/Iyv7O8Qf9B+L/AMAV/wDiqP7O8Qf9B+L/AMAV/wDiq1fMuf8An3X/AL+f/Wo8y5/591/7+f8A1qBe3l2X3L/Iyv7O8Qf9B+L/AMAV/wDiqP7O8Qf9B+L/AMAV/wDiq1fMuf8An3X/AL+f/Wo8y5/591/7+f8A1qA9vLsvuX+Rlf2d4g/6D8X/AIAr/wDFUf2d4g/6D8X/AIAr/wDFVq+Zc/8APuv/AH8/+tR5lz/z7r/38/8ArUB7eXZfcv8AIyv7O8Qf9B+L/wAAV/8AiqP7O8Qf9B+L/wAAV/8Aiq1fMuf+fdf+/n/1qPMuf+fdf+/n/wBagPby7L7l/kZX9neIP+g/F/4Ar/8AFUf2d4g/6D8X/gCv/wAVWr5lz/z7r/38/wDrUeZc/wDPuv8A38/+tQHt5dl9y/yMr+zvEH/Qfi/8AV/+Ko/s7xB/0H4v/AFf/iq1fMuf+fdf+/n/ANajzLn/AJ91/wC/n/1qA9vLsvuX+Rlf2d4g/wCg/F/4Ar/8VR/Z3iD/AKD8X/gCv/xVavmXP/Puv/fz/wCtR5lz/wA+6/8Afz/61Ae3l2X3L/Iyv7O8Qf8AQfi/8AV/+Ko/s7xB/wBB+L/wBX/4qtXzLn/n3X/v5/8AWo8y5/591/7+f/WoD28uy+5f5GV/Z3iD/oPxf+AK/wDxVH9neIP+g/F/4Ar/APFVq+Zc/wDPuv8A38/+tR5lz/z7r/38/wDrUB7eXZfcv8jK/s7xB/0H4v8AwBX/AOKo/s7xB/0H4v8AwBX/AOKrV8y5/wCfdf8Av5/9ajzLn/n3X/v5/wDWoD28uy+5f5GV/Z3iD/oPxf8AgCv/AMVR/Z3iD/oPxf8AgCv/AMVWr5lz/wA+6/8Afz/61HmXP/Puv/fz/wCtQHt5dl9y/wAjK/s7xB/0H4v/AABX/wCKo/s7xB/0H4v/AABX/wCKrV8y5/591/7+f/Wo8y5/591/7+f/AFqA9vLsvuX+Rlf2d4g/6D8X/gCv/wAVR/Z3iD/oPxf+AK//ABVavmXP/Puv/fz/AOtR5lz/AM+6/wDfz/61Ae3l2X3L/Iyv7O8Qf9B+L/wBX/4qj+zvEH/Qfi/8AV/+KrV8y5/591/7+f8A1qPMuf8An3X/AL+f/WoD28uy+5f5GV/Z3iD/AKD8X/gCv/xVH9neIP8AoPxf+AK//FVq+Zc/8+6/9/P/AK1HmXP/AD7r/wB/P/rUB7eXZfcv8jK/s7xB/wBB+L/wBX/4qj+zvEH/AEH4v/AFf/iq1fMuf+fdf+/n/wBajzLn/n3X/v5/9agPby7L7l/kZX9neIP+g/F/4Ar/APFUf2d4g/6D8X/gCv8A8VWr5lz/AM+6/wDfz/61HmXP/Puv/fz/AOtQHt5dl9y/yMr+zvEH/Qfi/wDAFf8A4qj+zvEH/Qfi/wDAFf8A4qtXzLn/AJ91/wC/n/1qPMuf+fdf+/n/ANagPby7L7l/kZX9neIP+g/F/wCAK/8AxVH9neIP+g/F/wCAK/8AxVavmXP/AD7r/wB/P/rUeZc/8+6/9/P/AK1Ae3l2X3L/ACMr+zvEH/Qfi/8AAFf/AIqj+zvEH/Qfi/8AAFf/AIqtXzLn/n3X/v5/9alimdpDHJHsYDcMNnIoD28uy+5f5GT/AGd4g/6D8X/gCv8A8VR/Z3iD/oPxf+AK/wDxVblFIft5dl9y/wAjD/s7xB/0H4v/AABX/wCKo/s7xB/0H4v/AABX/wCKrcooD28uy+5f5GH/AGd4g/6D8X/gCv8A8VR/Z3iD/oPxf+AK/wDxVblFAe3l2X3L/Iw/7O8Qf9B+L/wBX/4qj+zvEH/Qfi/8AV/+KrcooD28uy+5f5GH/Z3iD/oPxf8AgCv/AMVR/Z3iD/oPxf8AgCv/AMVW5RQHt5dl9y/yMP8As7xB/wBB+L/wBX/4qpbDSryHUvt1/qP2uVYTDGFhEYVWIJ6E5PyiteigTrSatp9y/wAgooooMgooooAKKKKACiiigAqCL/j6uP8AgP8AKp6gi/4+rj/gP8qYE9FFFIBqf6tfoKdTU/1a/QU6gCC56Q/9dVqeoLnpD/11Wp6YBRRRSAKKKKACiiigAooooAKKKKACuQ07xTeS6nrVjeRxoYXmNhIBxIsYG5T/ALQJB+hrr64678L3l1o2qIhSHUPt0t3Yyg5wSAAD7MMgj3poTLcXi+ztNG0ubUWke7urVLiRLeFnKqQNzkDO1QT1q1qHizS9Pkhjdp52ng+0RC2haXfHkDI2/XNY1vo+u6Stjc2dpbXM7aXFY3ETzbBE6DhgcfMvJyOvArQ0fQLnStR0/LLJBbaV9kaQHGX3qenpwaegtSzp/i7R9UvorW0mlczKTDKYWWOXHJCsRgkdxUtr4m0y81AWcMkhZ2ZYpDEwjlZc7grdCRg/lWTYaDqEFh4XhkjQPp8zPcAOPlBRxx68sKraH4avrK+tILy1MkFlI0kdydQkKEnOCsPQH5sHt6UWQ7s1PEesXljqOk2NnHLm8lYPIkHm4VVzgDI6+vYZq4fEViurLp7rcRu7+UkrwsInfGdoboTijUrC4udc0a6iVTFayStKS2CAyEDHrzXPTaJr1zrFvJch5Vg1FZzMbwiMxAnAWLoCBjr+dLQNTZPjDSV1JrF3nV1uDbNIYG8tZOMKXxjnIxTrDxF9pvdYhms7iGPTpNvmmMkONoPGOSeeg7YqhLod++larbiNPMuNVW6jG8cxh42z7HCninyadrcU3iBLIRRG8KzWtz5nIbaqshGODhTg+9Ggal+38T6bPa3c8jy2otFDTpcxGNkU9GweoPbFRS+JLaXRru7Q3VmbcoHM9q25dxGCFOMg+xrGs/D+oySatJd6eskd3ZxwpBeXzTFiC2Qz8levGKQaFrlxoeq20iSRpOIRbWs96bgoVbLHeegIxgZPSnZBdnRX3iKx06+W2uVuFGVVpxAxiQt90FsYGavQXiXFxcwKkqtbsFYuhAYkA/Ke457VyPiHRde1K6vI0V5oZHja3YXhjjRAQSrRj7zZBOTn8K6+CS5e4uFmgWOJGAhcPkyDHJI7c5FICeoLb/lt/wBdWqeoLb/lt/11akMnooooAKKKKACiiigAooooAKKKKACiiigAooooAKKKKACiiigAooooAKKKKACiiigAooooAKKKKACiiigAooooAKKKKACiiigAooooAKKKKACiiigAooooAKg/5fj/ANch/M1PUH/L8f8ArkP5mgCeiiigAooooAKKKKACiiigAooooAKKKKACiiigAooooAKKKKACiiigAqCL/j6uP+A/yqeoIv8Aj6uP+A/ypgT0UUUgGp/q1+gp1NT/AFa/QU6gCC56Q/8AXVanqC56Q/8AXVanpgFFFFIAooooAKKKKACiiigAooooAKKKKACiiigAooooAKKKKACiiigAooooAKKKKACq/lTI7mJ02s27DKTg/nViq/mzSO4ijTarbcsxGT+VAC4uv78P/fB/xoxdf34f++D/AI0Zuv7kP/fZ/wAKM3X9yH/vs/4Ux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jF1/fh/74P+NGbr+5D/32f8KM3X9yH/vs/wCFABi6/vw/98H/ABoxdf34f++D/jRm6/uQ/wDfZ/wozdf3If8Avs/4UAGLr+/D/wB8H/GljikEpkkZSxXaAowMUmbr+5D/AN9n/CljlkMrRyIoYLuBU5GKAJqKKKQwooooAKKKKACiiigAooooAKKKKACiiigAooooAKKKKACiiigAqCL/AI+rj/gP8qnqCL/j6uP+A/ypgT0UUUgGp/q1+gp1NT/Vr9BTqAILnpD/ANdVqeoLnpD/ANdVqemAUUUUgCiiigAooooAKKKKACiiigAooooAwvF+oT6X4ekube5Fs4ljQzEAhFZwCeeOhPWs3RdakfxCbGHWo9bs2tWmeWNUzAysAASnB3AnjrxWx4l0uXWNHNnEImJmidhL90qrgkHj0BqpHoE+naxeyaQLe1s7612uqKF8qdRhXVQMHIPP+6Kelha3LVp4hhurqS1ayvrecRNNGlxDsMyjgleevI4ODyKg07xQmpX9xYf2ZqVnPDB5zefCvAJwB8rHk84HfBrK0jw9q9lqkV/JFbCaKzliJN1JKZpTtIY7vugkdB096k0fTPEUWmX9tcx2lrfXUbu1/FcGRmmPAO0qMKBwPQAU9A1Lej66Q95Fqc91GYIfPH2y1ELGLnL/ACkg89uCO4q7pPiS01a5a3SC7tptnmxpdQmMyx/319R+vPSuftPCF7LNeG6SG2judOa0YpcyTtvJzuy3bvgVq6Vpmrvq8F/q/wBkjNpbtbwpbMW8zcRlzkcfdGB9eaHYFcqeIdZntfEEVjNq66NZG2Mq3TRqwlfOCu5uFwOcdTmtGXXY9K02xE8kuqXdwn7v7DDuafAyWABwBj3xTtZXXzKV0630y7tJFCtDdllIPc5AII9sVk2/hnU9HttMn09rSe8tPODwuTHERK24hMZ2hT046UaBqas3irT47G1uYI7q6e6LCG3ghJlJX7+VOMbcc5xUserRT6tYxK91H9otZJlheHbwCo+bPzBhnp9ayF8P6tYLYX9o9pPqELTtNFIWSN/OfewU8kYOMZHIq9LpWqXOq2l9JLbxTJYTQO8WSFkcqQVB6gbe9LQNSRPEUc8k9r9kvbS4EDywm5h2CUL1K/QkcHB56UuhatNd6XpJuIppZru28150j/dqQB949ic8D2NYuleGNTi1OC5u1hQpazQSyi6klaV22/PhuADg8CtjQLXVtN07TbC4itfLgiaOZ0kYn5cBCox3Gc56e9DsGpu1Bbf8tv8Arq1T1Bbf8tv+urUhk9FFFABRRRQAUUUUAFFFFABRRRQAUUUUAFFFFABRRRQAUUUUAFFFFABRRRQAUUUUAFFFFABRRRQAUUUUAFFFFABRRRQAUUUUAFFFFABRRRQAUUUUAFFFFABUH/L8f+uQ/manqD/l+P8A1yH8zQBPRRRQAUUUUAFFFFABRRRQAUUUUAFFFFABRRRQAUUUUAFFFFABRRRQAVBF/wAfVx/wH+VT1BF/x9XH/Af5UwJ6KKKQDU/1a/QU6mp/q1+gp1AEFz0h/wCuq1PUFz0h/wCuq1PTAKKKKQBRRRQAUUUUAFFFFABRRRQAUUUUAFFFFABRRRQAUUUUAFFFQyTMsojjj3sRuPOABQBNRUHmXH/PuP8Av4KPMuP+fcf9/BQBPRUHmXH/AD7j/v4KPMuP+fcf9/BQBPVfyJVdzFMFVjuIK55pfMuP+fcf9/BR5lx/z7j/AL+CmAeXc/8APwv/AH7/APr0eXc/8/C/9+//AK9HmXH/AD7j/v4KPMuP+fcf9/BQIPLuf+fhf+/f/wBejy7n/n4X/v3/APXo8y4/59x/38FHmXH/AD7j/v4KADy7n/n4X/v3/wDXo8u5/wCfhf8Av3/9ejzLj/n3H/fwUeZcf8+4/wC/goAPLuf+fhf+/f8A9ejy7n/n4X/v3/8AXo8y4/59x/38FOilMjOrpsdcZGc9aAG+Xc/8/C/9+/8A69Hl3P8Az8L/AN+//r1PRSG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UAQeXc/8/C/9+//AK9Hl3P/AD8L/wB+/wD69T0UAQeXc/8APwv/AH7/APr0eXc/8/C/9+//AK9T0hOASegGaAIfLuf+fhf+/f8A9ejy7n/n4X/v3/8AXpqzzuodbf5WGRlx0p3mXH/PuP8Av4KYg8u5/wCfhf8Av3/9ejy7n/n4X/v3/wDXo8y4/wCfcf8AfwUeZcf8+4/7+CgA8u5/5+F/79//AF6PLuf+fhf+/f8A9ejzLj/n3H/fwUeZcf8APuP+/goAPLuf+fhf+/f/ANejy7n/AJ+F/wC/f/16PMuP+fcf9/BR5lx/z7j/AL+CgA8u5/5+F/79/wD16PLuf+fhf+/f/wBejzLj/n3H/fwU6GZpGdHTY6YyM560AN8u5/5+F/79/wD16PLuf+fhf+/f/wBep6KQyDy7n/n4X/v3/wDXo8u5/wCfhf8Av3/9ep6KAIPLuf8An4X/AL9//XpYoXWQySSb2I2jC4wKmooAKKKKACiioZZmWRY4497EZ64wKAJqKg8y4/59x/38FHmXH/PuP+/goAnoqDzLj/n3H/fwUeZcf8+4/wC/goAnoqDzLj/n3H/fwUeZcf8APuP+/goAnoqDzLj/AJ9x/wB/BR5lx/z7j/v4KAJ6Kg8y4/59x/38FHmXH/PuP+/goAnoqDzLj/n3H/fwUeZcf8+4/wC/goAnoqDzLj/n3H/fwU1p50Us1uNqjJw46UAWaKQHcoI7jNLQAVBF/wAfVx/wH+VT1BF/x9XH/Af5UwJ6KKKQDU/1a/QU6mp/q1+gp1AEFz0h/wCuq1PUFz0h/wCuq1PTAKKKKQHBXHiPVI7XV9QGs6fH9huJUSxlhG6RU6Lu3Zye3HWukvfEtlpywm8juY98YlkKwMywqe7kDArnZfBO62v9QSwtBri6g93aTMAS4DAqrH0IyMHpmrPiTTNf1R7uOGKV7e4s9kMcd75KwyEHcJAPv5yMdRVaE6mrqXi7SdKu2tbl5jIsSzN5UDOFjJI3EgdBjmn6d4q0jVL02trcMXMfmxs8bKsyd2QkYYDviqiaPei/v5TGuybS47ZDuHLgNkfTkc1WXw9eyQ+HIZEVFs7OWC5YMCULRBBj15paD1NXTfFGlaretaWs0hkwTGzxMqzAdSjEYYD2qXVvEGn6NLBFdNKZZslY4YmkYKOrEAcKMjmsXSNJ1gXejxX9tbwW+joypNHLuNwSmwELj5Rjk571d1W01SDxFBq2m2sV3utWtZI3l8sp8wYPnHI9R1osrhrYi03xZAfDenahfM0k94GMcdtEzNIATyFHOAME1v2d7b6hZx3drKJYJF3I47iuITw1rFvpmiTCFpLqzhlint7e8MBO9g2Vcdhjof6V1ejae2naHHapEIJcMxXzWlCuxJ+8eTyaHYFcitvE1hdXb2sa3KzBGkjWSBk85V6lMj5sf1qlpXib+1dN0q8kSSye7nMXlPCT5hAY4B7Djr7YqhpGj62Nc0671GOUmCOZLiWS980O7AYZE6KpwfQjpin6domqQ2Gh2s9vGp069dnZZQQ8eGw4+u4cU7INTch8Q6fPb2E0byEX8hihXyzu3DO7I7Y2nOaqL4psLXSrG4uLiW4e7z5XlWzb3APJ2DJAHc1X0zw9dWviy6u5Sh02MvJZIDyskuDJx9Qf++zVOz0fWtJh0W5t7OG5ntreW2ngaYJgO4YMG6HGOR70tA1L2k+KVn8Nw6ncrLOZp5EjW1gZywV2A4HsO9XJ/FWkwaba3wmkljum2wJDEzyOR1G0DPHf0rCtdH8QWmhafbmM5W4me7t7S68pm3OShV/QZ5HGabp+h65pVnpVzHaRXF1aS3PmW7XHLJK2QQ56kYHXrzTshXZp6X4sgm0STUruTcjXkkFusURLyYYhQF6k4B/KtO316xuorWSAyyLcSmEYibMbgEkOMfLjHeuX/wCEc1k6TbzSQqL2DUZ7pre3ujFvR9wwsg6HB7+9bmi2l5plpEq6dsa5uWkuQ94ZWjBH3izD5jwBgUOw1c36g/5f/wDtl/Wp6g/5f/8Atl/WpGT0UUUAFFFFABRRRQAUUUUAFFFFABSEgAk9BzS0HkYoAztH1m11u2kntUuEWOQxkTwtG2R3AYcg9jVqL/j7n+i/1qLTtOTTYHijnuZg7l91xMZGGewJ7D0qWL/j7n+i/wBaYieiiikMK5mefW77xHqNjYajb2kdpDEyiS18zezhup3DA4rpq5S7TX9P8Uaheado8V7BdwwqrtdLFsKbs5BGcc00JljT/FSSeHrS/vLeY3EpaN4rWJpPnQkNjHbjPNOn8VQ/bdFjs4Jbq21PfiaNCdoUf49c9KzU0HWNO0nS7OBnnRGle8S2uTAzSO24EN12gluOCeOtLYaHq1hZ+HXNuks1jNMLiPz8kLJkbgx+9jIPqaegtTcfxHYR6qunyeejtJ5SytCwiMn9wPjGan1bWLPRbVZ7tn+dwkccaF3kY9lUck1y17ouv3mqxtOskqRajHOsv2zbF5KsCAIv7wHr+dbfiGxvpbnTdR06GO4nsZmc27vs8xWUqcN0BHXmlZDuytpniy3n07UNQupf9HivmtoAsTb24XC7epbJIxW1pup2uq2xntWYhWKOroVZGHVWB5B5rkX8Pa1caZPNLBHHeDVmvlghuSm9CgXaJByrdef8a6Hw5p8ljaTyT2z289xL5jq901wx4ABZj3wOg44FDsCuRSeJrCwtjNeXMjq97JaIUgOd4J+TAznpjPep4fEmn3GktqMJneNX8tolhbzVfpsKYyDWUuhX4mtGMSYj1ma7b5xxE27B+vI4pLnStZij1NrMEfaNRE5SKYRvLDsUEK38JyPbp1o0DU1ofEmnT2tvOjyAT3ItAjRkMkp/hYdjxTrjxFptpHfvNKyiydY5fkJJZgCqqB94nI6VzUHh3WIdOuJFgU3Ueqrfwwy3JcyKABtMh79eTTbqw1KG01LVNQW0spTqFveQrJNmMhAo2swHBPIzjFOyC7OgtvFulXVrc3EbThbaWOGZXhZWR3ICgg8/xDNT33iLTtO+3faZHX7DEk05CE4ViQCPXpXKWUd/4jtPEc0ItPOlubd4THIXiYxbW278c8rgkcc1Yu9H1zVY9cmuLCG3kvbaCOGIXAflWJOT070WQrs3R4osWsftaQ3zqZTEqLavvc4zkLjpjnNOm8UaVDpdvqAlkliuGKwpFEzSSMM5UKBnIwc+mKi8QW2qziy+w+a8CsftMMFx5Ej8fKQ/oD1GRmsBtO1PQNI0vU3thPcadcXJktvPLGRZnYDDkctyvX3pWQ7s29V8QCPT7S8sJZcS7nCfYpJCyjruAwUA7n9KnuvFOmWNlaTyTPP9qTfGLaFpCy8ZbaBkKM96o6pb+IL02chhZYzEwmt7W9MRSQnhi+AWUDjA7+tVLHSNb0WDSbu2s4bq5hsDZz27XG3adwYMGI5HHPenoGp00Gr2l1PbRW7PKtzCZ45UQmMqCB97oDz0+tXJP9U/+6ax9Cs77SbOx02SGOSJIXaa4R8BZC2doXqRyefatiT/AFT/AO6akYy3/wCPWL/cH8qh+3rgny2wRleR83OKmt/+PWL/AHB/KoPsAwQZDgDCcfd5z+NPQWpIt0GVcoQxfYVz0NMF8CP9U2SAVGR8wJxT47XY4dn3EFieMcmoxY4H+t5AAQ7egByPrRoGpILpSisVIJYgj0x1/lTBfAgfum3Nt2jI5z0/lT0tQv3n3fKR07k8moxYkAHzcuu3YdvQDp9etGgai/blIBEbYwCxyPlycU+K6EsuzYVyCVJPXBxTPsIAUCQ4wA/H3sHP4U+K18qXfvyACFGOmTk0aBqWKrx/8fs/+6v9asVXj/4/Z/8AdX+tIZYooooAKxNU1W+TVoNK0u3gkunhaeR7hyqRoDgdASST/Ktuua1gXmmeIotag0+e/ga0NrJFbYMiHfuVsEjI5IpoTK+peLrzRRo51PSxD9qmkjutkm8Qqv8Ay0BHVeQeegq1qfiWWxk1pY7eOQWFmlyhLH5y27g+3FQXFvf6vqehXF9pfkx4uRPCXEgRGTChz0yR2FYQ0HWLa28UWLwSTxfYUt7GUcmZAG2r/vDOPwFPQWp0cOtaraatp9nq1vZeXqG5YZLV2JVwu7DBh0IzyKtf8JBDDqerQXhjt7awEB85m6+Znr+OB+NQLottpCDVYrW+1G+gh2xpJctK6g43BN7YB/niqumNeCfWdcuNIulS7MCxWbBTMQgwWIzgctnGegpaD1OrqA/8fy/9cj/MVPUB/wCP5f8Arkf5ikMWefySoCF2bOADjoM1Gt6ruoCNtYgbs9yM1JPB520q+1lzg4z1GDUYsgrqVkIUEHGO4GBT0FqOe7CTbCh2hgpbPcjNMF9kAeU25tpUZHIPSnG03SBmkyMhmGOpAxmmLYkDPm/Mu0IdvQDpn1o0DUk+1DyEkCEl22hc96Z9uU4xG3QFuR8uTinfZCIlQS/cIZTt7+v60z7CBjEhxgB+OuDn8OaNA1Hpdq7EFCq4YhieuDg0n20ZX922Dtyc9M9KT7F94eYduCFGOgJyae9oHl3bsKSpZcdcdKNA1GC+BH+qbJAKjI+bJx+FBvwFz5TcAl+R8uDj8aBY4B/eHIACHHTBz+NIbH5ceactkP8AL1yc8elGgak80vlBcKWZjgAHFQrfK20iNtp25OehNSPaqQDHiNw27OM1GtiF2ASHYNuRjqR0o0DUt1Fcf8e0v+4f5VLUVx/x7S/7h/lSGPj/ANUn+6KdTY/9Un+6KdQAVBF/x9XH/Af5VPUEX/H1cf8AAf5UwJ6KKKQDU/1a/QU6mp/q1+gp1AEFz0h/66rU9QXPSH/rqtT0wCiiikAUUUUAFFFFABRRRQAUUUUAFFFFABRRRQAUUUUAFFFFABUMkUhmEsTKG27SGGRipqKAIMXX9+H/AL5P+NGLr+/D/wB8n/Gp6KAIMXX9+H/vk/40Yuv78P8A3yf8afJMsRUEMWboFGTTPtQ/55Tf9+zTEGLr+/D/AN8n/GjF1/fh/wC+T/jR9qH/ADym/wC/Zo+1D/nlN/37NABi6/vw/wDfJ/xoxdf34f8Avk/40fah/wA8pv8Av2aPtQ/55Tf9+zQAYuv78P8A3yf8aMXX9+H/AL5P+NH2of8APKb/AL9mj7UP+eU3/fs0AGLr+/D/AN8n/GjF1/fh/wC+T/jR9qH/ADym/wC/Zo+1D/nlN/37NABi6/vw/wDfJ/xp0Mbq7vIwLPjO0YAxTftQ/wCeU3/fs0fah/zym/79mgCeioPtQ/55Tf8Afs0fah/zym/79mkMnoqD7UP+eU3/AH7NH2of88pv+/ZoAnoqD7UP+eU3/fs0fah/zym/79mgCeioPtQ/55Tf9+zR9qH/ADym/wC/ZoAnoqD7UP8AnlN/37NH2of88pv+/ZoAnoqD7UP+eU3/AH7NH2of88pv+/ZoAnpGVXUq6hlIwQRkGoftQ/55Tf8Afs0fah/zym/79mgCWONIYxHEiog6KowBTqg+1D/nlN/37NH2of8APKb/AL9mgCeggHqM1B9qH/PKb/v2aPtQ/wCeU3/fs0AT0VB9qH/PKb/v2aPtQ/55Tf8Afs0AT0jDcpB7jFQ/ah/zym/79mj7UP8AnlN/37NADUjuY0VFeIqowCVOcfnTsXX9+H/vk/40fah/zym/79mj7UP+eU3/AH7NMQYuv78P/fJ/xoxdf34f++T/AI0fah/zym/79mnxTLKWADBl6hhg0AMxdf34f++T/jRi6/vw/wDfJ/xqeikMgxdf34f++T/jRi6/vw/98n/Gp6KAIMXX9+H/AL5P+NLDE6u8kjKWfH3RgDFTUUAFFFFABRRTTIinDOoPoTQA6imedF/z0T/voUedF/z0T/voUAPopnnRf89E/wC+hR50X/PRP++hQA+oZYpDKskTKGAKkMMgin+dF/z0T/voUedF/wA9E/76FAEeLr+/D/3yf8aMXX9+H/vk/wCNSedF/wA9E/76FHnRf89E/wC+hTAjxdf34f8Avk/40Yuv78P/AHyf8alV0f7rKfoadSAgxdf34f8Avk/40Yuv78P/AHyf8anooAgxdf34f++T/jRi6/vw/wDfJ/xqeigCDF1/fh/75P8AjRi6/vw/98n/ABqeigCDF1/fh/75P+NGLr+/D/3yf8anooAgxdf34f8Avk/40147mRGRniAYYOFP+NWaKAEUbVA9BiloooAKgi/4+rj/AID/ACqeoIv+Pq4/4D/KmBPRRRSAan+rX6CnU1P9Wv0FOoAguekP/XVanqC56Q/9dVqemAUUUUgCiiigAooooAKKKKACiiigAooooAKKKKAKOqata6PbxzXXmFZJBEixRl2Zj0AA5pNO1WHUzIIre8i8vGftFs8Wc+m4DPSsPx40yafpjW91DazDUYdk865RDzyRkcfjVnSrzVRps5a/07XLxZAQLVhCqofXlueDTtoK+p0VFchq0Nzq2u6JaXklzYLNBctNDa3JG7GzALDGeuaxdNF5b2ml6qdWv57ltVNiwmmyjQ72UKV6E4AO7rmiwXPSapSapbQlBL5kfmXAtk3xkbnIyMeo9+lcTe6rnxDBeWUlym7U1tHaW+GGGdrIIf7voeverEtyS++4nJSPxMEBkfhBt4HPQc/rRYLnd0VTsIraJrs29y05e4ZpQ02/y3wMqP7oHHHvVykMgP8Ax/J/1zb+YqeoD/x/J/1zb+YqegAooooAKKKKACiiigAooooAKKKKACiiigAooooAKKKKACiiigAooooAKKKKACiiigAooooAKKKKACiiigAooooAKKKKACoE/wCP6X/rmv8AM1PUCf8AH9L/ANc1/maAJ6KKKACs/U9astJ8lblpDLOSIoYYmkd8cnCqCcD1rQrl9RuILDx5Y3N7NHBbyWEkUcsrBV371JGTxnH8qaEy6/izSVsra6SWaZLmRoo0igdnLr95SoGQRg5BFEvinT4LBryeK9hjEqwhZLSRXZm6BVIyfwrnfFGpQ30ug3Wi6nZ2/wDp0qi7ljzEGEbBuuN3pnNN1ye9l8M2Il1XT9RvV1a3xLAu2MfN8oYBif1p2Fc6zTdesdUuJbaEzR3MSh2huIWifaejYYDI9xWnXMHRbqa7u9T16/giU2htk+yFohEhO5mLk5zwOe1dLGFESBW3KFGCTnI+tJjQ6qtvFG4kZo1ZjI3JGe9WqgtfuSf9dG/nSGO8mDOPKjz6bRR5VvjPlx4H+yKpyxObp8Id5cMrY/h2461EsRwp8phGuwOu3qRnPHenYVzR8mDj93Hz0+UUeTATgRx8f7IrOWFxtBibcQuzj7vzZ/DipbeOVZcom11Vg5YcE7uPrRYLlzyYM48uPPptFHlW+M+XFgdflFU5IpDct8h8wupDAcY288/Wo0iO1T5TBF2CQbepGc8d6LBc0fIhPSKP/vkUeRD/AM8o/wDvkUyzVktVDAjk4B7DPFT0hlYokd7DsRVyrZwMZ6VZqCT/AI/YP91v6VPQAUUUUAFFFFABRRRQAUUUUAFFFFABRRRQAVBF/wAfVx/wH+VT1BF/x9XH/Af5UwJ6KKKQDU/1a/QU6mp/q1+gp1AEFz0h/wCuq1PUFz0h/wCuq1PTAKKKKQBRRRQAUUUUAFFFFABRRRQAUUUUAFFFFAEF3ZWl/B5F5aw3MWc7Jow659cGo7LStO03f9gsLW18zG/yIVTdjpnA5q3RQAxoYmmSZokMqAhHKjcoPXB7ZwKjFlaCNYxawhFfzFXyxgPnO4D1z3qeigCqdMsGuWuWsbY3DEEymJdxI6HOM8U57CzkikiktIGjkfzHVowQzf3iO54HPtViigCOKCGAuYYo4/Mbe+xQNzep9T71JRRQBBKsizpKib8KVIzj0/w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82f/AJ9j/wB9ip6KAIPNn/59j/32KPNn/wCfY/8AfYqeigCDzZ/+fY/99ijzZ/8An2P/AH2KnooAg82f/n2P/fYohWQzySumzKhQM56Z/wAanooAKKKKACobqztr6AwXdvDcRE5KSoHU/gamooAqXGladd28dvc2FrNBH9yOSFWVfoCMCmQaNpdrGY7fTbOKMuJCscCqNw6NgDqPWr1FADJoYriF4Zo0kicYZHUEMPQg04AKoVQAAMADtS0UAFVIp44TIkhKt5jH7p6E1booAg+2Qf3z/wB8n/Cj7ZB/fP8A3yf8KnooAg+2Qf3z/wB8n/Cj7ZB/fP8A3yf8KnooAg+2Qf3z/wB8n/Cj7ZB/fP8A3yf8KnooAg+2Qf3z/wB8n/Cj7ZB/fP8A3yf8KnooAqiRZruIx5IVWycEYzirVFFABRRRQAUUUUAFFFFABRRRQAUUUUAFFFFABUEX/H1cf8B/lU9QRf8AH1cf8B/lTAnooopANT/Vr9BTqan+rX6CnUAQXPSH/rqtT1Bc9If+uq1PTAKKKKQBRRRQAUUUUAFFFFABRRSN90/SgBaK828KahpWoT2cNxc63JqjTOWYtceSWVmPX7mMD6VuxeMLlrlmk0d009b9rFrkTqTu3bVbZjO0nr6e9OwrnWUVxOv+JNQlt7pLLT5ls4b2K1a9WYBg4lUN8nXbzjOfwq9qHjKOxv7mP7Mj2lpIsVxKbhFcMQD8qHlgNwz09s4oswudRRXPDxDeSa7eWUOlbrSykRZ7szhQFZA+QuMkjPSq+l+NIr+7t0ltlgt7xXa1kFwrsQoLHeg5UlQSOvvg0WYXOpornLPxPcTWU2qXWlPbaSsLTxXJmVmZB6p1BPUdffFFh4jvri4NrdaO1rdTW7XNmhnVhMox8rEfdbkZHI560WC50dMlfy4XcDO1ScUlu8sltE88QimZAXjDbtjY5Ge+D3pLr/j0m/3D/KkMYEuSoP2heR/zz/8Ar0vl3P8Az8L/AN+//r1Mv3F+lL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R5dz/z8L/37/8Ar1PRQBB5dz/z8L/37/8Ar0eXc/8APwv/AH7/APr1PRQBB5dz/wA/C/8Afv8A+vTXW5SNn89TtGceX1/WrNRz/wDHvJ/uH+VMByNvjVsY3AGnUyH/AFEf+6P5U+kAUUUUAFFFUNa1H+yNGu9QEXnfZ4zJ5YbG7HbNAF+iuZHim6hjvxfaS1tPb2ZvYk89XEsY7Ej7pzxjmpjqf2G+mJWWUz2L3/zy8IECgRqMcD5s5p2Fc6CiuPi8XavM1nEvhtxNfwedaBrtMEAAtvP8PUY4Oc9qsP4xVtNsZYLMfa7xpEEE86xrGYzh9z9ODwMZzmizC6OoorlW8YyT2+mnTdMNzcXsk0XlGdVETxjkFuQRkdRTrvxXdW00+3SHlhsY0fUHWdcwkruIUfx4HXp7UWYXR1FFVree4muZw9uEtgEMMwkz5uRk8dsfrVmkMrs00lw8cbqioASSuc5//VS+Xc/8/C/9+/8A69Ef/H5P/ur/AFqemBB5dz/z8L/37/8Ar0eXc/8APwv/AH7/APr1PRSAg8u5/wCfhf8Av3/9ejy7n/n4X/v3/wDXqeigCDy7n/n4X/v3/wDXo8u5/wCfhf8Av3/9ep6KAIoHZ4zvxuVipI74OKlqC2+5J/10b+dT0AFFFFABRRRQAUUUUAFFFFABUEX/AB9XH/Af5VPUEX/H1cf8B/lTAnooopANT/Vr9BTqan+rX6CnUAQXPSH/AK6rU9QXPSH/AK6rU9MAooopAFFFFABRRRQAUUUUAFIRkEetLRQByuk+H/EOkiC2j161axikLeUbH5ihYsV3b+vOM4qwfC5/s2W0F39/Uft27y+n7wPt6+2M10VFO4rHKXnhG8nkuYYNYMOn3F2t40BgDNvDhmG7P3SR06+9ST+E2bWp722ubZIbmUTTJLZpK4YAA7XPQHHcH2rp6KLsLIzLXSFgvdWnkk8xNQdWKbcbQIwmM9+lZei+EjpEqxm5t5bOJGjiUWaLLtIxhpBycDuMZ7109FFwscnpfh/UPs19pF/eM+irG1rbxeUqu6EdS3tnA6dMmrNj4dv4Ln7Vd6t9puYLZrazfyAoiBx8zDPzNwM9Bx0ro6KLhYjt1lS2iSeQSzKgDyBdoZscnHbJ7Ul1/wAek3+4f5VLSModSrDKkYIpDBfuL9KWq4tcDAnmx/vUv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ioPsx/57zf99UfZj/z3m/76oAnoqD7Mf+e83/fVH2Y/895v++qAJ6Kg+zH/AJ7zf99UfZj/AM95v++qAJ6Kg+zH/nvN/wB9UfZj/wA95v8AvqgCeo5/+PeT/cP8qZ9mP/Peb/vqkNrkYM0xB6jd1oAlh/1Ef+6P5U+kACgADAAwKWgAooooAKo6zp51bR7qwEvlefGU37c7fwq9RQBjXnh9L27lllnIjl09rFlVecE53A1RtvDGoCWSS+1gXLGwksUAtwgUMRhuDyeOf6V09FO4rGPBoZhutIm+0Z/s+2aAjZ/rMhRnrx939ay5fBhNlapFdw/arWaaSN5rYSRkSNkqyE/TkEdK6yii7CxhQ+Hmjn0iZrlC1gZWYJAsYkLrjgLgLj8ag1LwvPd3t61tqRtrTUQq3sPkhi4A2/K38JI4PWukoouFitbwXEVxMXnVrYhBDEEwY8DBye+f0qzRRSGQR/8AH5P/ALq/1qeont1d94d0YjB2nGab9mP/AD3m/wC+qAJ6Kg+zH/nvN/31R9mP/Peb/vqgCeioPsx/57zf99UfZj/z3m/76oAnoqD7Mf8AnvN/31R9mP8Az3m/76oALb7kn/XRv51PTI41iTaufUknkmn0AFFFFABRRRQAUUUUAFFFFABUEX/H1cf8B/lU9QRf8fVx/wAB/lTAnooopANT/Vr9BTqan+rX6CnUAQXPSH/rqtT1Bc9If+uq1PTAKKKKQBRRRQAUUUUAFFFFABRRRQAUUUUAFFcxNc61qutala6ZfQWUVgEQb4PMMsjLu554UAgcc9at3viW20gQQagsr3flCS4FpC0iwr3dvRcg+/FOwrm5RWFqPi3TdOuEhZLqd3txcr9mgMgMRON3Hal07xZpWqX0VrbPN+/QvbyvCyxzgDJ2MRziizC6NyiufsPGOl6jdw28S3SeezJFLLbssbupOUDdM8Go9O8SBNDF5qBaSZ7uW3ijgiLPIQ7AKFHfA/SizC6OkorDm8V6ZDp8F6ftDJNP9mEawsZFlwTtZeoPFVY/HWjyMgK3ifvBFOz2zAWzk4CyHHyk5H50WYXR01FY174n06wvmtZjMfLKiaVIi0cBb7odh0zkf1xUN94w0vT9Qns51ut1uyCeRIGaOIOAQzMOAOaLMLm/RWImvk+JbzTHtZVt7e2Sf7VgbOd2cnPT5eOPWix8VadqMkqQpdBljaaISW7L56Dq0efvDke/IosFzbpCcAn0qO1nF1aw3CpIiyoHCSLtZcjOCOx9qe/3G+lIZAk1xIgdYU2sMjL84/Knb7n/AJ4x/wDfz/61Otv+PWH/AHB/KpaYEG+5/wCeMf8A38/+tRvuf+eMf/fz/wCtU9FICDfc/wDPGP8A7+f/AFqN9z/zxj/7+f8A1qnooAg33P8Azxj/AO/n/wBajfc/88Y/+/n/ANap6KAIN9z/AM8Y/wDv5/8AWo33P/PGP/v5/wDWqeigCDfc/wDPGP8A7+f/AFqdDKZN6uu10OCAcj1qWoIf+Pi4/wB4f+gigCeiiigAoorI13VbmwaytbGGKW9vZvLi84kIoALMzY54A6DrQBr0VgrqWqWluBqy2NtJ9qjhjlRmZJlb0HVW7c8VFrni/T9MdrSC6t5NQWWNDAzH+JgMZ9cHOOtOwrnR0Vm3PiDSbPUFsbi+ijuWIAVs4BPQE9AT2BPNUPEXi3T9DguYhdQNqMcW9Ld2POegJHQnsOposO50NFZl1r+l2FxDbXl9DDPKAQjHpnpk9FyemcZq5FeW813cWscoaa32+amD8u4ZH5ikBPQTgZopG+430oArpNcSIHSFdrDIy/OPyp2+5/54x/8Afz/61Otf+PSH/cH8qlpgQb7n/njH/wB/P/rUb7n/AJ4x/wDfz/61T0UgIN9z/wA8Y/8Av5/9ajfc/wDPGP8A7+f/AFqnooAg33P/ADxj/wC/n/1qN9z/AM8Y/wDv5/8AWqeigCDfc/8APGP/AL+f/Wo33P8Azxj/AO/n/wBap6KAIN9z/wA8Y/8Av5/9ajfc/wDPGP8A7+f/AFqnooAhildpGjkQKwG4YOQRU1QD/j/b/rkP5mp6ACiiigAornvG19Jp3hma5jupLULLEHmj+8qFwGI4PbNUNK13RLfTtR1a11zUNTt7VB5yzMTtz0wCq8mnYVzsKK5bVvEGq2/he+v49Ke1u4CmxZZUZGBYcgg88HpWhqWs3mnW6Tf2PPOqx+bcGOVMRAdQMkbj7CiwXNmiuZ1XxV5cbR6dYXV4xs/tMkkO0eSjA7TgnknGcD0qODxLPb6VpcSWN1qV7JYxXM/lFRtQgZYkkZJOcAdaLBc6qiqFlqY1AwS28DtZz2yzpckjHPRcdc45q/SGFVU86YM4n2DcQFCg9DirVQWn+pb/AH2/maADyZ/+fk/98CjyZ/8An5P/AHwKnooAg8mf/n5P/fApkgnhUP55YBgCpUc5OKtVDdf6j/gS/wDoQpiJqKKKQwooooAKKKKACiiigAooooAKKKKACoIv+Pq4/wCA/wAqnqCL/j6uP+A/ypgT0UUUgGp/q1+gp1NT/Vr9BTqAILnpD/11Wp6guekP/XVanpgFFFFIAooooAKKKKACiiigAooooAKKKKAOYurLXdN1m+utGgs7mPUChcXEpQwOq7d3AO4EY44PFMv9N12K5nms0s7p7+zjtrhpHMYjdd3zgc5X5zx14rqqKdxWOcsdBuLG/TaVeCPSUs1cnlnVienpzUOnaFfW1t4XSRY92nb/ALRh84zEyjHryRXU0UXCxwHhyz1fUtO0eKSG2TTrW6e6E4kJd9ruAm3HByeTmpZPDGq/2fEgijeWx1CWeJUumi+0Rybv4l5Rhu/T3ruQAowAAPQUtFwscpBoF2lvphFrFBJHqX2y4QXLynGxlyWblm5HtRfaBfz6Z4igRY/Mv7pZYMvwVAjHPp9011dFFwscVqHhi9l1i9ItUu7K/kSR919LCI8KqkMi8P8AdyP1q7faFezW3iWOJY/9PRFt8v1xGF59ORXUUUXCxzL6NftqdwuyI2d7pq2ssofDROofoP4gd/6VFp2ma2Lqylvbe0jGlWrwwCKYt9oYqoBPHyjC9OTzXV0UXCxFbNO9rE1zGsc5QGRFbcFbHIB709/uN9KdSEZBHrSGR23/AB6w/wC4P5VLVdIriNFRZU2qMDKc4/Ol23P/AD1j/wC+D/jTAnoqDbc/89Y/++D/AI0bbn/nrH/3wf8AGkBPRUG25/56x/8AfB/xo23P/PWP/vg/40AT0VBtuf8AnrH/AN8H/Gjbc/8APWP/AL4P+NAE9FQbbn/nrH/3wf8AGjbc/wDPWP8A74P+NAE9QQ/8fFx/vD/0EUbbn/nrH/3wf8adDGyb2dgzuckgYHpQBLRRRQAVgeI7S8NxpuqWVsbqSwlZ2t1YK0iMpU7SeMjg1v0UAclqB1jW9PtZJdJa1CajBIkLSBpBGpyzPjgfQE1mahYaqsV9pceiPP5uqC8W7V02eWZQ2eTncBxj2r0CincVjhfEttr1/Nf2i2948LPEbdYPKELRgqSXLfNuyDwMcYxUWuafqqR+IbCDRpLz+0pVnhuEddoG1QQcnORtOPWu/oouFjgtX0XUH1fUo2ttRms9TWNf9DkiVQAgUhy4JHTII/nXZWkjiaW2NvKiQKgWdyCJeOcd+OhzVuii4WCkb7jfSloIyMUhkVr/AMekP+4P5VLVZIriNAiyptUYGU5x+dO23P8Az1j/AO+D/jTAnoqDbc/89Y/++D/jRtuf+esf/fB/xpAT0VBtuf8AnrH/AN8H/Gjbc/8APWP/AL4P+NAE9FQbbn/nrH/3wf8AGjbc/wDPWP8A74P+NAE9FQbbn/nrH/3wf8aNtz/z1j/74P8AjQBPRUG25/56x/8AfB/xo23P/PWP/vg/40AA/wCP9v8ArkP5mp6hjicStJI4ZiNowMDFTUAFFFFAGR4l0u51jRXtLOWKK48xJEaZSVyrBuQPpVWCy8ST2t3BqU+kFZI9sflW7Mu7/bVjgjFdDRTuKxxsHg25Gj6tbPNZ20l8iKkVpEywRsnIbaT1PGcY4AqXWvC+oazIJZpbCRpLTyHSeJnSF+cvGM9Tnv6CutoouwsjkpfDOqw7TpuoW0TTWEdnc+dEW+4pAdOevJ4NSHw7qlpHZPpt9bR3EdjHZT+dEWVlX+JcHOeTwa6mii4WMzStOm0qC0sYpY2sLe1WIAqfMLj+LPTGO3rWnRRSGFQWn+pb/fb+ZqeoDaoWJDSLk5IVyBQBPRUH2Vf+ek3/AH8NH2Vf+ek3/fw0AT1Ddf6j/gS/+hCk+yr/AM9Jv+/hoFqmQS0jYOcM5IoAnooooAKKKKACiiigAooooAKKKKACiiigAqCL/j6uP+A/yqeoIv8Aj6uP+A/ypgT0UUUgGp/q1+gp1NT/AFa/QU6gCC56Q/8AXVanqC56Q/8AXVanpgFFFFIAooooAKKKKACiiigAooooAKKKKACiiigAooooAKKKKACiiigAooooAKKZMjSwPGkjRMykB1xlfcZ4rkdP+3xa3qwvfEN21npbRMQ8cQDqU3tuIX+WKdgOxornP+EojvLC88m3u7S4Fo9zb/aYtvmoB95f04ODyOKcviMW2m6aHt7q9vZ7RJ3jtYtzBdoy56ADPbqe1FhXOhork7vXrm91/QYNNMxsLyJrl5YggLqMYB38gDPOBmr1p4rsrvUEtlgu0hmcx2928WIZnGcqrfgcZAzjiiwXN6iudt/GFncXsUBs76OKW4e2W5eH90ZVYrtznvg4PTt1qf8A4Siz/tAW3kXXkmf7MLvyv3JlzjZnr14zjGeM0WYXNuioLW5NykjG3mh2SNGBKuC2DjcPY9qnpDIJGla48qNlQBdxJXOeaPLuf+e6f9+//r0D/j+b/rmP5mm3M7ROAvZGc++KYh3l3P8Az3T/AL9//Xo8u5/57p/37/8Ar1B9qn3iL93vJ+9g4xjPTNSQXDOGLAf6tXAHuOn6UAP8u5/57p/37/8Ar0eXc/8APdP+/f8A9eq63cxKqdm5wpBwcDOfekF7KUDgJ8oBYY6/NjiizC6LPl3P/PdP+/f/ANejy7n/AJ7p/wB+/wD69RR3bGQGQqI23Y46YOKHu3EuU2mMMq+5zRZhoS+Xc/8APdP+/f8A9ejy7n/nun/fv/69VxeTHYCEzIFKnB4ycfjSG9mC5wnyDLcHn5scUWYXRZ8u5/57p/37/wDr01mnhaMvIrqzBSAmOv41ZqC56Q/9dVoAnooopDCiiigAorntWub668Q2mjWV41kjW73M0yIrOQCFCjcCByck47VKdRudEsoLfUXk1K/ldlhW1hw8qjnJGcAgdTwKdhXNyiuebXTd3+htZu6QXUs0c0cibWBRTlSDyCGFWU8R2j2dvciKbZPe/YlGBkPvK5PPTKmiwXNiiue0zWLn+z9TuJ4p7t4NRngjjgjBYqHwo/D1NOk8W2cOmPeS2t4jR3KWstt5WZUkYgAYB56g8E9aLBc36KzrLVXvGgVtNvrfzUdiZowBHtIGGwepzkewrRpDCoriRo4Sy43ZAGfc4qWoLv8A1H/Al/mKADy7n/nun/fv/wCvR5dz/wA90/79/wD16fPJ5UDyDqoyKqtdSoxztKqQp45J25zTET+Xc/8APdP+/f8A9ejy7n/nun/fv/69QJdTHaW2/wABOB2bNPmuZEmYKF2IVByOTk0WAk8u5/57p/37/wDr0eXc/wDPdP8Av3/9eq4vZfRMuoK8Hj5sc0G8mwwATKBixwecGizC6LHl3P8Az3T/AL9//Xo8u5/57p/37/8Ar1CLxvOG/aIyzL05GBSyXbByY9pjUKTx1ycUWYXRL5dz/wA90/79/wD16PLuf+e6f9+//r1X+2y7d2E+YEqMdPmxzQbuYblATcm4k4ODjH+NFmF0WPLuf+e6f9+//r0+3kMsCuwAJ64p6ncoPqM1DZ/8eqfj/OkMnooooAKKKKACiiigAooooAKKKKACiiigAooooAKKKKACiiigAooooAKKKKACoIv+Pq4/4D/Kp6gi/wCPq4/4D/KmBPRRRSAan+rX6CnU1P8AVr9BTqAILnpD/wBdVqeoLnpD/wBdVqemAUUUUgCiiigAooooAKKKKACiiigAooooAKKKKACiiigAooooAKKKKACiiigArn5PD0l1N4iWeVVg1VERCh+ZQI9hJ/GugooA43SfCdzBFOl1bafFJ9ke2S4geV3bcMFsMcKDgZAz9ahufCmpTRabcPDYT3VvZizlhkmkWPAPDqy859QRXcUU7sVkc9a+HpLTU9ImiW2it7K1lheOLcBucg/KDnjg9TVOx8O6rDJp9jPNaHS9OnM8Lpu82T721WHQY3ckdcdq62ii4WOaj0C7XS7O2Lw74dUN4xycFPNZ8DjrhhVC18HS22sFmtrCezN01yJpXk81csW27AduQejfpXaUUXCxBam6Kyfa1hDeY2zyiSNmflznvjrU9FFIZAP+P5v+uY/mafJCsjKWHQEfUHqKSSASOHDujYxlTjIpv2Y/8/E3/fQ/wpiE+xw7NvzZznduOemOv0qSOFIy20cMAMegHamfZj/z8Tf99D/Cj7Mf+fib/vof4UAAs4QpUBucYO7kY6Yo+yQ/J8p+UYxnr359eaPsx/5+Jv8Avof4UfZj/wA/E3/fQ/woAclvHHIXUHJ9+BnrihreNpRIQd314OOlN+zH/n4m/wC+h/hR9mP/AD8Tf99D/CgAFnCFYAHnGDnpjpj0oNpCQo2n5eOvXnPPrzR9mP8Az8Tf99D/AAo+zH/n4m/76H+FAE9QXPSH/rqtH2Y/8/E3/fQ/woFsNys0sj7TkBjxmkMnooooAKKKKAMLWdM1FtTt9W0h7Y3cMTQNFdFgkiMQeq8ggj0rO1Tw7q2pW1hcXUtld39s8jNC2+KIq+PlDL8wxgYJzmuuop3FY5eHw9d2kejSWsVjFJaXDyTxIXCEOCGKk5JbnPPX2qsPDutRz29ostidNt9T+2q5LCVlLsxXGMZBbr39q7Gii4WOSl8PauLLUrWGa38ubUDdxr5jJ5yMdzRuQMr6ZGahs/Cd9BaTRn7LH5mqQ3oSN3YKibMjLck/Kf8A61dnRRcLEDG7+3RhFh+ybG8wknfvyMYHTGM5/Cp6KKQwqC7/ANR/wJf5ip6ZJGssZRs4PpQA51DoyMMhhg1CLWLeGIJIHc8HjGcetH2Y/wDPxN/30P8ACj7Mf+fib/vof4UwBbSJMY3cEHk56dB9BTmt43lEhB3DHfg46Zpv2Y/8/E3/AH0P8KPsx/5+Jv8Avof4UCD7HDhhg/N79Oc8enNBs4Sqgg8Zyc9c9c+tH2Y/8/E3/fQ/wo+zH/n4m/76H+FADhbxrN5oB3devAPrQ9vHJIHYHI9+D6Zpv2Y/8/E3/fQ/wo+zH/n4m/76H+FAB9kh+f5T8wxjPTvx6c0GzhKhSG4zk7uTnrmj7Mf+fib/AL6H+FH2Y/8APxN/30P8KAJxwMCoLP8A49U/H+dH2Y/8/E3/AH0P8KljRY4wi9B0pDHUUUUAFFFFABRRRQAUUUUAFFFFABRRRQAUUUUAFFFFABRRRQAUUUUAFFFFABUEX/H1cf8AAf5VPUEX/H1cf8B/lTAnooopANT/AFa/QU6mp/q1+gp1AEFz0h/66rU9QXPSH/rqtT0wCiiikAUUUUAFFFFABRRRQAUUUUAFFFFABRRRQAUUUUAFFFFABRRRQAUUUUAFFFFABRRRQAUUUUAFFFFABRRRQAUUUUAFFFFABRRRQAUUUUAFFFFABRRRQAUUUUAFFFFABRRRQAUUUUAFFFFABRRRQAUUUUAFFFFABRRRQAUUUUAFFFFABRRRQAUUUUAFFFFABRRRQAUUUUAFFFFABRRRQAUUUUAFFFFABRRRQAUUUUAFFFFABRRRQAVBF/x9XH/Af5VPUEX/AB9XH/Af5UwJ6KKKQDU/1a/QU6mp/q1+gp1AEFz0h/66rU9QXPSH/rqtT0wCiiikAUUUUAFFFFABRRRQAUUUUAFFFFABRRRQAUUUUAFFFFABRRRQAUUUUAFFFFABRRRQAUUVFPI0arsUFmYKMnigCWioM3fpD+Zozd+kP5mgCeioM3fpD+Zozd+kP5mgCeioM3fpD+Zozd+kP5mgCeioM3fpD+Zozd+kP5mgCeioM3fpD+Zozd+kP5mgCeioM3fpD+ZprS3EW1pFjKFgDtJzycUAWaKKKACiiigAooooAKKKKACiiigAooooAKKKKACiiigAooooAKKKiuHdEUJgMzBQSOmaAJaKg8u4/wCfhf8Av3/9ejy7j/n4X/v3/wDXoAnoqDy7j/n4X/v3/wDXo8u4/wCfhf8Av3/9egCeioPLuP8An4X/AL9//Xo8u4/5+F/79/8A16AJ6Kg8u4/5+F/79/8A16PLuP8An4X/AL9//XoAnoqDy7j/AJ+F/wC/f/16PLuP+fhf+/f/ANegCeioPLuP+fhf+/f/ANemSGeFQ7Sq6hgCuzHU49aALVFFFABRRRQAUUUUAFFFFABRRRQAUUUUAFFFFABRRRQAUUUUAFFFFABUEX/H1cf8B/lU9QRf8fVx/wAB/lTAnooopANT/Vr9BTqan+rX6CnUAQXPSH/rqtT1Bc9If+uq1PTAKKKKQBRRRQAUUUUAFFFFABRRRQAUUUUAFFFFABRRRQAUUUUAFFFFAHJeJdWls9bt7a51SXSdNa3aT7UkSsHkB+6WYEKAOfer/wDbkdhpWn/v5NYuboYha1Rcz4GS3B2gAdTnFS6umvmYHSjpssDLteG8Vxz3IZc5+hFYM/gmcadp/lmznurWWaV4XDRQt5p3Mq7eVAOMdarQWpsTeLLOO1s5orW8ne7leFIY4v3iyICWVgehG0iqV/4qLWOl3tpDdqH1D7LcWxhzLkK+Ux65A5HHvViy8PS2raOyR2kAtJ5Zp0g3bSXRhxuyScnkmmp4eu1mjcyQ4XWHvzyf9WVYAdOvNGgal208RRXulz3cNleGaCTypbPy/wB8r8cEZx3BznGOaLbxCl1bM8en3vnx3C289sUHmRE4+Y8424Ocgnis278OajJHqvkTwj7XepcCMuyiWMKAY2YcrnHUZp2h6HqmiJetClgrXV2knlh3KpHgBhk8luDjt9KWganU1Bc9Yf8ArqP5Gp6guesP/XUfyNIZPRRRQAUUUUAFFFFABRRRQAUUUUAFQXf+oH++v/oQqeoLv/UD/fX/ANCFAMnooooAKr39wbTTrq5UAtDC8gB74BNWKZLEk8LxSLuR1KsPUHrQBzPh/SbiWz03V31i/a5lQTXCvLujl3DO3YeFAzxjHSpLLxVJdXdqZdMeHTr2QxWl0ZVJdgCfmTqoO046++Kdpnh7UrCe3hfXZZNMtf8AUWywqjEAYCu/8QH0HvTbLwtPbXVokupGbTrGQy2tt5IDK2CBuf8AiA3HHA96rQWpDZeMLi4mtnn0d4LG4ums0uROrfvAxC/L12nHWs+G/vYofEGoagjyImoLbxrFeuNqh1AAG0BR82SR15BrZi8MGPTbK0+1g/ZtQF7u8v73zltuM8dcZp0/hozabqNn9qA+2Xou93l/c+ZW24zz93r70aC1HQ67fXPiC60630rfb2kqxzXRnAADLuyFxkkelZsfjLUJIrWceHpDb3crW9u63KEtKGYDIOMKQpOevtW/YaWbLUNSuvO3/bZVk27cbMKFx79Ko2/hswadpdp9qDfYbw3JbZ9/Jc7evH3+vtS0HqLaa/dXOl3kp03y7+zl8ma2e4UKDgHPmdNuCDnGfaqUnjKSLR3uv7N826ivo7J7eG4VgzPtwVfoRhh1x3qe+8LNdx3228VWuL1LtQ8W5MqoXY65+ZTjPaoYvB7paSQteRBpNRivj5VuEUbAvyBQf9nr796egam7aXV02nG41Cz+yzKGLQpIJOBnGCOuRWRpXio6hZT6hNaxw2KQG4WVLlJG2jsyjlWx25HvXROGaNlVijEEBgM4PrXLW3g0m7uJ9QuoZhJbyW2La1WAur4yXx95uOOgpaBqOsfGP2neJ7JYXa1e7gVblZN6KASG2/dbkccjnrTtN8T3V/JbxXmlPYi9tDcWr+er7gACwIH3T8wI/pRpvhWaytriCS8tXVrZreNorJI3wRgMzDkn6YFXE0ApJpDfaQf7PtHtj8n39yquevH3envT0DUxPCPiS9ew0W21KxmVL2EiG8eYM0jqCTuXqMgZB/lWsniOZNei067so4Undo4XS5WR8qM/Og+7kDI6++KSz8MG1tdBh+1hv7KLZPl483KlfXjr71TsPBklnqNjcG9hdLOZ5FItQJZQwI+d85J560aC1OlsZbma0WS8thbTktuiEgfABIHI9Rg/jS3P/LH/AK6rSWUd1DaKl5cLcTgtukWPYCMnHHsMD8KW5/5Y/wDXVakonooooAKKKKACiiigAooooAKKKKACoLz/AI9j/vL/AOhCp6gvP+PY/wC8v/oQoQE9FFFABRRRQAUUUUAFFFFABRRRQAUUUUAFFFFABRRRQAUUUUAFFFFABUEX/H1cf8B/lU9QRf8AH1cf8B/lTAnooopANT/Vr9BTqan+rX6CnUAQXPSH/rqtT1Bc9If+uq1PTAKKKKQBRRRQAUUUUAFFFFABRRRQAUUUUAFFFFABRRRQAUUUUAFFFFABRRRQAUUUUAFFFFABUc0XmqAGKsp3KR2NSUUAQeVcf8/P/jgo8q4/5+f/ABwVPRQBB5Vx/wA/P/jgo8q4/wCfn/xwVPRQBB5Vx/z8/wDjgo8q4/5+f/HBU9FAEHlXH/Pz/wCOCjyrj/n5/wDHBU9FAEHlXH/Pz/44KPKuP+fn/wAcFT0UAQeVcf8APz/44KQ28jkCScsoIOAoGcVYooAKKKKACiiigAooooAKKKKACiiigAooooAKKKKACiiigAooooAKZLEsqbWyMHIIPINPrP1zVY9D0S71OaNpI7aPeUXq3tQVGLlJRW7LP2Y/8/E3/fVH2Y/8/E3/AH1XlX/C8I/+gG//AH/H+FH/AAvCP/oBv/3/AB/hTsz0f7Hxv8n4r/M9V+zH/n4m/wC+qPsx/wCfib/vqvKv+F4R/wDQDf8A7/j/AAo/4XhH/wBAN/8Av+P8KLMP7Hxv8n4r/M9V+zH/AJ+Jv++qPsx/5+Jv++q8q/4XhH/0A3/7/j/Cj/heEf8A0A3/AO/4/wAKLMP7Hxv8n4r/ADPVfsx/5+Jv++qPsx/5+Jv++q8q/wCF4R/9AN/+/wCP8KP+F4R/9AN/+/4/wosw/sfG/wAn4r/M9V+zH/n4m/76o+zH/n4m/wC+q8q/4XhH/wBAN/8Av+P8KP8AheEf/QDf/v8Aj/CizD+x8b/J+K/zPVfsx/5+Jv8Avqj7KCRvllcA52s3FZfhTxHF4p0KPU4oHgDOyNGxzgj3rboPOqU5U5OElZoKKKKRIUUUUAFFFFABRRRQAUUUUAFFFFABRRRQAUUUUAFFFFABRRRQAVBF/wAfVx/wH+VT1BF/x9XH/Af5UwJ6KKKQDU/1a/QU6mp/q1+gp1AEFz0h/wCuq1PUFz0h/wCuq1PTAKKKKQBRRRQAUUUUAFFFFABRRRQAUUUUAFFFFABRRRQAUUUUAFFFFABRRRQAUUUUAFFFFABRRRQAUUUUAFFFFABRRRQAUUUUAFFFFABRRRQAUUUUAFFFFABRRRQAUUUUAFFFFABRRRQAUUUUAFFFFABRRRQAVzPxC/5EHWf+uH9RXTVzPxC/5EHWf+uH9RQdGE/3iHqvzPmejqcCirujzw2utWNxcDMMU6PICP4QwzWh+iybSbQ270vULCNJLyxubdH4VpYmUN9Miqld5Pptw3iNHvNf09rK71Bpo0e485HHJDsmcDjC/NjrjpWrPa6Ykoks4dLbVm0+Mqlz5ITeJSHJVT5YbZilc4fryildXv2/r7zzGaGW3maGeN4pF+8jrgj8KaoLMFUEsTgADk161HBpd74s1Sa6n06e1mvBHIpETYTygM72OQuemznIrDRdPi8M2d1H9gtWtzC+WWOVpnEh3ENneGx1VhjAouKOPukuXXT8TgpI5IZWilRkkQ4ZGGCD6EU2vRPEV9BEmpybNKlubvVWjEzxxyFYCnDDHQc5z1z71pPZ6JDLprzrpkskV7Im7ZEiSRCEkHapOULAYLfNRcPr1oqTjv8A5HlNFWb69e/umuHigiZgBtgjCLxx0HFVqZ3q9tT6B+EH/Ihx/wDXzL/MV3tcF8IP+RDj/wCvmX+YrvazZ+fZj/vdT1YUUUUHGMmmjt4JJ5nCRxqXdj0AHJNNa5hWOOQv8khUIcdSelVNdjeXw/qUcal3e1lVVUZJJU8Vj/2n9t07TYrEXSyRXFsJgYXT5cjdnIGR60G9Olzxv5nUUVw1tpl7N9iaa41Qeet0bgfaJByD+77/AC+2MZ96qXFzqMrxo0mpHUf7OgaBYmYATF2BLgccgDO7jANOxssIm7KX9Xt/XkeiUVxc8+ot4p/cwXUSCSRJP3krBl8tirY+4AWAxjmtnRLBofDMKzSXbzz2qmYzzOz7ynPU5U/TFIynQUIpt72NS1u4L2AT20gkiJIDjocelT1599mvrPRdOhRNSQDTB9mWF3yLrsH5+nDfL1rQuLS/ax1+7Mt8LwP5cASVwoHlx52LnHXdzjrmnY0lhY30lp/wbHY02SRIonkkYKiKWYnsBXFy2F7aT3klvPqTfZ5rY26tPI4w2PM4J+Ydc5zj2pZpdRmuf7P8u+Li4vd5KtsaNkfyxu6EcrgdsUWEsKnqpaf8C/8AXmdd9ttvLt5PNXbcECI/38jIx+HNPmmjt4jJK21AQCcZ6nFcHezX32XSha2l1HNBbwbHzKCTkBwEX5eOc7u3StCS1vVsdUuxJfm6a/KRjzXwIvMX7q5xjGecetFinhUrXe/+Z2FFcjY/2j/wkSb/ALb5/wBpl+072byPIwfL2j7v93GOeua66kc9Wn7NpXuFFFFBkFFFFABUEX/H1cf8B/lU9QRf8fVx/wAB/lTAnooopANT/Vr9BTqan+rX6CnUAQXPSH/rqtT1Bc9If+uq1PTAKKKKQBRRRQAUUUUAFFFFABRRRQAUUUUAFFFFABRRRQAUUUUAFFFFABRRRQAUUUUAFFFFABRRRQAUUUUAFFFFABRRRQAUUUUAFFFFABRRRQAUUUUAFFFFABRRRQAUUUUAFFFFABRRRQAUUUUAFFFFABRRRQAVzXxBUt4C1kKCT5HQD3FdLSMoZSrAFSMEEcGg0pT9nUjPs0z5Cor6x/sjTP8AoH2n/flf8KP7I0z/AKB1p/35X/Cq5j6b/WOH/Pv8f+AfJvFHFfWX9kaZ/wBA60/78r/hR/ZGmf8AQOtP+/K/4Ucwf6xw/wCff4/8A+TeKXivrH+yNM/6B1p/35X/AAo/sjTP+gdaf9+V/wAKOYP9Y4f8+/x/4B8ncUnFfWX9kaZ/0DrT/vyv+FH9kaZ/0DrT/vyv+FHMH+scP+ff4/8AAPk6ivrH+yNM/wCgdaf9+V/wo/sjTP8AoHWn/flf8KOYP9Y4f8+/x/4ByHwhBHgOLIIzcSEZHXmu8pscccMYjiRUReAqjAFOqT5vEVvbVpVLWu7hRRRQYjJY/NjKb3TPdGwfzqt/Z6/8/V3/AN/jVyigpSa2Kf8AZ6/8/V1/3+NMGkQLO04luBKyhWfzTkgZwM/ifzq/RQP2ku5T/s9f+fq7/wC/xo/s9f8An5uv+/xq5RQLnl3Kf9nr/wA/N1/3+NH9nr/z83X/AH+NXKKA55dyn/Z6/wDP1df9/jR/Z6/8/N1/3+NXKKA55dyn/Z6/8/V3/wB/jR/Z6/8APzdf9/jVyigOeXcqpYiORX+0XLYOcNKSDVqiigTbe4UUUUCCiiigAqCL/j6uP+A/yqeoIv8Aj6uP+A/ypgT0UUUgGp/q1+gp1NT/AFa/QU6gCC56Q/8AXVanqC56Q/8AXVanpgFFFFIAooooAKKKKACiiigAooooAKKKKACiiigAooooAKKKKACiiigAooooAKKKKACiiigAooooAKKKKACiiigAooooAKKKKACiiigAooooAKKKKACiiigAooooAKKKKACiiigAooooAKKKKACiiigAooooAKKKKACiiigAooooAKKKKACiiigAooooAKKKKACiiigAooooAKKKKACiiigAooooAKKKKACiiigAooooAKKKKACiiigAqCL/AI+rj/gP8qnqCL/j6uP+A/ypgT0UUUgGp/q1+gp1NT/Vr9BTqAILnpD/ANdVqemSRJKu1xkZz1xUf2SL/b/7+N/jT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Kg+yRf7f/fxv8aPskX+3/38b/GgCeioPskX+3/38b/Gj7JF/t/9/G/xoAnoqD7JF/t/9/G/xo+yRf7f/fxv8aAJ6gi/4+rj/gP8qPskX+3/AN/G/wAafFCkO7YD83Ukk0ASUUUUgGp/q1+gp1NT/Vr9BTqAMrxBPNb6cjQStEzTIpZeuCeawPtV9/0Ebr81/wAK2/Ev/INi/wCviP8AnWBTRy1W+ck+1X3/AEEbr81/wo+1X3/QRuvzX/Co6KZld9yT7Vff9BG6/Nf8KPtV9/0Ebr81/wAKjooC77kn2q+/6CN1+a/4Ufar7/oI3X5r/hUdFAXfck+1X3/QRuvzX/Cj7Vff9BG6/Nf8KjooC77kn2q+/wCgjdfmv+FH2q+/6CN1+a/4VHRQF33JPtV9/wBBG6/Nf8KPtV9/0Ebr81/wqOigLvuSfar7/oI3X5r/AIUfar7/AKCN1+a/4VHRQF33JPtV9/0Ebr81/wAKjl1C5gTfNq00a9NzuoH6iiuduTbS6zqk+oRefBYQIY42XcBkZJA9TQkNX7m3/byk4Gv/APkdP8KtC7vSARqVyQeQQy/4VyU8DJBGZ9G0+1S5IRJUQSGJm+7uGOnr6Vo6Cpt5dSsQxMNtOFjB/hBUEge2abQ9e5u/ar7/AKCN1+a/4Ufar7/oI3X5r/hUROFJ9Bms+21qynFujTLHPMiuIjnI3DIGenY0hXZq/ar7/oI3X5r/AIUfar7/AKCN1+a/4Vlya1YokTrKZFlmWEMqnGW6duRx2qV9UsYzKHuVUxffBUgjnHpzz6UWDUv/AGq+/wCgjdfmv+FH2q+/6CN1+a/4VnJq+nyGIJdIxlyUABO7Bwe3r60jazpyR+Y10oXfs5Vs7sZxjGenNFg1NL7Vff8AQRuvzX/Cj7Vff9BG6/Nf8KpWt/aX277LOsu3G7bnv069qs0Bd9yT7Vff9BG6/Nf8KPtV9/0Ebr81/wAKjooFd9x7Xl6qlm1K5CjkksoA/Sqa+Io3l8pfEDF/TzV/wri/HOqzNeJpkTFYlUNIB/Gx6CqdtpWm2nhlNRv7a4nmndkRI+NmM4P6ZqlHQtJ23PTftV9/0Ebr81/wo+1X3/QRuvzX/CuN8DarNdW01jOxcwANGxOTtPb8K64cnFJqzJd11JPtV9/0Ebr81/wo+1X3/QRuvzX/AArGstZF0sksggSFCwO2Xe4w2OVHIq0up2LvCi3KM0wygAPI/LjoetKwal/7Vff9BG6/Nf8ACj7Vff8AQRuvzX/CsmbXbGKOORZg8bSrEzAH5cgkHGMkcdqnXVLF5Yoluoy8qhkAz8wPTnp+dFg1L/2q+/6CN1+a/wCFH2q+/wCgjdfmv+FZT63Z7UaGZJVMyxOQcBM5+bntwavxyJLEskbbkcZU+ooC7JvtV9/0Ebr81/wo+1X3/QRuvzX/AAqOigV33JPtV9/0Ebr81/wo+1X3/QRuvzX/AAqOuV8aaveabHaR2cxiaQsWYDkgUJXY1d9TrvtV9/0Ebr81/wAKPtV9/wBBG6/Nf8K8vgvPE13YPe291cSxRttcIclffHpVvwx4g1K412G2ubppopQQVcDg461XKVZ9z0X7Vff9BG6/Nf8ACj7Vff8AQRuvzX/Cql5cNa2kk6xGTyxuKg8474/CqlvrdlOFYyrGkrkQFs/vF6bvYE9M1JOprfar7/oI3X5r/hR9qvv+gjdfmv8AhVCS+jaP/RWjmmIYohbG4KcNz7ZqGy1VZrTz7sR25Mfmhd+7CdMn8aLBqav2q+/6CN1+a/4Ufar7/oI3X5r/AIVlW+tWcz3EbyrFJCzhlbPRepz071ct7mG6j8yCQOoO0kAjB9CDQGpZ+1X3/QRuvzX/AAo+1X3/AEEbr81/wqOigV33JPtV9/0Ebr81/wAKPtV9/wBBG6/Nf8Ko6k7x6XdPHIY3WIlXAyVPrXHW/j2QWDx3Ftm6CEJLGflJ9SP8KaTY1dnf/ar/AP6CN1+a/wCFH2q+/wCgjdfmv+FeU6Deajd65DCL6cee/wC8JYnIHJ/lXqXb1oasN3XUk+1X3/QRuvzX/Cj7Vff9BG6/Nf8ACsi31OVr2aC6higWNxHv8zO5iMgDj0zU39rWbiEw3MUglIwQ3UHPI/I8UrC1NH7Vff8AQRuvzX/Cj7Vff9BG6/Nf8KyLfX7G4EZDsivb/aMupAC5x+eanGq2BaJRcqWmzsUKcnBweMcc+tFg1ND7Vff9BG6/Nf8ACj7Vff8AQRuvzX/Co6KBXfck+1X3/QRuvzX/AAqKbUri3UNPq80Sk4BeRVz+Ypa5XxhEs95osTwiZXuCDGWxu6cZ7UJXY1fudH/by/8AQf8A/I6f4VJDq8lw+yDWnlYDO1JUJ/QV5nN4Zvb2+u2srOKKGOcxmMyj93x6+nv71d8L6dcaX4xW2uowkogc8HIIIHINVyoq3mejfar7/oI3X5r/AIUfar7/AKCN1+a/4VUvbkWdnLcFdwjGduevOKbPeQ2zL50iRoYy7Fj0Axz+tSTdl37Vff8AQRuvzX/Cj7Vff9BG6/Nf8KyjrVluhKTK0Llg0nI2FRnkHmp21KyWRo2uUVkUswORgAZPPTp2osGpe+1X3/QRuvzX/Cj7Vff9BG6/Nf8ACsWPX7aWcqnMIcqZTkAYTcTgjNX7W9tr6NntZllVTgkAjH50WDUt/ar7/oI3X5r/AIUfar7/AKCN1+a/4VHRQK77kn2q+/6CN1+a/wCFH2q+/wCgjdfmv+FR0UBd9yT7Vff9BG6/Nf8ACj7Vff8AQRuvzX/Co6KAu+5J9qvv+gjdfmv+FH2q+/6CN1+a/wCFR0UBd9yT7Vff9BG6/Nf8KPtV9/0Ebr81/wAKjooC77kn2q+/6CN1+a/4Ufar7/oI3X5r/hUdFAXfck+1X3/QRuvzX/Cj7Vff9BG6/Nf8KjooC77kn2q+/wCgjdfmv+FH2q+/6CN1+a/4VHRQF33JPtV9/wBBG6/Nf8KPtV9/0Ebr81/wqOigLvuSfar7/oI3X5r/AIUfar7/AKCN1+a/4VHRQF33JPtV9/0Ebr81/wAK2fDtxcTrdrPO82yQBS+MgFQe1YVbPhnrff8AXVf/AEAUmaUm+dG/RRRSOsan+rX6CnU1P9Wv0FOoAxvEv/INi/6+I/51gV0PiKKWXTUEUTyssyMVRcnAPpXP+Vdf8+N5/wB+DTRyVfjEopfKuv8AnxvP+/Bo8q6/58bz/vwaZmJRS+Vdf8+N5/34NHlXX/Pjef8Afg0AJRS+Vdf8+N5/34NHlXX/AD43n/fg0AJRS+Vdf8+N5/34NHlXX/Pjef8Afg0AJRS+Vdf8+N5/34NHlXX/AD43n/fg0AJRS+Vdf8+N5/34NHlXX/Pjef8Afg0AJRS+Vdf8+N5/34NHlXX/AD43n/fg0AJXO3ZtbXWNSTU28q0v4UCSk4X5RgjPY10flXX/AD43n/fg0jW87rtfTrpl9GtyRQmNHLJd2DvAt74ktri3t2DogAUsR93cR1x+taWh5mm1G+CssN1OGh3DBZQoGcVp/YCORpE3/gL/APWqXyrn/nwvP+/BptgNIyCPUYrMi0SKKIIJnIHk84H/ACzzj881q+Vdf8+N5/34NHlXX/Pjef8Afg0hamPFoKQ5KXDBvOjmG1AFBQnsOOc8/hUEvh4xs9xDO8lwCDGWwDkNuBJ5yfrW/wCVdf8APjef9+DR5V1/z43n/fg0XHdmPp2kPbW/7+dvPeJ0coem5i2QfUUlp4fitW3CdmYvvJCgZPl+X/Ln61s+Vdf8+N5/34NHlXX/AD43n/fg0XDUo2enJZOrK7NtgSAZHZc4P61dpfKuv+fG8/78Gjyrr/nxvP8AvwaBaiUUvlXX/Pjef9+DR5V1/wA+N5/34NAHDeNdJuFvI9Wt0LoABJgZ2kdCfanX2vXx8F2d4HTzrmV4nIQcj5hwPXiu38q5xj7Bd/8Afg1H9ifaq/2XcbVO5R9mOAfUVXMVc5fwRo81jay3lwhR5wAiMOQo7n611Y4OaXyrr/nxvP8AvyaPKuv+fG8/78GpbuxO7M3+x4hp32RH2HfuMgUZb5t2D6iorLQ1sQqw3LhChSVdoxIMkj6fe7Vr+Vdf8+N5/wB+DR5V1/z43n/fg0XDUw4fDqW0KJBcmOSORHSRYlz8oIAPr1p8Xh6GIxqtxKYQUaRCB87LnBz26npWz5V1/wA+N5/34NHlXX/Pjef9+DRcLswm8M200AhuZpJ4x5ahWAHyJnC8fXrWxbxNDbRxNIZCihd7Dk4qXyrr/nxvP+/Bo8q6/wCfG8/78GgNRKKXyrr/AJ8bz/vwaPKuv+fG8/78GgQlcx4x0W71WK1ezjEjxEhl3YODXUeVdf8APjef9+DR5V1/z43n/fg0J2Gro8wXRfEsNo1nHbTpAzbmVGADH3NaPhnw1qdrrcN1dweVFECclhknHHFd95V1/wA+N5/34NHlXX/Pjef9+DVc7HzMaw3Ky+oxWSdBi8uONbiRYxEkMqgD94qsWA9uSelbHlXX/Pjef9+DR5V1/wA+N5/34NSTqZlvpAt7wzC5dkCyKkZUYXeQTz36VFNoSy28cKXUkYWDyHIUHemc9+nNbHlXX/Pjef8Afg0eVdf8+N5/34NFx6mLJ4ejnMqzXMjQuZGWPaBsL4yc9+lXtPsU0+3aJSpLMXYqgXJ+g+lXPKuv+fG8/wC/Bo8q6/58bz/vwaA1EopfKuv+fG8/78Gjyrr/AJ8bz/vwaBDHbYjMVZgB0UZJ/CvLNT0iZ9UlWwsb1kZiQskWCCf6V6t5V1/z43n/AH4NL5d1/wA+N5/35amnYabRyXhPw1LpjNe3oAuGXakfXYO+feurpfKuv+fG8/78Gjyrr/nxvP8AvwaG7g7szbrSY7qK9RpXU3TI25eqFehFRwaBbWzZiZlUXCTqo6LtBAUe3zE/jWt5V1/z43n/AH4NHlXX/Pjef9+DSuGpjN4fie1S2e4kaNYPI5UcqGDKfqMD61YstKjspklRxuCMh2oFB3EEnA+laPlXX/Pjef8Afg0eVdf8+N5/34NFw1EopfKuv+fG8/78Gjyrr/nxvP8AvwaBCVy3i6eO1vtEuJm2xR3JZ2xnAGK6ryrr/nxvP+/Bpr200gxJpty4HZrcmmnZjWh5vqut2VxpmoQ29w3mT3wlQAEZTFa2m6jban41tprWQyKliUYkY5HWuv8AsB/6BE3/AIC//WpyWkkZzHpdwh9VtiP6U+ZDuRXtsLyylti5QSLjcB0qnLpL3KYubsyMI2jBCBeDj/CtTyrr/nxvP+/Bo8q6/wCfG8/78GpJ1Me78PW17O0ssj5L+YuP4W2BQR9MZpknhu2mkuHlkLeeGLHYu4MwwSD2+lbflXX/AD43n/fg0eVdf8+N5/34NFx6mOdD8wyPPdySySMWZtoHVNvQe1XrWyW1mmkVyxlCAg9tq7RVryrr/nxvP+/Bo8q6/wCfG8/78Gi4aiUUvlXX/Pjef9+DR5V1/wA+N5/34NAhKKXyrr/nxvP+/Bo8q6/58bz/AL8GgBKKXyrr/nxvP+/Bo8q6/wCfG8/78GgBKKXyrr/nxvP+/Bo8q6/58bz/AL8GgBKKXyrr/nxvP+/Bo8q6/wCfG8/78GgBKKXyrr/nxvP+/Bo8q6/58bz/AL8GgBKKXyrr/nxvP+/Bo8q6/wCfG8/78GgBKKXyrr/nxvP+/Bo8q6/58bz/AL8GgBKKXyrr/nxvP+/Bo8q6/wCfG8/78GgBKKXyrr/nxvP+/Bo8q6/58bz/AL8GgBK2fDPW+/66r/6AKx/Kuv8AnxvP+/Brb8NxTRreNLBLFvkUqJF2k/KBSZpS+NG5RRRSOsan+rX6CnVB56ooUg8C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PtSejflQBPRUH2pPRvyo+1J6N+VAE9FQfak9G/Kj7Uno35UAT0VB9qT0b8qX7Sh7NQB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10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2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4" descr="data:image/jpeg;base64,/9j/4AAQSkZJRgABAQEAYABgAAD/2wBDAAgGBgcGBQgHBwcJCQgKDBQNDAsLDBkSEw8UHRofHh0aHBwgJC4nICIsIxwcKDcpLDAxNDQ0Hyc5PTgyPC4zNDL/2wBDAQkJCQwLDBgNDRgyIRwhMjIyMjIyMjIyMjIyMjIyMjIyMjIyMjIyMjIyMjIyMjIyMjIyMjIyMjIyMjIyMjIyMjL/wAARCAJ8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HWdcu7TUGggKKiqOq5JOKzv+Ek1L+/H/AN+xTfEP/IZl/wB1f5VhPJIJcDPXgVskrGLbub//AAkmpf34/wDv2KP+Ek1L+/H/AN+xWDM7q+ASBSyu4Re2RzTshXZu/wDCSal/fj/79ij/AISTUv78f/fsVjRkmMFutP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H/CSal/fj/79ismiiyC7Nb/hJNS/vx/9+xR/wkmpf34/+/YrJoosguzW/wCEk1L+/H/37FH/AAkmpf34/wDv2KyaKLILs1v+Ek1L+/H/AN+xR/wkmpf34/8Av2KyaKLILs1v+Ek1L+/H/wB+xR/wkmpf34/+/YrJoosguzW/4STUv78f/fsUf8JJqX9+P/v2KyaKLILs1v8AhJNS/vx/9+xR/wAJJqX9+P8A79ismiiyC7Nb/hJNS/vx/wDfsUf8JJqX9+P/AL9ismiiyC7Nb/hJNS/vx/8AfsUf8JJqX9+P/v2KyaKLILs1v+Ek1L+/H/37FH/CSal/fj/79ismiiyC7Nb/AISTUv78f/fsUf8ACSal/fj/AO/YrJoosguzW/4STUv78f8A37FH/CSal/fj/wC/YrJoosguzW/4STUv78f/AH7FWtP8Q30t/FFKY2R22kBMGufq1pn/ACE7b/roKGkCbNDXbS4l1aV44JXUheVUkdKzfsF5/wA+s3/fBr0qL/Vin1nzmnJc8y+wXn/PrN/3waPsF5/z6zf98GvTaKfOx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PsF5/z6zf8AfBr02ijnYch5l9gvP+fWb/vg0fYLz/n1m/74Nem0Uc7DkPMvsF5/z6zf98Gj7Bef8+s3/fBr02ijnYch5l9gvP8An1m/74NH2C8/59Zv++DXptFHOw5DzL7Bef8APrN/3waPsF5/z6zf98GvTaKOdhyHmX2C8/59Zv8Avg0fYLz/AJ9Zv++DXptFHOw5DzL7Bef8+s3/AHwaPsF5/wA+s3/fBr02ijnYch5l9gvP+fWb/vg0fYLz/n1m/wC+DXptFHOw5DzL7Bef8+s3/fBo+wXn/PrN/wB8GvTaKOdhyHmX2C8/59Zv++DR9gvP+fWb/vg16bRRzsOQ8y+wXn/PrN/3waPsF5/z6zf98GvTaKOdhyHmX2C8/wCfWb/vg0fYLz/n1m/74Nem0Uc7DkPMvsF5/wA+s3/fBo+wXn/PrN/3wa9Noo52HIeZfYLz/n1m/wC+DR9gvP8An1m/74Nem0Uc7DkPMvsF5/z6zf8AfBo+wXn/AD6zf98GvTaKOdhyHmX2C8/59Zv++DR9gvP+fWb/AL4Nem0Uc7DkPMvsF5/z6zf98Gj7Bef8+s3/AHwa9Noo52HIeZfYLz/n1m/74NH2C8/59Zv++DXptFHOw5DzL7Bef8+s3/fBo+wXn/PrN/3wa9Noo52HIeZfYLz/AJ9Zv++DR9gvP+fWb/vg16bRRzsOQ8y+wXn/AD6zf98Gj7Bef8+s3/fBr02ijnYch5l9gvP+fWb/AL4NH2C8/wCfWb/vg16bRRzsOQ8y+wXn/PrN/wB8Gj7Bef8APrN/3wa9Noo52HIeZfYLz/n1m/74NH2C8/59Zv8Avg16bRRzsOQ8y+wXn/PrN/3was6dZXSajbs1tKqhwSShwK9Epr/6tvoaXOPkEi/1Yp9Mi/1Yp9QWR3H/AB7S/wC4f5VFHaW5jUmJeQKkuP8Aj1l/3D/Knx/6pP8AdFMRF9jt/wDnktH2O3/55LU9FK47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fY7f8A55LU9FFwsQfY7f8A55LR9jt/+eS1PRRcLEH2O3/55LR9jt/+eS1PRRcLEH2O3/55LR9jt/8AnktT0UXCxB9jt/8AnktH2O3/AOeS1PRRcLEH2O3/AOeS0fY7f/nktT0UXCxB9jt/+eS0fY7f/nktT0UXCxB9jt/+eS0fY7f/AJ5LU9FFwsQfY7f/AJ5LR9jt/wDnktT0UXCxB9jt/wDnktH2O3/55LU9FFwsQfY7f/nktH2O3/55LU9FFwsQfY7f/nktH2O3/wCeS1PRRcLEH2O3/wCeS0looQSqowokIA/KrFQW3Wb/AK6n+lMRPTX/ANW30NOpr/6tvoaQxIv9WKfTIv8AVin0ARXH/HrL/uH+VPj/ANUn+6KZcf8AHrL/ALh/lT4/9Un+6KAHUUUUAFFFFABRRRQAUUUUAFFFFABRRRQAUUUUAFFFFABRRRQAUUUUAFFFFABRRRQAUUUUAFFFFABRRRQAUUUUAFFFFABRRRQAUUVm+IZprfw3qk9vIYpo7SV43HVWCEg0AaVFc34A1C51XwDod9eTtPcz2iNLK3Vm7k10nagAorh/BWu6jrXijxaslz9o0m0vFgs32gbWC/OoI6gHFdxQAUUUUAFFFFABRRRQAUUUUAFFFFABRRRQAUUUUAFFFFABRRRQAUUUUAFFFFABRRRQAUUUUAFFFFABRRRQAUUUUAFFFFABRRRQAUUUUAFFFFABRRRQAUUUUAFFFFABRRRQAUUUUAFQW3Wb/rqf6VPUFt1m/wCup/pQBPTX/wBW30NOpr/6tvoaAEi/1Yp9Mi/1Yp9AEVx/x6y/7h/lT4/9Un+6KZcf8esv+4f5U+P/AFSf7ooAdRRRQAUUUUAFFFFABRRRQAUUUUAFFFFABRRRQAUUUUAFFFFABRRRQAUUUUAFFFFABRRRQAUUUUAFFFFABRRRQAUUUUAFFFFABWV4m/5FTWP+vGb/ANANatYvi6UQ+DdbkJxixm/9ANAGV8LePhh4e/69F/mai+IPiubRrGLSNHHneIdUPk2UK9UzwZD6AVw/hT4oWtv4N0Hw34bs5dW8QCzSPycbI4mA5LMew9q7jwd4Lm0m8n17Xroah4jvBiWfHyQL/wA84x2A/WgDV8G+GYfCXhm10qNvMkUF55T1klblm/Ot+oL27h0+ynvLhwkEEbSOxPAAGTXlWgaPr/j3RJfFb+JdS068uZHfTbeB9sEMYJChk/izjnNAHrlFfPuu/FbUb9PDekeZLZ6tBqSx6t5BIGUfaBn0bk4r6BoAWivIm8dy6V4j8f6k9011a2At7eztt5Kmcgjao9Sx5x6VBq1p4m8H6Lp/jG/8Q3txqTXUX9oWbP8A6MIpDgoqdiuetAHslFN8xfK8wkBcbiSegrynR4NR+J95q+sjxDqWnaZbXTWumJYyeWDs6yP/AH8k9DQB6xRXz54z+JWt6b4OvfDF3cSL4ntbryJbm3ypeBfmEoI6ZGBXvVjIX022kc8tCrEk+woAs0V5Vp1tqPxL1bWtR/t/UdO0myuWtNOSwl8vcyfekb+8M9ulcn4w+JWt6L4T1LwrfXUn/CTW1yIPtkAKmS3xu83joSOD9aAPoGuKl+KPhyLXV0wNduhuRaNepATbLMeiGTpmuk0xmvPDtmxkYvNaIS565KDmvnW61STRH0zwJrdpLDbaVq/269uoF8zzo8lk4HOTnvQB9N1FcCU28gt2RZih8suMqGxxn2zXj11481XxL8RfCsWnWmoadoT3LgSzqYjeELk/L/dA9a9S8SXg07wzqt4ZvJ8m0lcSZxtIU4P54oAs6Yt8um266nJDJfBB5zQKQhbvtB5xVuuR+GF7daj8NtEu72eSe4kgJeWRss3zEcn6Ctl/EWnJ4mi8PGYnUZIDcCNVJCoDjJPb2oA1aKKKACiiigAooooAKKKKACiiigAooooAKKKKACiiigAooooAKKKKACiiigAooooAKKKKACiiigAooooAKKKKACiiigAqC26zf9dT/Sp6gtus3/XU/wBKAJ6a/wDq2+hp1Nf/AFbfQ0AJF/qxT6ZF/qxT6AIrj/j1l/3D/Knx/wCqT/dFMuP+PWX/AHD/ACp8f+qT/dFADqKKKACiiigAooooAKKKKACiiigAooooAKKKKACiiigAooooAKKKKACiiigAooooAKKKKACiiigAooooAKKKKACiiigAooooAK5L4nTtb/DTxBIpwwtGA/HA/rXW1x3xQ0+/1X4falYabbSXNzcbEEcfUjeM/pQBlwfDTQtY8EaTEbRLLUorOIw39qvlyxvtGGyOvPY1ofD3xHfala32i64w/tzR5vIuTjHnL/BIPqK66yhMFjbwkY8uJU/IYrz7xlp2u6B4xtvF/hrTH1KSa3NnfWcZwX7xv+B60AZ3xd1W81mN/BmisTM1s97qUi/8soEGQp92Pb/Gui8B6laaV8H9H1G5kEdrbaeJJG9AAc07wT4On0vSr+71t1n1zWSZL+UdFBGBGPZQcVwWleE/F2pWdr4C1Kye08O6fdNJPfbv+PqENuSNf60AYl/osjfD7VPHV3beTearq8F3Gm3BjgEmF/Pdn8q9e8f+KX8PeHUSwHm6vqLC20+IdWkbjd9BnNP8f+H5NX+HOp6PpsAMogX7PCg7oQyqP++cVg+CfD2tavrieLvFtr9muoIRb6dYMc/Z1xhnP+0x/nQB5b4a8N3Nn8WY/B00xuYoryPULyUnO8pHu/8AQ2/WvW/jO3/Ft7uP+KWeGNfqXFR6Z4Wu7f446vrzWzrZS6egjnI+VnOAwHuNtXPizpep6t4JMWkWbXd1DdwziBerhWyaAKXxA1i9uYLDwVoTn+19WjAmdT/x724HzufTIyBTPgo0Nt8LLfc6qkE84kY8Yw5yT+FafgLwpe6YbvX9fZZfEOqENORyIE/hiX2HeuGbwv4xtbnWPBGm2TQaHqWoNcnVA3yxW74LoP8Aa7UAZOr2yeJtB8eeP5YVSCaH7FpxI5aNGVTJ+OMfnXdeLvEV82j6X4Q0Ih/EOq2qK5Tpaw7Rvkb04zisr4tatovhf4ep4MslH2m5hSGCBP8AlmgYfO3pk/ma7DwJ4Lh8MWJvLmdr7WrxVa7vZPvNxwq+ij0oAxvgkiWPw4MLyD/R724SRzx91+pri7/T08YWnj7x2YQLUWUlnpxK8usa/NJ+OMfnWjc+HPGVpqGu+DtJsjFo2sXpuf7U3YWCJ/8AWKP9rjFenN4atLbwVL4csYhHbCza2jH1UjJ9yeaAMj/hKrXw38KrDW7j5ithCIoweZZCgCqPqaPh14Zn0nRptS1dRJreryfar12GSpP3U+ijjFch4H8JeItam0X/AISyyNppnh6MR2lo5ybiYf8ALVh6AYxXslAHnXjE/wDF1fAceBtD3JH/AH7rO+I9xc+MdWPgfS5mWCCE3mrTIfuqASkf1JwcVd+Jun+IBrfhvXPDumm/u7GSZDHnhd6YDN7A1veCPCH/AAjWiTJey/atVv3M+oXJ/wCWkjdQP9kdBQBg/D3XrLQvgdpmr3r7Le0tpC2TySJGAA9yf51c+G2i3bQ3ni3Wkxq+tt5uw9YIP4Ix6cYNcb4Q8DeI9RFl4f8AEFobTw5od1JKqMeb995Kcf3BnNe3AAAAAADoBQAtFFFABRRRQAUUUUA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U9W1GHSNIvNRn/1VrC0re4UZq5VHWtLh1vRb3S7gssV3C0TMvUAjGaAPB7vTJtT0HStS1BfO1/xfqsLgE/6m1RtwRfQYAJ/CvoVQFUKOgGBXnnhP4cX2k6xZ6jrutDVG0y3+y6bGsWxYUxjJ9WxxmvRKACiiigAooooAKKKKACiiigAooooAKKKKACiiigAooooAKKKKACiiigAooooAKKKKACiiigAooooAKKKKACiiigAooooAKKKKACiiigAooooAKKKKACoLbrN/wBdT/Sp6gtus3/XU/0oAnpr/wCrb6GnU1/9W30NACRf6sU+mRf6sU+gCK4/49Zf9w/yp8f+qT/dFMuP+PWX/cP8qfH/AKpP90UAOooooAKKKKACiiigAooooAKKKKACiiigAooooAKKKKACiiigAooooAKKKKACiiigAooooAKKKKACiiigAooooAKKKKACiiigAooooAKKKKACiiigAooooAKKKKACiiigAooooAKKKKACiiigAooooAKKKKACiiigAooooAKKKKACiiigAooooAKKKKACiiigAooooAKKKKACiiigAooooAKKKKACiiigAooooAKKKKACiiigAooooAKgtus3/XU/0qeoLbrN/wBdT/SgCemv/q2+hp1Nf/Vt9DQAkX+rFPpkX+rFPoARlDKVYZBGCKh+xwgYw3/fZ/xp85K28jA4IUkH8KiS3JRSZ5uRn71MQ7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o+yQ+jf8AfZ/xo+zf9N5v++qPs3/Teb/vqgA+yQ+jf99n/Gj7JD6N/wB9n/Gj7N/03m/76o+zf9N5v++qAD7JD6N/32f8aPskPo3/AH2f8aPs3/Teb/vqj7N/03m/76oAPskPo3/fZ/xqSOJIl2oMAnPXNR/Zv+m83/fVFsW2yKzM22QgFjzigCemv/q2+hp1Nf8A1bfQ0hiRf6sU+mRf6sU+gCK4/wCPWX/cP8qfH/qk/wB0Uy4/49Zf9w/yp8f+qT/dFADqKKKACiiigAooooAKKKKACiiigAooooAKKKKACiiigAooooAKKKKACiiigAooooAKKKKACiiigAooooAKKKKACiiigAooooAKKKKACiiigAooooAKKKKACiiigAooooAKKKKACiiigAooooAKKKKACiiigAooooAKKKKACiiigAooooAKKKKACiiigAooooAKKKKACiiigAooooAKKKKACiiigAooooAKKKKACiiigAooooAKKKKACoLbrN/11P8ASp6gtus3/XU/0oAnpr/6tvoadTX/ANW30NACRf6sU+mRf6sU+gCK4/49Zf8AcP8AKnx/6pP90Uy4/wCPWX/cP8qfH/qk/wB0UAOooooAKKKKACiiigAooooAKKKKACiiigAooooAKKKKACiiigAooooAKKKKACiiigAooooAKKKKACiiigArjvEHjo6brR0XStKn1XUVQSSRxHCovXk+uK7GvN/ChC/FvxUsnEjICgPUrkdP0pnZg6cJKc5q/Kr2+aR1fhbxPb+KdPkuYbee3khkMUsUy4KsPfvW7XL+KtU0OPwretc3rras4ic2DjzDIT90Y7nHOfeuI8NltK+I2m21laavp9pd27mS31CTd5mASGHJ9BQaxwarRnUj7qV7J+Svv/wD1LWNSj0fR7rUZY3kjtozIyJjJA9M03RdUj1vRrXUoY3jjuU3qj4yB74rxlNNbXvDfinxFeajdi9gmdEUS4QKP4SPQg4rcM+kyeBPCun341Ke4mj3Q2envteXqDn2FFjeeXQjBRTvLms9NtL9/wAdD1mivJ/BMmpLceK9HsWvLbyod1pDevmSFyDjJ6Dt+lZugeV4f1jSTr9hrtjqEk2w3RuN0M7k4ww9OR0osZvLbOUea7VrLq7q/f8AK56tY+IdP1HWL7Srd3N1Y484FCAM+h71qV5X4O0iBfin4icTXGbR9yAycNu67vXrxVTwB4a/4SJJdUv9Uv2+x6g3lQLMdnGCc9+eOnpRYdXA0o80lOySi9r6yR6/RXiEVnN4h8P+JfFN3qV6mo2Vy4t/LlKogQAgY/HFeq+F9Rn1Lwjp1/cfNPLbK7n1OOtIwxOC9hG/NfWz8na/zLetapHomjXWpTRvJHbJvZExkj2zTtI1KPWNItdRijeOO4jEio+MgH1xXiqaW2t+DvEniS81G7+3RzugXzfk25Hyke+cflV3Ub65l0zwXouy8lsp7TzZreybbJMRnAByPSnY7HlkOXlUveTd32tG/wAz2quW8U+N7fwvf2dlJp93dzXSlo1twCeDjGOtZPw9t9WsdS1S1nstRttIO2SzS+O5kPcZyazPiK9/H8QPDD6ZFFLfBX8lJThWbPfpSMKGEh9a9lN8ys3vbpf5eZ0vh/x/Y65q50qSxvNPvSm9I7pNpcd8V1tec2Wg+JbzxOvijxHHaQNYW7CC3tmzuOD15Pqe9cTYprGs6Q+sWdnr1xrjXBeO9ikHkjB+7jPp7UzaWAo1ZXpySStfW6u79dNND3yivLvGVhreoatpd5c6Zf3ulizHnWlpNsZJjnJIH4flTI3m1n4Xz23haXUWmiudk0V1N++AzkoG+hFFjnWAThGXPu0n2V+7v+h6pRXlPhO8sdI1i7tBZazpupmxeRLW8m8yJyozuHvwfbrXOi2uV8AL43/tW9/tj7XksZvlI37cYosaLLLz5XK2yWm7d7bPbTe57xRXmXiifSda1Syt7i21q/1L7Esr2unSbVjDDO45I55/lWl8Kr25ufDNxDcyTP8AZrp4o/OOXVfQ/SkYTwThQ9tftpbv8/0LWvfEG30PX20caTf3twsYk/0ZQ3B9utXNJ8YLqWl39/LpGo2a2YyY5ojvk4JwoHX0/GuL1xNZk+Mki6FLbxXv2BfmuBldvf8ApW34mbX7T4Yao+sXUR1BSCslplQF3rj0560zqlhaPLSikry5ervr5bHWaFfXupaRDeX1l9ilmG4QFtxVe2eBg+1S6rfSabp0t1FZT3jpjEEABdue2a838Q2Gs6lovhSaK2vNQ05bNGu7e2m2SOxQYJ7mqb6lZj4Z6/Dpj6pbz2s6iWG8lJeEkjhSO3B96LErARk1NPd2sumttdb/ANbnrlrM1xaQzNC8LSIGMcn3kyOh9xUteTXazeI/Efhjw7dXlxFYNpaXMgikKtK+09T+H863Nc07SvC/gsabf6jq1xBNcgQiKXMzEnIjU+nFBjPBKMox5vel0S6Xf+R3tFeTeDHl034jvptvb6nZWU9mZGtb99zbh/EOT/nNes0jDFYf2E1G97q/9bhRRRQcwUUUUAFFFFABRRRQAUUUUAFFFFABRRRQAUUUUAFFFFABRRRQAUUUUAFFFFABRRRQAUUUUAFFFFABUFt1m/66n+lT1BbdZv8Arqf6UAT01/8AVt9DTqa/+rb6GgBIv9WKfTIv9WKfQBFcf8esv+4f5U+P/VJ/uimXH/HrL/uH+VPj/wBUn+6KAHUUUUAFFFFABRRRQAUUUUAFFFFABRRRQAUUUUAFFFFABRRRQAUUUUAFFFFABRRRQAUUUUAFFFFABRRRQAVyniLwBpXiLUV1CSa6s7wLsaW1kClx2zkGurooNKVapRlzU3ZnJD4d6GvheTQlWYRSSCZp9/70yDo2cYz26UaZ4AstN1u11dtS1K7vLZSitczB8ggjB47A9q62ig1+uV7Ncz1vf57nDXnwt0e7vL2UXuowQ3jmSW2ilAjLeuMevNW7z4e6bdafpVsl5e28umKVt7mGQCTB9TjH6V11FFyvr2I0996f8N+RymmeANM0z+0tt3fzHUYxHO0s3zH1IYAHJqGy+HVjb3VnLdanqd/DZNvt7e6mDRo3Y4AHSuxoouL65X1fNv8A8N+Rz/8Awh+mr4sHiOJp4rwgiREf93IcYyR9Kn8N+G7TwxZT2tnLNIk07TsZSCQTjgYA44rZooM5YirKPLKWmn4bHEX3wv0e9vbmZbu/tre6kEk9pBKFic9emK7K2tobO1itrdAkMSBEUdgOlS0UBVxFWqlGcrpHC3Xwr0a5uLxxe6jDb3bmSS2imAj3euMdjzzWjf8AgLS7/RtO09prqJ9OAFtdROFlX8cY/SupoouaPG4h2vN6f8MYnh/wzD4fNzIl9fXk1ywaSW7m3k46ccCjU/C9nqniDTdZmlnW40/PlIhG1s+vGf1rbooM/b1Odzvq/wDhgIBGDyDXEH4Y6WJ5vs+o6pbWc0olezhuNsRP5Z/Wu3ooClXqUb+zdrnNav4Ng1TU49Ri1XVLC6SLyt1rcYyo7YIP6etQj4f6Snhz+xo5ryNDN57XCTYlaT+8T0P5V1dFBSxdZJRUtjmdI8E2Wmao+pXF7e6leGLyVlvZA5RO4GAOtZY+FWiC6B+1X/2ITecLDzv3Ib6Yzj8a7qii5SxuITbU3qctrHgWx1bWRqiXt9Y3PlCFzaShN6DsePTjir/hrwzZeFrKa0sZJ3jllMp85gSCe2cDitqigiWJqyh7Ny0MQeGLMeLj4k82f7WYPI8vI2bfXGM5/GrWu6NB4g0a40u6eRIZwAzRkBhgg8ZB9K0aKCPbT5oyvqrW+Wxy9/4HtbyPTfK1PUrObT4Fgilt59pKgY5GMZ46gVHH8P8AS00C+0o3F4/2+QSXN08gMsjA5GTjH6V1lFBqsXXSS5tv+H/M5bVfAem6rBpqm5u7a40+MRQXVvIFk2gdCcYqKX4eaXN4bTRpLq+ZY5/tK3LTZlEnqCRjp2x+tddRRcFjK6SSk9NTltH8C2Wj64usDUNQu7wRGNnuZQ+4H149OK6miigyq1p1XzTd2FFFFBmFFFFABRRRQAUUUUAFFFFABRRRQAUUUUAFFFFABRRRQAUUUUAFFFFABRRRQAUUUUAFFFFABRRRQAVBbdZv+up/pU9QW3Wb/rqf6UAT01/9W30NOpr/AOrb6GgBIv8AVin0yL/Vin0ARXH/AB6y/wC4f5U+P/VJ/uimXH/HrL/uH+VPj/1Sf7ooAdRRRQAUUUUAFFFFABRRRQAUUUUAFFFFABRRRQAUUUUAFFFFABRRRQAUUUUAFFFFABRRRQAUUUUAFFFFABRRRQAUUUUAFFFFABRRRQAUUUUAFFFFABRRRQAUUUUAFFFFABRRRQAUUUUAFFFFABRRRQAUUUUAFFFFABRRRQAUUUUAFFFFABRRRQAUUUUAFFFFABRRRQAUUUUAFFFFABRRRQAUUUUAFFFFABRRRQAUUUUAFFFFABRRRQAVBbdZv+up/pU9QW3Wb/rqf6UAT01/9W30NOpr/wCrb6GgBIv9WKfTIv8AVin0ARXH/HrL/uH+VPj/ANUn+6KZcf8AHrL/ALh/lT4/9Un+6KAHUUUUAFFFFABRRRQAUUUUAFFFFABRRRQAUUUUAFFFFABRRRQAUUUUAFFFFABRRWXf62tlerZRWV1eXBj81kt1HyLnAJJIHJB/KgqMHN2RqUVif29d/wDQvap+Uf8A8XR/b13/ANC9qn5R/wDxdBp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f29d/9C9qn5R//ABdH9vXf/Qvap+Uf/wAXQHsJ/wBNf5m3RWJ/b13/ANC9qn5R/wDxdH9vXf8A0L2qflH/APF0B7Cf9Nf5m3RWJ/b13/0L2qflH/8AF0f29d/9C9qn5R//ABdAewn/AE1/mbdFYn9vXf8A0L2qflH/APF0f29d/wDQvap+Uf8A8XQHsJ/01/mbdFYn9vXf/Qvap+Uf/wAXR/b13/0L2qflH/8AF0B7Cf8ATX+Zt0Vif29d/wDQvap+Uf8A8XR/b13/ANC9qn5R/wDxdAewn/TX+Zt0VixeIf8AS7eC60u+tBO/lxyTKu0tgkD5WOM4NbVBE4ShuFFFFBAUUUUAFFFFABRRRQAUUUUAFFFFABRRRQAVBbdZv+up/pU9QW3Wb/rqf6UAT01/9W30NOpr/wCrb6GgBIv9WKfTIv8AVin0ARXH/HrL/uH+VPj/ANUn+6KZcf8AHrL/ALh/lT4/9Un+6KAHUUUUAFFFFABRRRQAUUUUAFFFFABRRRQAUUUUAFcv4k8RXeia5papGr6e6yPenHzIgwN49gTz7ZrqKxr7S5LvxFZ3LRo9mltNDMGPXft4x3HBpoTK6+Iktb7W2v5kWzsmhERVcsd65wMcsScYxT/+Ev0oaRNqUjTxxwSLFNE8LCWJmIADJ17g1z9r4O1a0i1KNZopTHeQXGnmRj86RDhH7jA+XPsDVq40HV9Rtr+7uIIIby8uLVhbrJuEccTZ5bHJOSfyp2QrsvN480ZPMDi9R4mxOjWj7oV7O/HC+9Xr/wATabp0yRyvLJmMSu0MTOIoz0dyOi1Uu9HvJrzxHIiptv7FIIMt1cLIDn0+8KybzwxqS3CyR24uo7iyhtp4xfyW4jZFIOdv31IP1/OjQep2EN9FcXUkEayHZGknmbDsYNnGG6E8fqKs1Ssknt2Fp9njjtIYY1idZCxJ5BXB7DA575q7UjCsWP8A5HW5/wCwfF/6MetqsWP/AJHW5/7B8f8A6Meg1pbS9P1RpJI5vpYyfkVFIH51YqsiMNQlcqdpRQD+dWaDIKKKKACiiigAooooAKKKKACiiigAooooAKKKKACiiigAooooAKKKKACiiigAooooAKKKKACiiigAooooAKKKKACiiigAooooAKKKKACiiigAooooAKKKKACiiigAooooAKKKKAMbxB/rdH/7CMf/AKC9bNY3iD/W6P8A9hGP/wBBetmg1n8Efn+YUUUUGQUUUUAFFFFABRRRQAUUUUAFFFFABRRRQAVBbdZv+up/pU9QW3Wb/rqf6UAT01/9W30NOpr/AOrb6GgBIv8AVin0yL/Vin0ARXH/AB6y/wC4f5U+P/VJ/uimXH/HrL/uH+VPj/1Sf7ooAdRRRQAUUUUAFFFFABRRRQAUUUUAFFFFABRRRQAUUUUAFFFFABRRRQAUUUUAFYl9Z6nDrf8AaWnR203mW4gkjnkKYwxYEEA56nituiguE3B3MT7R4l/6B2m/+Bb/APxFH2jxL/0DtN/8C3/+IrbooL9qv5V+P+ZifaPEv/QO03/wLf8A+Io+0eJf+gdpv/gW/wD8RW3RQHtV/Kvx/wAzE+0eJf8AoHab/wCBb/8AxFH2jxL/ANA7Tf8AwLf/AOIrbooD2q/lX4/5mJ9o8S/9A7Tf/At//iKPtHiX/oHab/4Fv/8AEVt0UB7Vfyr8f8zE+0eJf+gdpv8A4Fv/APEUfaPEv/QO03/wLf8A+IrbooD2q/lX4/5mJ9o8S/8AQO03/wAC3/8AiKPtHiX/AKB2m/8AgW//AMRW3RQHtV/Kvx/zMT7R4l/6B2m/+Bb/APxFH2jxL/0DtN/8C3/+IrbooD2q/lX4/wCZifaPEv8A0DtN/wDAt/8A4ij7R4l/6B2m/wDgW/8A8RW3RQHtV/Kvx/zMT7R4l/6B2m/+Bb//ABFH2jxL/wBA7Tf/AALf/wCIrbooD2q/lX4/5mJ9o8S/9A7Tf/At/wD4ij7R4l/6B2m/+Bb/APxFbdFAe1X8q/H/ADMT7R4l/wCgdpv/AIFv/wDEUfaPEv8A0DtN/wDAt/8A4ituigPar+Vfj/mYn2jxL/0DtN/8C3/+Io+0eJf+gdpv/gW//wARW3RQHtV/Kvx/zMT7R4l/6B2m/wDgW/8A8RR9o8S/9A7Tf/At/wD4ituigPar+Vfj/mYn2jxL/wBA7Tf/AALf/wCIo+0eJf8AoHab/wCBb/8AxFbdFAe1X8q/H/MxPtHiX/oHab/4Fv8A/EUfaPEv/QO03/wLf/4ituigPar+Vfj/AJmJ9o8S/wDQO03/AMC3/wDiKPtHiX/oHab/AOBb/wDxFbdFAe1X8q/H/MxPtHiX/oHab/4Fv/8AEUfaPEv/AEDtN/8AAt//AIituigPar+Vfj/mYn2jxL/0DtN/8C3/APiKPtHiX/oHab/4Fv8A/EVt0UB7Vfyr8f8AMxPtHiX/AKB2m/8AgW//AMRR9o8S/wDQO03/AMC3/wDiK26KA9qv5V+P+ZifaPEv/QO03/wLf/4ij7R4l/6B2m/+Bb//ABFbdFAe1X8q/H/MxPtHiX/oHab/AOBb/wDxFH2jxL/0DtN/8C3/APiK26KA9qv5V+P+ZifaPEv/AEDtN/8AAt//AIij7R4l/wCgdpv/AIFv/wDEVt0UB7Vfyr8f8zE+0eJf+gdpv/gW/wD8RR9o8S/9A7Tf/At//iK26KA9qv5V+P8AmYn2jxL/ANA7Tf8AwLf/AOIo+0eJf+gdpv8A4Fv/APEVt0UB7Vfyr8f8zE+0eJf+gdpv/gW//wARR9o8S/8AQO03/wAC3/8AiK26KA9qv5V+P+ZifaPEv/QO03/wLf8A+Io+0eJf+gdpv/gW/wD8RW3RQHtV/Kvx/wAzn3ttb1G8sfttvZW8FtcCctFOzsxAIAwVHr1roKKKCJz5raWsFFFFBAUUUUAFFFFABRRRQAUUUUAFFFFABRRRQAVBbdZv+up/pU9QW3Wb/rqf6UAT01/9W30NOpr/AOrb6GgBIv8AVin0yL/Vin0ARXH/AB6y/wC4f5U+P/VJ/uimXH/HrL/uH+VPj/1Sf7ooAdRRRQAUUUUAFFFFABRRRQAUUUUAFFFFABRRRQAUUUUAFFFFABRRRQAUUUUAFFFFABRRRQAUVWPmS3EiLKUVAPugc5+tO8iX/n5k/wC+R/hQBPRUHkS/8/Mn/fI/wo8iX/n5k/75H+FAE9FQeRL/AM/Mn/fI/wAKPIl/5+ZP++R/hQBPRUHkS/8APzJ/3yP8KPIl/wCfmT/vkf4UAT0VB5Ev/PzJ/wB8j/CjyJf+fmT/AL5H+FAE9FQeRL/z8yf98j/CjyJf+fmT/vkf4UAT0VB5Ev8Az8yf98j/AAo8iX/n5k/75H+FAE9FQeRL/wA/Mn/fI/wo8iX/AJ+ZP++R/hQBPRUHkS/8/Mn/AHyP8KZKJYFEnns2GAKsBzk4oAtUUUUAFFFFABRRRQAUUUUAFFFMlkEUTSEZCjOKAH0VBuusf6qL/vs/4Ubrr/nnF/32f8KAJ6Kg3XX/ADzi/wC+z/hRuuv+ecX/AH2f8KAJ6Kg3XX/POL/vs/4Ubrr/AJ5xf99n/CgCeioN11/zzi/77P8AhRuuv+ecX/fZ/wAKAJ6Kg3XX/POL/vs/4Ubrr/nnF/32f8KAJ6Kg3XX/ADzi/wC+z/hTXluI0Z2ijKqMnDnOPyoAs0UgOVBHcZpaACiiigAooooAKKKKACiikJwCfSgBaKrJLcSIrrFGFYZGXOcflTt11/zzi/77P+FAE9FQbrr/AJ5xf99n/Cjddf8APOL/AL7P+FAE9FQbrr/nnF/32f8ACjddf884v++z/hQBPRUG66/55xf99n/Cjddf884v++z/AIUAT0VBuuv+ecX/AH2f8KN11/zzi/77P+FAE9FQLLKJlSVFG/OCrZ6VPQAUUUUAFFFFABUFt1m/66n+lT1BbdZv+up/pQBPTX/1bfQ06mv/AKtvoaAEi/1Yp9Mi/wBWKfQBFcf8esv+4f5U+P8A1Sf7oplx/wAesv8AuH+VPj/1Sf7ooAdRRRQAUUUUAFFFFABXJ3+mWmreOvs99EZoU03eqF2ADeZjPBFdZWBq3hy5v9WTUbPWbnTphB5DeTGjBl3Z/iBpoTMvStSudO8P30MdzbBbLUZbSKbUJyFWMH5cnqxGcde1RT+INT1Ow0e4sZrWGRtU+yzlGaSOTbuHykYypxmtc+EoEsLSG2vJ4rm1na4W6YK7PI+d7MCMHOT9KT/hE0GnLbLqFyJkvTepckKWDk5PGMEckU9BakGveJ59EvwHfTWt1KBoDORcPuIGVXoME9Oc+1amvapNpdlEbWFJru4nS3gSRtqb27sfQcms+/8ACCX015t1K5hgvJElmiRVO51xzkjOPlHFausaTHrFksDTSwSRyLLDNERujdTkEZ4/A0tB6nLwa5e6S/iG81OKEXKT20QjWY+VlkVQ24j5Vycnitnw54gbWJby2lNq81qVzLaSF4pAwyMZ6EdCKji8JR/Zb+O51G7uJr2SOZp2Kh0dANpXAwMFQcVqaXp9xYROLnUZ76RzkvKqqB7AKABQ7ArnO33irVrS61WZdPtX03TLhY5m80iV0IUkqMYyN3frVrxH4mn0O4Dh9NNuiqzQyzlZ5ATg7RjAx75z7VauvDEF1Z6xbtcyqupyB3IAymABx/3z3qDUvCKahPfMmo3FvFfKv2iNFU7iowCCRkDA6U9A1I73xPPB4jOnIdPgjj8vP2yYxvPv/wCefGOPxyeOKtJqurXms3EVjZ2rWFpOIJ3lmKyM21WJUAEYAYdevtRqvho6tKyTapdCxk2iazAQo2MdCRlenY1IfD7Lqz3ltqd3bQyyLLPbRldkjgAZyRkZAGcdcUtA1MptdurVJxY2Nu00mstZ7XkYBuM7yecH2FRP4n8QW8N3NcaXY+XpsojvSlw2ZAQpzGMcYDA/NWyPDcIk3/aJf+QidQ6D7xGNv0p1z4ehubXVoGnkUalIHcgD5MKq8f8AfP60aBqY+seNjp2pXcMQsjDYlBNHLPtml3AE+WuOwPfr0pdQ8U6tBfasbOwtJbHTEilkeSVld0ZNxCjGMgevFadx4cZ9UkvbXVLuzE5U3EUQUiQqAAckEqcAA4p9x4dhuP7a3XEg/tWNUkwB+72pt4/+vT0DUzhq16niy8ladDpUWlx3PklTuGS/I5xnj8sVJpuv6pNeWsN/ZWsK6jA89kY5SxXaAdsnHXDDke9Xj4ei/tGO6FxLt+x/Y54cArMgzjPcEZPT1qHTvC4sLhJn1K7ufs8TQ2ay7f8AR0OAcYHzHgcn0paBqbVqbg2kJu1jW4KDzRESVDY5xnnGalqK1ieC0ihkmed0QK0rgBnIHU44yalpDIIv+Puf6L/WorqeWOUhGACIGxjrzipYv+Puf6L/ACNSPDHIys6AlelMRQa7mVWfcDuD4GPu4OKm8+RLe4JcM0bYDEew/wAan+zxbmbyxlxhvegW0KrgRjGCPz60XQWZTa4nDPH5gym47to5wAf60+O4leZSWG0vs24/2c5qx9lg2BPLG0HNONvEXLlBuIwTRdBZlR7mVZXYMNquUC4/2c5pq3E5ZYzIMttO7aOMgn+lXBbxB94QbsYzSfZYNhTyxtJzRdBZkH2xvsHmYPmbM52nFRvcTq7xiTlNx3bRzgA4/Wr/AJaeX5e0bMYx2xUf2WAoE8sbQcii6CzJI2LRqx6kA06iikMKKKKACiiigAqC8/49/wDgS/8AoQqeoLz/AI9/+BL/AOhChAT0UUUAFFFFAEF7cG0sLi5AyYomkx64BNc7oGm39xaabq8mt3rTzoJriFyGicMM7Qv8OMjBHpXTSxJPC8UgyjqVYeoPWue0vQdY0+a2t31vfpdpjyYUgCyOoGArvk5A9gM4poRyFtqpOjfa4NfvZdf+1skVmJ94ciUgIY8fd29+3Wrt1rOlDxPq1pq+valayrcKkEMEsiqFKL/dGOpNdj4e0htE0lbN5VlYSyPvVcfectj9afpumNYX2p3DShxeXAmVQuNnyKuPfpTuhWZYtnnFxLbPbusEKoIrhpAxl4546gj361Jd/wDHpL/ummxJdC9uHlmja2YL5MYTDJx82TnnJp13/wAekv8AumkUSswVCx6AZqot6x2jyvnbbtG7jBq2QGUqehGDVYWQA/1jbxja2BxjpQrCdxov9wBEXAALfN0ycfjUk10YpSoTIUAsc9MnFMFig24dgAAGH97Bz/OnNab2DNIx6BuB82DkUaBqM+34Ut5XBB2fN15x+FP+1Yt3kKfMjbSoPfOOtJ9hTDAu2MYUf3ec/wA6X7IDGyGRiGyW46tnOaNA1GNfEK37rLJu3Dd0x/8Arp63m6ULswhYqGz3xnpTTYgrjzG3HO5sD5s9acLNBLuJJTOQhHGcYo0DUJrvynwE3KACxz0ycUsV0ZJQhj2hgSpznODiiSzR2GDsXADKo4IBzSxWojl37ycZ2g9snJo0DUnqK5/49Zv9xv5VLUVz/wAes3+438qQx8f+rX6CnU2P/Vr9BTqACiiigAryl9ehI1COLXdU/wCEhW8lS1tIy7IxDnYm3G3BHXn1r1auafws7aDcWIulW6+2PeW1wE/1Uhfepx7dD6gmmhMqXLzanrWopf6rcadZ6dbxbhbS+WPMddxZm7gcADpWvpN7M9jpyQ3CatE4ZZtQidQBt6EgdSehx3qte6Jqo1J9R0nU4bW4uY0S6WWDzEbbnDLyCDzVvTNHm0i2sbS0uVNvEZGuTJH88zNk5BHC/MSaANekf7jfSlpH+430pDI7X/j0h/3B/Kq/2/5d3lcEHZ83XnH4VYtf+PSH/cH8qi+wphhvbGPlH93nP86egtR32oiB5CnzK2wrnvnHWo2viFb91lk3Fxu6YPb86f8AZP3ZQyMd2SeBy2c5prWKsuPMbcc7zgfNnrRoGo5LvfMqeXhWJCtnuPamtfbGbMfygsAc8kinC0AkLLIwxkqMfdJ6mg2SMzFmYq2Tt9Cepo0DUb9sbOzyh5mcY3cdM9cVI1yBbrKBksBhc+tM+x8Z81vMznfgemOn0p5tYjFsVQpAADAc8dKNA1HQS+ahJXaQxUjOeRUtRwxCJNuSSSSSe5NSUhkEv/H1b/Vv5VPUEv8Ax9W/1b+VT0AFFFFABRRRQAVBbdZv+up/pU9QW3Wb/rqf6UAT01/9W30NOpr/AOrb6GgBIv8AVin0yL/Vin0ARXH/AB6y/wC4f5U+P/VJ/uimXH/HrL/uH+VPj/1Sf7ooAdRRRQAUUUUAFFFFABRRRQAUUUUAFFFFABRRRQAUUUUAFFFFABRRRQAUUUUAFFFFABRRRQBE9vHI+4ghsYyrEZ/Km/ZIvWT/AL+H/Gp6KAIPskXrJ/38P+NH2SL1k/7+H/Gp6KAIPskXrJ/38P8AjR9ki9ZP+/h/xqeigCD7JF6yf9/D/jR9ki9ZP+/h/wAanooAg+yResn/AH8P+NH2SL1k/wC/h/xqeigCD7JF6yf9/D/jR9ki9ZP+/h/xqeigCD7JF6yf9/D/AI0fZIvWT/v4f8anooAg+yResn/fw/40fZIvWT/v4f8AGp6KAIPskXrJ/wB/D/jQLWIMDhjg5G5yRU9FABRRRQAUUUUAFFFFABRRRQAUyRBLE0Zzhhjin0UAQeXc/wDPwv8A37/+vR5dz/z8L/37/wDr1PRQBB5dz/z8L/37/wDr0eXc/wDPwv8A37/+vU9FAEHl3P8Az8L/AN+//r0eXc/8/C/9+/8A69T0UAQeXc/8/C/9+/8A69Hl3P8Az8L/AN+//r1PRQBB5dz/AM/C/wDfv/69Hl3P/Pwv/fv/AOvU9FAEHl3P/Pwv/fv/AOvTWgndCjXA2sMHCdqs0UAIBgADtS0UUAFFFFABRRRQAUUUUAFIRkY9aWigCssE6KEScbVGBlO1O8u5/wCfhf8Av3/9ep6KLgQeXc/8/C/9+/8A69Hl3P8Az8L/AN+//r1PRQBB5dz/AM/C/wDfv/69Hl3P/Pwv/fv/AOvU9FAEHl3P/Pwv/fv/AOvR5dz/AM/C/wDfv/69T0UAQeXc/wDPwv8A37/+vR5dz/z8L/37/wDr1PRQBAsMnmq8su/bnAC461PRRQAUUUUAFFFFABUFt1m/66n+lT1BbdZv+up/pQBPTX/1bfQ06mv/AKtvoaAEi/1Yp9Mi/wBWKfQBFcf8esv+4f5U+P8A1Sf7oplx/wAesv8AuH+VPj/1Sf7ooAdRRRQAUUUUAFFFFABRRRQAUUUUAFFHQZNNEiMcK6k+gNADqKKKACiikyB1I45oAWiiigApNy+o/Oobz/j1f3wP1pf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jcvqPzqL7Jb/8APFP++aPslv8A88U/75oAl3L6j86Ny+o/Oovslv8A88U/75o+yW//ADxT/vmgCXcvqPzo3L6j86i+yW//ADxT/vmj7Jb/APPFP++aAJdy+o/OjcvqPzqL7Jb/APPFP++aPslv/wA8U/75oAl3L6j86Ny+o/Oovslv/wA8U/75o+yW/wDzxT/vmgCXcvqPzo3L6j86i+yW/wDzxT/vmj7Jb/8APFP++aAJdy+o/OgEHoQai+yW/wDzxT/vmozFHFdweWgTduBwMZ4oAtUUUUAFFFFABRSbl27tw2+ueKQSIc4dTjrg0AOopFdW+6wOPQ0tABRRUEjStcCKNwmF3Elc55oAnoqDy7j/AJ+F/wC/f/16PLuP+fhf+/f/ANegCeioPLuP+fhf+/f/ANejy7j/AJ+F/wC/f/16AJ6Kg8u4/wCfhf8Av3/9ejy7j/n4X/v3/wDXoAnoqDy7j/n4X/v3/wDXo8u4/wCfhf8Av3/9egCeioPLuP8An4X/AL9//Xo8u4/5+F/79/8A16AJ6Kg8u4/5+F/79/8A16PLuP8An4X/AL9//XoAnoqDy7j/AJ+F/wC/f/16PLuP+fhf+/f/ANegCeioPLuP+fhf+/f/ANejy7j/AJ+F/wC/f/16AJ6Kqy/aIYmk85W2jONmM/rVocjNABRRRQAUUUUAFFFFABRRRQAVBbdZv+up/pU9QW3Wb/rqf6UAT01/9W30NOpr/wCrb6GgBIv9WKfTIv8AVin0ARXH/HrL/uH+VPj/ANUn+6KZcf8AHrL/ALh/lT4/9Un+6KAHUUUUAFFFFABRRRQAUUUUAFFFFAGV4lJHhfVCCQRaycj/AHTXN+EBYfuJz4TuNMeC1En22aNAG4AOCrE5IJPSuxv7OPUNPuLOVmWOeNo2K9QCMcVkaT4bn0q4hc+INUuoYl2C3nZChGMDOFB4+tNbC6kWqeKU/sZrvRHgupluIYdsoZV+dwvJ69DWZN4g8UW8uqQtbaUzaXGtxM4aQCZCC2xR/C2AeTkdOK6rU9Ni1W2SCZ3VUmjmBQjOUYMPwyKrzaDbTzapK0koOpQrDLgj5QFK5Xjrz3o0DUydd8UTWFpb3dtc6dEj232jyLneZJOM7Rt+7x3Oee1VtY1P7XBqwWCNPM0E3AkAPmDcG+XPoK07jwjbTZEV9e24ktVtJhE4HmoowM5HB5PTFWD4as280O8zLJYCwYbh/qxnnp15p6BqWrP7b5kRZoPsP2ZNowfM8zvnttx+NX6oWOmPZSRsb+6nWO3WHZKw2nB++cAfN2zV+pGQXn/Hq31H8xU9QXmfsr4BOMHj60fbLf8A57LTAnoqD7Zb/wDPZaPtlv8A89lp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RUH2y3/AOey0fbLf/nstAE9FQfbLf8A57LR9st/+ey0AT0VB9st/wDnstH2y3/57LQBPVeX/j7t/wDgX8qX7Zb/APPZajMqTXcPlsG27icduKYi3RRRSGFc34tH2g6Pp8jN9mvL5Y51DEb0Cs20kdiQK6SqOq6Vb6vaC3naRCriSOWJtrxuOjKexpoGct4t0ax0XwjqTWFvIsc8sJa1jc7SQ6jCr0BI4PrVW4S0/wCES8QzW/hi40SVbJ13yoimQEE4BUnpgVuv4Ot5tJu7KfUdQmmuijSXckoMnyHK442jHsKcnhWRrS9tbzXdTvYbuBoGWdk+TP8AEMKOadybGFpNjC+p6JNoujXViYkLXlxJCYkkQpjaQfvktgj0xXb2X2sWcf24wm6x+8MAITOe2eelPhhWC1jgQnbGgQE9cAYptlbNaWccDXE1wyDBlmILtz3IpNjSJ6g/5fz/ANcv61PUH/L+f+uX9aQxt1PJG6rHtBKsxJGelQ/bZPv4XZkrtxz93PWrcsEc2N4PHocU37NF5m/bz6Z49OlPQWpWF1OXWPKbnK4bb0yCemfahL2V9rYUKNgYY65qf7HCE2gHrnO45H404WsIdWC424wAeOOlF0FmQzXRyBAyn5WYkj07Uz7bLy+F2AlduOeFz1q3LBHNjeDx6HFN+yw+YX2cntnjpjp9KNA1GW00kjMsm0kBWBAx1FWajihSEEIDz1yc1JSYwooooAKKKKACiiigAooooAgvP+POb/cNTL90fSobz/jzm/3DUy/dH0oAWiiigAooooAKKKKACiiigAqC26zf9dT/AEqeoLbrN/11P9KAJ6a/+rb6GnU1/wDVt9DQAkX+rFPpkX+rFPoAiuP+PWX/AHD/ACp8f+qT/dFMuP8Aj1l/3D/Knx/6pP8AdFADqKKKACiiigAooooAKKKKACiiigAooooAKKKKACiiigAooooAKTA9KWigBMD0owPSlooATA9KMD0paKAEwPSjA9KWigBMD0owPSlooATA9KMD0paKAEwPSjA9KWigBMD0owPSlooATA9KMD0paKAEwPSjA9KWigBMD0owPSlooATA9KMD0paKAEwPSjA9KWigBMD0owPSlooATA9KMD0paKAEwPSjA9KWigBMD0owPSlooATA9KMD0paKAEwPSloooAKKKKACiiigAooooAKKKKACopIFkcPudWAxlTjipaKAIPs3/Teb/vuj7N/03m/77qeigCD7N/03m/77o+zf9N5v++6nooAg+zf9N5v++6Ps3/Teb/vup6KAIPs3/Teb/vuj7N/03m/77qeigCD7N/03m/77o+zf9N5v++6nooAg+zf9N5v++6Ps3/Teb/vup6KAIPs3/Teb/vuj7N/03m/77qeigCD7N/03m/77o+zf9N5v++6nooArm0VhhpZWU9QX4NWKKKACiiigAooooAKKKKACiiigAqC26zf9dT/Sp6gtus3/AF1P9KAJ6a/+rb6GnU1/9W30NACRf6sU+mRf6sU+gCK4/wCPWX/cP8qfH/qk/wB0Uy4/49Zf9w/yp8f+qT/dFADqKKKACiiigAooooAKKKKACisTxbqM+leHZru2nS3kV41811BCAuATg8cAmqVnrENnZX+pzeJotXtLSLdKlukZMffPyH0B4NOwrnUUViWXirTL37Tkz23kQ/aG+0wtHui/vjPUVRsfFkepeIIYIkuLe1+xS3LrdW5jYgMgVwT/AA4LUWYXOporFsvE+n3zsqJcx/ujPEZoSgnjHVkz1HI9DyKr2vjPTLvTmv1ivUttsZjeS2YecXOFVB/E2eMf05oswudFRWKPFGm/2bNeSGeIwyCKS3kiImWQ9E2dSTkYx1pr+KbGLTUvJIL1Hkk8lLRrdhO79doXvxznOPeizC5uUVlWuv2l7BazW0dzItxKYTiE5hcA5Eg/hxjHPtWrSGRzSmJAQu5mYKBnHNM33P8Azxj/AO/n/wBai5/5Y/8AXVanpgQb7n/njH/38/8ArUb7n/njH/38/wDrVPRS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33P/PGP/v5/wDWo33P/PGP/v5/9ap6KAIN9z/zxj/7+f8A1qN9z/zxj/7+f/WqeigCDfc/88Y/+/n/ANajfc/88Y/+/n/1qnooAgWaQSoksarvyAVbNT1BN/x8W/8AvH+RqegAooooAKKKKACisPVPFVhpN9JZzQ3ksscQnfyIDIFQkjcSOgGOaln1Rbx/smn3ISZrdLtZjHuXyi3Ue5AOPrTsFzXornp/GGnwx2RWC+ne8tvtUMcFuXYpxnIHQ8in6f4w0rU7yCC2NxtuATBO8DJFKR1VWI6jnj2NFmK6N6isa18T6dd6gtpH54EjMkM7xERTMv3lRu5GD9ccZqva+MtLu4Li4Ed5Ha26uz3EluwjyrbSoPds9hRZhc6GisW28T2l1Z3UyWt8sttgyWr25E2CcAhe4PPT0NbVIYjEKpY9AM1Aktw6B1hTawyMvzj8qll/1T/7ppLf/j2i/wBwfyoAZvuf+eMf/fz/AOtRvuf+eMf/AH8/+tU9FAEG+5/54x/9/P8A61G+5/54x/8Afz/61T0UAQb7n/njH/38/wDrUb7n/njH/wB/P/rVPRQBXM0yFfMiUKWC5V84z+FWKguv9Wn/AF0X+dT0AFFFFABRRRQAUUUUAFFFFABRRRQAVBbdZv8Arqf6VPUFt1m/66n+lAE9Nf8A1bfQ06mv/q2+hoASL/Vin0yL/Vin0ARXH/HrL/uH+VPj/wBUn+6KZcf8esv+4f5U+P8A1Sf7ooAdRRRQAUUUUAFFFFABRRRQBieLNNudW8Oz2lnFFLMzIyxzNtR9rAkE4PBxWMdK1i80XVdPPh/S9M+025VGtpgd79g2EHGM812lFO4rHMan4dudRuZBvSOKTSWsy+clZCwI49OKrQaPruoXofVYrO2hGmy2X7iUu25ivzcgcYXp2rsKKLhY4zRvDV9bLtu7O3WS3tXt4pxeyylyVAyFbhAccirF54bu7nwZpWnBoxe2HkSbfMZVdkGCu5cEA88j2rq6KLhY4qTQLuHRpr1bS3tb6K5jvfLNzJP5nlg4VnbnpkDHtVqWDXdTttL1r7Jaxahau0iWbSnDRuuCrNjh+/TFdXRRcLGBo9jqumxbpIraSa+vXuLwLIQsIYcBOPmI2qO3et+iikMguf8Alj/11Wp6jmiMqABtrKwYHGeaZsuf+eyf9+//AK9MCeioNlz/AM9k/wC/f/16Nlz/AM9k/wC/f/16Q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E9FQbLn/nsn/fv/AOvRsuf+eyf9+/8A69AE9FQbLn/nsn/fv/69Gy5/57J/37/+vQBPRUGy5/57J/37/wDr0bLn/nsn/fv/AOvQBPRUGy5/57J/37/+vRsuf+eyf9+//r0AT0VBsuf+eyf9+/8A69Gy5/57J/37/wDr0AT0VBsuf+eyf9+//r0bLn/nsn/fv/69ABN/x8W/+8f5Gp6gWGQyq8sgbZkgBcVPQAUUUUAFFFFAGHLpVy+ualdjZ5VxYrAnzc7wW6+3IrMXRtb086fNYx2csg0xLGdZpCojZedwIHzDOeOK6+incVjmtF0S9sLnSJJ/Lxa6ULWXa2f3mVPHtweahs/D99Bp/hyFxFv0+dpJ8Pxghhxxz94V1dFFwscVonhW60++tobm1hlt7ORpIrpryUk9cYiztUjP0q3H4au38EvpEjxR3XmNIjZJTPml1z7dM11VFFwsc3aW2ui4vdXuLW0W+khjghtVmJTarMSWfHU7j27V0lFFIYyX/VP/ALppLf8A49ov9wfyp7AMpU9CMVXWG4RAizptUYGU/wDr0AWaKg2XP/PZP+/f/wBejZc/89k/79//AF6AJ6Kg2XP/AD2T/v3/APXo2XP/AD2T/v3/APXoAnoqDZc/89k/79//AF6Nlz/z2T/v3/8AXoALr/Vp/wBdF/nU9VzDM5XzJVKhg2AmOn41YoAKKKKACiiigAooooAKKKKACiiigAqC26zf9dT/AEqeoLbrN/11P9KAJ6a/+rb6GnU1/wDVt9DQAkX+rFPpkX+rFPoAiuP+PWX/AHD/ACp8f+qT/dFMuP8Aj1l/3D/Knx/6pP8AdFADqKKKACiiigAooooAKKKKACiiigAooooAKKKKACiiigAooooAKKKKACiiigAooooAKKQkAEkgAdSaj+0wf89o/wDvoUAS0VF9pg/57R/99Cj7TB/z2j/76FAEtFRfaYP+e0f/AH0KPtMH/PaP/voUAS0VF9pg/wCe0f8A30KPtMH/AD2j/wC+hQBLRUX2mD/ntH/30KPtMH/PaP8A76FAEtFRfaYP+e0f/fQo+0wf89o/++hQBLRRRQAUUUUAFFFFABRRRQAUUUUAFFFFABRSMwVSzEADqTUf2mD/AJ7R/wDfQoAloqL7TB/z2j/76FH2mD/ntH/30KAJaKi+0wf89o/++hR9pg/57R/99CgCWiovtMH/AD2j/wC+hR9pg/57R/8AfQoAloqL7TB/z2j/AO+hR9pg/wCe0f8A30KAJaKi+0wf89o/++hR9pg/57R/99CgCWiovtMH/PaP/voVKCCMjkUAFFFFABRRRQAUUUUAFFFFABRRRQAUUU13WNC7kBR1JoAdRUH2yD++f++TR9sg/vn/AL5NFgJ6Kg+2Qf3z/wB8mj7ZB/fP/fJosBPRUcc0c2djZx146VJQAUUUUAFFFFABRRRQAUUUUAFFFFABRRRQAVBbdZv+up/pU9QW3Wb/AK6n+lAE9Nf/AFbfQ06mv/q2+hoASL/Vin0yL/Vin0ARXH/HrL/uH+VPj/1Sf7oplx/x6y/7h/lT4/8AVJ/uigB1FFFABRRRQAUUUUAFFFFABRRRQAVhSeLdMivHgIuWjjmED3KwMYUk6bS/TOSBW7XFeHNd0zSNMbTL+5WO/S8lRrXBaRi0hIIUckHIOaaEztaK85vrlBqV5cm/nGvxaksNrbeewzCXXCiPoVKkknH48VFq9oWg8T6ot9exXdnfL9naO4ZVi4QHC5xyCc0WC56XUN3cx2VnPdTEiKGNpHIGTgDJrhNTt/7F/wCEksLS6uvszaQboJJMzlJCXBZSTkZwPxqujWatqUOjX815bzaLLLdBp2lxLjCk5+6xGePbpRYLnosEyXFvHPHkpIgdcjsRkVJXmuoXy3NxpcUlxD9gOlpJAz6g1shlBwWDKDuZeOO1X10861q+mWup3ss3/El8yRradkWV96/NxjPqKLBc7uivOtDSS2/4RfU/t13Ndai7RXTTTlxKuxiBg8cYGMVH4bubq61awuDeQJfvM4vUkv2aSRefkMO3C7eCOeMd80WC56TUUFzDdK5gkDiORo2x2ZTgj8DXnukQGzt9B1WK8u2ubrUHt5d87MjRln+XaTjAwMURC0sNG1dLWX7Mf7a8u+aKQh4oDLyT3UbSefQ07Bc9HoridHGlltRtBfu+iQXNv9lkN0xAl4OxXzkjdjjJ64rtqTBEF2AYADyC65H4ipPKj/uL+VR3X+pH++v/AKEKnpDGeVH/AHF/Kjyo/wC4v5U+igBnlR/3F/Kjyo/7i/lT6KAGeVH/AHF/Kjyo/wC4v5U+igBnlR/3F/Kjyo/7i/lT6KAGeVH/AHF/KgxR4P7tfyp9B6UAQ2n/AB6Q/wC4KmqG0/484f8AcFTUAFFFFAGRqXiOy0y7Nq8d1cTrH5siW0DSmNP7zY6Dr+VXLXUYL3ymtxJJDLCJkmCHYQe2fX2rnRqthoXi7W31W6jtFuY4JIGlOBIqqQQvqQe3Xmqmq6lM+p3d3przKToDTQLtIIO84Ow9/wAKdhXOve/gTUotPYt9oliaVRjjapAPP4irNedaI+j23ia2k0y/mvEGkyyzDz2lOdyEkZPDH0qPSr8jVUk0r5DdadcT+UL9rlpHG0oXUjCsCSOCfSiwXO/nv4Le/tbOQt510HMYA4O0AnJ7datV5lorad/bXh+bTtRlu76WzuJblHnaT96Y1ySD91t2RjipvCc89zqOnzi9gE8sTnUI21B5JJTjvGVAQqfyHFOwXPR6KqaWloml2y2Evm2gQCJ/ML7l9dx61bqRle6AIiBGQZVyKl8qP+4v5VHc/wDLH/rqtT0AM8qP+4v5UeVH/cX8qfRQAzyo/wC4v5UeVH/cX8qfRQAzyo/7i/lR5Uf9xfyp9FADPKj/ALi/lR5Uf9xfyp9FADPKj/uL+VHlR/3F/Kn0UAM8qP8AuL+VR2f/AB6J+P8AOp6gs/8Aj1T8f50AT0UUUAFYl9r1xBrJ0yy0qW9mWATuVmRAqkkD7x9q26868VPaw+Ni95rOp6VG1goWSyB/eHeeCQp6U0Jndw3Z+yRTXqLZyOcGOSRTg9hkHBP0pjarZrrC6U0yi8aHzlQnqucfnXFa9Jp9xDpd+LtbqP7G0UQ1CxlmjnPAzlcbZCR+vSr9qUTxTo93dad9mln0jZHGY8lJAyt5e7HBAz1xRYLnXpPDJI8aSozocOqsCV+o7VUn1aCDUbOyH7yS5kePKMD5ZVC3zfgK4LS5WuPEeny2Vpb2czx3KyxQW8iPG2wkLK54Y556Unh+LTl1jw4trYzQ6nEJlv5HhdcSeUc72PBJbnNOwrnpSyxtI0ayIZExuUMMrnpkUqOsiB0YMp6FTkGvO9BggGqaMltaTR6zDLIdVleJgSpR872PDZYrjr7V3OkmyOmQnToxHaYPlqEKY5OeD05zSasNMu1Bdf6tP+ui/wAxU9QXX+rT/rov8xSGT0UUUAFFFFAEKf8AH5L/ALi/1qaoU/4/Jf8AcX+tTUAFFFFABRRRQAUUUUAFFFFABRRRQAUUUUAFQW3Wb/rqf6VPUFt1m/66n+lAE9Nf/Vt9DTqa/wDq2+hoASL/AFYp9Mi/1Yp9AEVx/wAesv8AuH+VPj/1Sf7oplx/x6y/7h/lT4/9Un+6KAHUUUUAFFFFABRRRQAUUUUAFFFFABURtoDcC4MMZmAwJCg3AemetS0UARm3hNwtwYYzMo2iQqNwHpnrQbeBldTDGVkOXBUYY+/rUlFAFLUtNh1OwurWT5PtMJhaRANwU+/41PBawWyMsUUabuXKqBuPqcdTU1FAEDWNo0KQtawGJDlEMY2qfUDtUvlp5nmbF3427sc49M+lOooAjFvCojAhjAjOUAUfL9PSkW2gSdp1hjWZxhpAg3Ee561LRQBGLeEKiiGMKjblG0YU+o9DQLeAPI4hj3SjEh2jLj39akooAhW0tkgWFbeJYlIKoEAUEc8CpqKKAIboEw5AJwykgegIpPtcXpJ/37P+FT0UAQfa4vST/v2f8KPtcXpJ/wB+z/hU9FAEH2uL0k/79n/Cj7XF6Sf9+z/hU9FAEH2uL0k/79n/AAo+1xekn/fs/wCFT0UAQfa4vST/AL9n/Cj7XF6Sf9+z/hU9FAEH2uL0k/79n/Cg3ceOkn/fs/4VPRQBFbKUto1YYYKARUtFFABRRRQBFNbQXG3z4Y5dh3LvQNtPqM0/y083zdi+Zjbvxzj0z6U6igCGK0toG3Q28Ubc8ogHXr0oitLaBi0NvDGxJJKIAcnqfxqaigCFLS2ikMkdvEjkliyoAcnqc+tKltBHLJKkEaySffdUALfU96looAbHGkUaxxoqIowFUYAp1FFAEF1nZGwBIVwxwM8Ufa4vST/v2f8ACp6KAIPtcXpJ/wB+z/hR9ri9JP8Av2f8KnooAg+1xekn/fs/4Ufa4vST/v2f8KnooAg+1xekn/fs/wCFH2uL0k/79n/Cp6KAIPtcXpJ/37P+FH2uL0k/79n/AAqeigCD7XF6Sf8Afs/4Ufa4vST/AL9n/Cp6KAIPtcXpJ/37b/CltVZbZAwIPofrU1FABRRRQAUUUUAFFFFABRRRQAUUUUAFQ3Ks0Q2jcVYNj1wamooAg+0P/wA+036f40faG/59pv0/xqeigCD7Q3/PtN+n+NH2hv8An2m/T/Gp6KAIId7TSSNGyAgABsZ4z/jU9FFABRRRQAUUUUAFFFFABRRRQAUUUUAFFFFABUFt1m/66n+lT1BbdZv+up/pQBPTX/1bfQ06mv8A6tvoaAEi/wBWKfTIv9WKfQBFcf8AHrL/ALh/lT4/9Un+6KZcf8esv+4f5U+P/VJ/uigB1FFFABRRRQAUUUUAFFFFABRRRQAUUUUAFFFFABRRRQAUUUUAFFFFABRRRQAUUUUAFFFFABRRRQAUUUUAFFFFABRUEzSGaOKNwm4Ek4z0x/jR5U//AD8/+OCgCeioPKn/AOfn/wAcFHlT/wDPz/44KAJ6Kg8qf/n5/wDHBR5U/wDz8/8AjgoAnoqDyp/+fn/xwUeVP/z8/wDjgoAnoqDyp/8An5/8cFHlT/8APz/44KAJ6Kg8qf8A5+f/ABwUx/PhAczbxuAKlAM5OKALVFFFABRRRQAUUUUAFFFFABRRRQAUUUUAFFFMlcxwu4GSqk0APoqssdwygm56jP3BTvKn/wCfn/xwUAT0VB5U/wDz8/8Ajgo8qf8A5+f/ABwUAT0VB5U//Pz/AOOCjyp/+fn/AMcFAE9FQeVP/wA/P/jgo8qf/n5/8cFAE9FQeVP/AM/P/jgo8qf/AJ+f/HBQBPRUHlT/APPz/wCOCnW7s8Z3kFlYqSB1waAJaKKKACiiigAooooAKKKKACiiigAooooAKKKKACiiigAooooAKKKKACiiigAqC26zf9dT/Sp6gtus3/XU/wBKAJ6a/wDq2+hp1Nf/AFbfQ0AJF/qxT6ZF/qxT6AIrj/j1l/3D/Knx/wCqT/dFMuP+PWX/AHD/ACp8f+qT/dFADqKKKACiiigAooooAKKKKACiiigAooooAKKKKACiiigAooooAKKKKACiiigAIyMetcUdB04eNntW+1fZhp4uNn2ybG/zCM/e9BXa1nnSlOvtqplJLWgtTFt4xuLZz+OKaEzA0vxumpajaxmO2W2vnaO2Md0rzKQCQXQdAwUkeneq9j4jk0zwvpKFopLy8kmVHu5/LjUK7ElmPtgADmtfSPDDaRcqIdQZrGIt5NsYEyoOeC+NxAzx0+pqv/wh5Wwt4ItSdZrSeSS1laFW8tXPKMp4Ye/Bp6C1MnUtbuvENnogs/JjWbUWt7qMXDbSyBuA6dVOM8deK1ZfFF3FdSzLpqtpFvci0luPO/eb8hSwTHKgnHXPer//AAj5ddL829aSSxnM5fylXzCVIxhcADn9KrTeFPNvZCNRnXTprgXUtkEXDSZB+/1CkgEijQepXvPFOpWtzfSLpUUmnWN0sE0wnw5BCHKrjsX556dKZqnjZNO1K6iWK1a2snWOffdKkzEgH5EPUDI+vOK07jw4lxY6ram5ZRqFwJy2wfJgIMD1+5+tRT+GWbV5r211BraO4dZLiHyEfcwAGVZhlcgDPX8KNA1Ni3kuZJrjzoo1hDDyHV8l12jJIxxzmrFQQQzRz3DyXBkjkYGOPYB5QwBjPfnJ59anqRkD/wDH7F/uN/MUTyMjxKvG4nP0AzQ//H7F/uN/MVK8avtz/CcimIoLdTnYpZcyBSDt+7nP51NbTySSAOQcoTwO4OKkFpAFKhOD7njHp6U+OCOJsoMfLtHsKLoLMpfa5sA5X5xkfL935sfjQ11PhwGXMe8k7fvYP6Vb+yw/N8g+brz/AJxQbWEqqlOF9z+OfWi6CzIEupPNBYjyyzLgLyMDNE104ctGRsUKSCvJycVZEEay+YFw3rQ8Ecjh2XLD3oug1KTXkyruyvzg7Rt+782PxpWupwHAZd0Yck7fvYx/jVr7LDlvkHzdef8AOKDawlFUpwM9z36/Wi6CzJVO5Fb1Gahuv9R/wNf/AEIVPUF1/qP+Br/6EKQyeiiigAooooA5rXVbUPEelaRJNMlnJHLPMsUhjMhXaFUsMHHzZwDSXl2PCVjb2kU5uHup2W3N/c7UiGCxDOedoA46nnFaGs6K2pvb3NteyWV9bbvJuEQPgMMMCp4IP9KpzeF5JrCBH1a5kv4JmnS7mRX+ZhtI2H5duDjaMYpiKKa82sNoc8ZETDUpLedYpd6MVjfOGHDKeCKu/wDCSy/2c119mTI1MWO3eenmhN3TrznFTP4fle0sEOpP9qs7j7QJ/JQBjggrtGABgkeoqrN4Qd7tjHq08dk16t99l8tSPMDBiN3XaSOnanoGo3Sr66hs/EM6FJpIdSlCC4m2Iq/L1Y9AOtQjxlOdHu50tLa4vLW6itmS3uQ0UvmMoBV8ejd+9W5/CfmpqMa6hIsd1dLeRoYwwilGCc/3lJA+U02PwjiG7WXUGeS6uoLl2EKqAYypwAOx2/r3o0FqadlPrEjW4vbK2iDB/OMc5bbjGzHAznnPpitOoJIZ2vYZkuSkKKweHYCHJxg56jHP51PUlBUVz/x6zf7h/lUtRXP/AB6zf7h/lQA5TthB9FzVL7TNtVtw4VWII67jV5P9Wv0FRi1h+X5c7enNMRU+1TFC+4cqXAA6YbGKmup5I2IjIAWMucjOeelSfZIfmwmNx55980+SCOUguuSOnNF0FmU2vJlJb5Sp3gLjpil+0T+YYt67gT8+3/Zz0q19ni3s2wZYEH0560n2SHZs2cZz1Ofzougsyqt5KSjkqEyilceozmnz3T5/csAAjOcqecdqsfZ4vMV9g3L0pZII5sb1zj3oug1KZvJRuf5dvzgLjpgZ60v2iff5W9d2fv7e23PSrX2eLez7Blhg+lJ9lh2bNnGc9Tn86LoLMdA5kgjc9WUE0y2+7J/10b+dTABVCqMAcAVDbfdk/wCujfzpDJ6KKKACiiigAooooAKKKKACiiigAooooAKKKKACiiigAooooAKKKKACiiigAqC26zf9dT/Sp6gtus3/AF1P9KAJ6a/+rb6GnU1/9W30NACRf6sU+mRf6sU+gCK4/wCPWX/cP8qfH/qk/wB0Uy4/49Zf9w/yp8f+qT/dFADqKKKACiiigAooooAKKKKACiiigAooooAKKKKACiiigAooooAKKKKACiiigAooooAKKKKACiiigAooooAKKKKAI5IVlKk7gV6FTg0z7Kv/AD1m/wC/hqeigCD7Kv8Az1m/7+Gj7Kv/AD1m/wC/hqeigCD7Kv8Az1m/7+Gj7Kv/AD1m/wC/hqeigCD7Kv8Az1m/7+Gj7Kv/AD1m/wC/hqeigCD7Kv8Az1m/7+Gj7Kv/AD1m/wC/hqeigCD7Kv8Az1m/7+GgWqZBLSNg5wzkip6KACiiigAooooAKKKKACiiigAooooAKKKKACkIDKVIyCMEUtFAEAtFAwJJgB28w0fZV/56zf8Afw1PRQBB9lX/AJ6zf9/DR9lX/nrN/wB/DU9FAEH2Vf8AnrN/38NH2Vf+es3/AH8NT0UAQfZV/wCes3/fw0fZV/56zf8Afw1PRQBB9lX/AJ6zf9/DR9lX/nrN/wB/DU9FAEH2Vf8AnrN/38NSxxrEm1enuetOooAKKKKACiiigAooooAKKKKACiiigAooooAKKKKACiiigAooooAKKKKACiiigAqC26zf9dT/AEqeoLbrN/11P9KAJ6a/+rb6GnU1/wDVt9DQAkX+rFPpkX+rFPoAiuP+PWX/AHD/ACp8f+qT/dFMuP8Aj1l/3D/Knx/6pP8AdFADqKKKACiiigAooooAKKKKACiiigAooooAKKKKACiiigAooooAKKKKACiiigAooooAKKKKACiio55DFCzqAWGAM+5oAkoqDbdf89Yv++D/AI0bbr/nrH/3wf8AGgCeioNt1/z1j/74P+NG26/56x/98H/GgCeioNt1/wA9Y/8Avg/40bbr/nrH/wB8H/GgCeioNt1/z1j/AO+D/jRtuv8AnrH/AN8H/GgCeioNt1/z1j/74P8AjRtuv+esf/fB/wAaAJ6Kg23X/PWP/vg/40yVriGMyM8bBeoCkZ/WgC1RRRQAUUUUAFFFFABRRRQAUUUUAFFFFABRRRQAUUUUAFFFFABRRUE7PvijR9m8nLAZPAzQBPRUHkS/8/Mn/fI/wo8iX/n5k/75H+FAE9FQeRL/AM/Mn/fI/wAKPIl/5+ZP++R/hQBPRUHkS/8APzJ/3yP8KPIl/wCfmT/vkf4UAT0VB5Ev/PzJ/wB8j/CjyJf+fmT/AL5H+FAE9FQeRL/z8yf98j/CjyJf+fmT/vkf4UAT0VB5Ev8Az8yf98j/AApp82GWLMzOrttIYD0J/pQBZooooAKKKKACiiigAooooAKKKKACiiigAooooAKKKKACiiigAooooAKgtus3/XU/0qeoLbrN/wBdT/SgCemv/q2+hp1Nf/Vt9DQAkX+rFPpkX+rFPoAiuP8Aj1l/3D/Knx/6pP8AdFMuP+PWX/cP8qfH/qk/3RQA6iiigAooooAKKKKACiiigAooooAKKKKACiiigAooooAKKKKACiiigDnPFcl4h08RtfJp7SkXklgpaVRt+XoCduepHNV7DxDp1l4f+0WV/dasGuvIiWZsSiRjxGxYDbjrlu3rWzq9rqtwkbaVqMdpKmcrLAJEkz68gjHsaxZvB0t5p1x9tvo59RmuUuzKbceUHRQqr5fdcDByc809BakzeLwmnTTNp0rXkF1FbS2kcqsd0hG0q3QjBB7fhVTVfEl3J4f1MmyuLHULGaAPCsiuWDuuNrDg5BI7Vch8MzLpscEkljHKLyK5b7LaCJMIwO3AOT06mpb/AMOSXkuquLlU+3PbMuUzs8ognvznFPQNSXT9fmu5b61n0ua3vrRRJ9nMit5iNnaQ2cc4IwelRWniO6uRfW/9lEalbRrKtslyjLKrdMP0B4Oc0aj4ckv7vVJlvTD9ttY4FKLyhUk568g5xj0zVTTfDF/ptxfXlvcafBdXFukUawWmyKNlJ+YjPzZzS0DU6pSSoJGCRyPSobz/AI9m+q/zFTLnaNxycckVDef8ezfVf5ikMnooooAKKKKACiiigAooooAKKKKACoL3/jzk+lT1Be/8ecn0oAnooooAKbI2yJ3/ALoJp1IQGUgjIIwaAOS8PWV/qdhY65JrV6txO3nSQ7gYShJ/dhO3GOeuatx+K999GDps66bNcG1ivi64aUErjZ1C5BAP6UzT/D2q6dNBaxa0F0e3ffHAsAEpGSdjPn7vPpnFJH4Xu1u4YX1FG0mC6N3Fb+TiTeWLbS+fuhmJ6ZqtBajV8Yv9rYS6RPHYretYtd+YpAfdtU7eu0njPb3qhLqV/FdeKLy9Wf7LaOsMSw3mMDCHhdvBO7JOT1x71qSeGJX0ya0+1IGk1L7du2HgeYH29evGM1JeeHJLqy1y3FyqnUplkUlP9XhUXB55+5+tGgtR39v3T69LpdtpMs6QeUZrjzlVUVwTnB5JGOlUD40nG2X+wbtrV7l7SOVJUO+UOVUbSRgEjqelbdlpjWmr6hemUMt2sQCBcFdikfrmqEXhuSPTba1+0qTDqX20ts6jzC+3r15xmloPUlsteuLuzvd2lSxahZuEltDKnUgEEP0wQc5+tU5vGJttIvLqbTJPtNncRQSW0UqvuMhXaVYcHhgecVLqPhmW9/tVku1Q3k0MqqyZX92oG1xn5lOORxVSPwdMtlfQm4tImuruC5229v5ccfllCVCg99vX3p6BqdFYXdzPZNNe2LWcis2YjIJDgdDkevpWZpPiY6nDJeNYmHTxE0qXHno2VH95Ryp9ufwreYEqQp2kjg46Vydp4PkGpSXN9PaFGhlhIs7UQNMJOpkweT6e5paBqWbDxat26rNYSW4nt2ubUmVW81FAJDBfuNgg4560mkeKpdSns47jSZ7JL+3M1rI8isHwAWBA5HByPX2qLR/Cc2mo8Ty6eyLbtBFJDYrHKwIxudgeT64xmrlt4fkgOgk3Cn+y7doW+T/WEoFyOeOlGgamR4T8UXcthpFvqVncgXiskV7I6nzZFJJBUcgYHB74rY/4SCWLW4rC705oIriRo4JvPRyzAE/Mo5UEDjr74qCz8MS2tjoNubpGOlyl2bYf3mQwwOePvVTs/Bk9tqlncvdWrraXDTCX7N+/mDA8O+eSM/pT0FqdRYzXFxaiS6tTaylmBiLh8AEgHI45GD+NLN/x82/1b+VJYpdx2oW9mjmn3MS8abBjJ2jGT0GBSzf8fNv9W/lSKJ6KKKQBRRRQAUUUUAFFFFABRRRQAVBcf623/wCun/spqeoLj/W2/wD10/8AZTQgJ6KKKACiiigAooooAKKKKACiiigAooooAKKKKACiiigAooooAKKKKACoLbrN/wBdT/Sp6gtus3/XU/0oAnpr/wCrb6GnU1/9W30NACRf6sU+mRf6sU+gCK4/49Zf9w/yp8f+qT/dFMuP+PWX/cP8qfH/AKpP90UAOooooAKKKKACiiigAooooAKKKKACiiigAooooAKKKKACiiigAooooAKKKKACiiigAooooAKZJGssZRs4PpT6KAIPs7f8/M35j/Cj7O3/AD8zfmP8KnooAg+zt/z8zfmP8KPs7f8APzN+Y/wqeigCD7O3/PzN+Y/wo+zt/wA/M35j/Cp6KAIPs7f8/M35j/Cj7O3/AD8zfmP8KnooAg+zt/z8zfmP8KPs7f8APzN+Y/wqeigCD7O3/PzN+Y/wpDa7hh5pWXupIwf0qxRQAUUUUAFFFFABRRRQAUUUUAFFFFABRRRQAUUUUAFFFFABRRRQAUySJJQA46HIIOCKfVHWdUi0TRrvUp0Z47aMuyp1PsKBxi5NRW7J/skXrJ/38P8AjR9ki9ZP+/h/xry7/heFr/0BJ/8Av8P8KT/heFr/ANASb/v8P8Kdmej/AGPjP5PxX+Z6l9ki9ZP+/h/xo+yResn/AH8P+NeW/wDC8LX/AKAk3/f4f4Uf8Lwtf+gJN/3+H+FFmH9j4z+T8V/mepfZIvWT/v4f8aPskXrJ/wB/D/jXlv8AwvC1/wCgJN/3+H+FH/C8LX/oCTf9/h/hRZh/Y+M/k/Ff5nqX2SL1k/7+H/Gj7JF6yf8Afw/415b/AMLwtf8AoCTf9/h/hR/wvC1/6Ak3/f4f4UWYf2PjP5PxX+Z6l9ki9ZP+/h/xo+yResn/AH8P+NeW/wDC8LX/AKAk3/f4f4Uf8Lwtf+gJN/3+H+FFmH9j4z+T8V/mepfZIvWT/v4f8acltEjhwGLDpuYnFZvhnxBB4n0KHVIInhWQspjc5KkHBrXpHnzpypycJKzQUUUUEhRRRQAUUUUAFFFFABRRRQAUUUUAFFFFABRRRQAUUUUAFFFFABUFt1m/66n+lT1BbdZv+up/pQBPTX/1bfQ06mv/AKtvoaAEi/1Yp9Mi/wBWKfQBFcf8esv+4f5U+P8A1Sf7oplx/wAesv8AuH+VPj/1Sf7ooAdRRRQAUUUUAFFFFABRRRQAUUUUAFFFFABRRRQAUUUUAFFFFABRRRQAUUUUAFFFFABRRRQAUUUUAFFFFABRRRQAUUUUAFFFFABRRRQAUUUUAFFFFABRRRQAUUUUAFFFFABRRRQAUUUUAFFFFABRRRQAUUUUAFc38QP+RC1n/r3P8xXSVzfxA/5ELWf+vc/zFBvhf48PVfmfMtFFXdImhttZsZ7kAwRzo0gI/hDDNaH6NJ2TZHc6dfWSI91Z3ECP91pYmUN9Miq1d9c6bey+I0N9rlg9jeag00UctyJkkHJDlM4xjC845OOlac9hpkcwks7XTH1VrCNlhuREqb/NIclAdgbZjv70rnB9eSSurt9v6+88xlikglaKaN45F+8jqQR+BpqgswVQSxOAAOTXrSWemX/ivVJruTT57aa88uQFY2Kr5Q53swKrnoVycisSOLT4fDtheRrYWptzA5Z0jkaZ953FXB3Zx1VhgAUXCOPTSXLrp+JwLo8UjRyIyOpwysMEH0Ipteh+Ibm3iTUHaDSnurvVpI/PkjRysJUYYbeg5znr+NaUun6LBNp0k8GmySx3U6N+7iSOWMQkqdqscqWHBb5qLh9ftFNx3/RHlVFWL27N9dNcNDBCWA+SCMIgwMcAVXpner21Pob4S/8AIgW3/XaX/wBCNdxXD/CX/kQLb/rtL/6Ea7is2fn2Yf71U9X+YUUUUHGRzzxWtvJPO4jijUs7t0AHeiSeOLy97geYwRPcnt+lZvidHl8L6okaM7tbOAqjJPHYVTn1ZdROnf2c9wQl5GJv3Tp8hVuuQOM4oN4UeaPN6nRUVwVvY6jJBbNJeasGksZpZP8ASHH70H5Pp9Oh7g02a81CbUGUTaj/AGh5Nm0McZYRhmyZNy/d6ZzmnY2+p3dlL+r2/ryO/pGZUUsxAUDJJPAFcLd3eptrF39mjvIQYrpWXzZX5CHYQCNq5IyNpzW99gaPwfcwmS7mlmtGLmWVmcsU5wScjnsKDOeH5Ervc2La5hvLdZ7eQSRPyrDoalrg549QtLa1ggOorItlB9hWNnKmXPzh/XjHDcY6VauLa/Ol6tcrc6iLl75oowsr/LH5igbF6DjPPuaLFvCq+ktGzsqjnnitoJJ5nCRRqWdj0AHU1yMVrfWuoPJHc6i6xanHFGskzuvksBuyD1GSeTnHrVSafUrzT30947550sb5J1dG2u+R5Yz0Y4PHsaLBHCpte9odw9zCkkMbSKHmz5a92wMnFLLPHAFMjBQzBFz3J6CuNvbu7k17T3tYLlNskA3l5MPE33iExtx2Oecip4IL6LTLa58+/e5m1HbKJJHIEYlfA2ngDGPwoB4VJJt7nX0VyWhPqJ1iIStfGTbL9vWcnylbd8mzPA46be3WutpGFWn7OVr3/r+vkFFFFBkFFFFABUFt1m/66n+lT1BbdZv+up/pQBPTX/1bfQ06mv8A6tvoaAEi/wBWKfTIv9WKfQBFcf8AHrL/ALh/lT4/9Un+6KZcf8esv+4f5U+P/VJ/uigB1FFFABRRRQAUUUUAFFFFABRRRQAUUUUAFFFFABRRRQAUUUUAFFFFABRRRQAUUUUAFFFFABRRRQAUUUUAFFFFABRRRQAUUUUAFFFFABRRRQAUUUUAFFFFABRRRQAUUUUAFFFFABRRRQAUUUUAFFFFABRRRQAVznj4FvAesgAk/Zz0+oro6RlV1KsAykYII4NBpSn7OpGfZpnyFRX1h/Yulf8AQNs/+/C/4Uf2LpX/AEDbP/vwv+FVzH03+scP+fb+/wD4B8ncUcV9Y/2LpX/QNs/+/C/4Uf2LpX/QNs/+/C/4Ucwf6xw/59v7/wDgHydxS8V9Yf2LpX/QNs/+/C/4Uf2LpX/QNs/+/C/4Ucwf6xw/59v7/wDgHyfxScV9Y/2LpX/QNs/+/C/4Uf2LpX/QNs/+/C/4Ucwf6xw/59v7/wDgHyfRX1h/Yulf9A2z/wC/C/4Uf2LpX/QNs/8Avwv+FHMH+scP+fb+85b4TAjwBa5BGZZSM9/mNdvTY40hjWOJFRFGAqjAH4U6pPm8RV9tVlUta7bCiiigxI5ovOj2b3TnqjYNV/7PH/P3d/8Af01cooKUmtin/Z4/5+7v/v6ajXSIUmkmSa4WWQAO4k5bHTP0ya0KKB+0l3Kf9nj/AJ+7v/v6aP7PH/P3d/8Af01cooDnkU/7PH/P3d/9/TR/Z4/5+7v/AL+mrlFAc8in/Z4/5+7v/v6aP7PH/P3d/wDf01cooDnkU/7PH/P3d/8Af00f2eP+fu7/AO/pq5RQHPIrRWflSB/tFw+OzyZFWaKKCW29wooooEFFFFABUFt1m/66n+lT1BbdZv8Arqf6UAT01/8AVt9DTqa/+rb6GgBIv9WKfTIv9WKfQBFcf8esv+4f5U+P/VJ/uimXH/HrL/uH+VPj/wBUn+6KAHUUUUAFFFFABRRRQAUUUUAFFFFABRRRQAUUUUAFFFFABRRRQAUUUUAFFFFABRRRQAUUUUAFFFFABRRRQAUUUUAFFFFABRRRQAUUUUAFFFFABRRRQAUUUUAFFFFABRRRQAUUUUAFFFFABRRRQAUUUUAFFFFABRRRQAUUUUAFFFFABRRRQAUUUUAFFFFABRRRQAUUUUAFFFFABRRRQAUUUUAFFFFABRRRQAUUUUAFFFFABRRRQAUUUUAFQW3Wb/rqf6VPUFt1m/66n+lAE9Nf/Vt9DTqa/wDq2+hoASL/AFYp9Mi/1Yp9AEVx/wAesv8AuH+VOjZfKTkfdHenEAggjIPWov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G5fUfnUX2W3/54R/8AfIo+y2//ADwj/wC+RQBLuX1H50bl9R+dRfZbf/nhH/3yKPstv/zwj/75FAEu5fUfnRuX1H51F9lt/wDnhH/3yKPstv8A88I/++RQBLuX1H50bl9R+dRfZbf/AJ4R/wDfIo+y2/8Azwj/AO+RQBLuX1H50bl9R+dRfZbf/nhH/wB8ij7Lb/8APCP/AL5FAEu5fUfnRuX1H51F9lt/+eEf/fIo+y2//PCP/vkUAS7l9R+dG5fUfnUX2W3/AOeEf/fIo+y2/wDzwj/75FAEu5fUfnRuX1H51F9lt/8AnhH/AN8ij7Lb/wDPCP8A75FAEu5fUfnRuX1H51F9lt/+eEf/AHyKPstv/wA8I/8AvkUAS7l9R+dG5fUfnUX2W3/54R/98ij7Lb/88I/++RQBLuX1H50bl9R+dRfZbf8A54R/98ij7Lb/APPCP/vkUAS7l9R+dG5fUfnUX2W3/wCeEf8A3yKPstv/AM8I/wDvkUAS7l9R+dQ23Wb/AK6n+lL9lt/+eEf/AHyKkREjXaihR6AUwHU1/wDVt9DTqa/+rb6GkAkX+rFPpkX+rFPoAz9cmlt9GuZYXMcigYZeo5Fc2bm+z/yEbr/vof4V0HiL/kA3X0H/AKEK5w9TTRy1m+Yd9pvv+gjdf99D/Cj7Tff9BG6/76H+FMopmV33H/ab7/oI3X/fQ/wo+033/QRuv++h/hTKKAu+4/7Tff8AQRuv++h/hR9pvv8AoI3X/fQ/wplFAXfcf9pvv+gjdf8AfQ/wo+033/QRuv8Avof4UyigLvuP+033/QRuv++h/hR9pvv+gjdf99D/AAplFAXfcf8Aab7/AKCN1/30P8KPtN9/0Ebr/vof4UyigLvuP+033/QRuv8Avof4Ufab7/oI3X/fQ/wplFAXfcf9pvv+gjdf99D/AApkt/cwR+ZNqs8aD+J5FA/UUVgXX2ebxBdtfIJbextFlSNhkAnO447nAoSGr9zW/t+P/oYP/JhKtrd3jqGXUrllIyCHBB/SuUmV0s1uJtGsLe3nwquqB3h3fdLLjB9/Sr2hRm0vdSsA2YoGjKAdAWXLY9BnnFOw9e5vfab7/oI3X/fQ/wAKPtN9/wBBG6/76H+FMrNttbs50txJKIp51DCIgnGSQOcY5waQtTV+033/AEEbr/vof4Ufab7/AKCN1/30P8Ky5dbsY4lkWRpEaZIcojYyxwO3I+lTSapZRNKsk4RohlwysO+OOOefTNFg1L32m+/6CN1/30P8KPtN9/0Ebr/vof4VnJrGnyGIJchjKSEARiTg4PbjB9aRtZ05Yy7XIADhCNjZ3EZAxjPQZosGppfab7/oI3X/AH0P8KPtN9/0Ebr/AL6H+FU7TULS+3fZZ1l2gE4BHB6HnqPerNAXY/7Tff8AQRuv++h/hR9pvv8AoI3X/fQ/wplFArvuP+1Xv/QRuv8Avof4VRbxJCsvlHxAwf085f54rmfHWqzW8UOnwuUEoLykHBI7CsbR9JsF0O51TUrWefZII0gj+Unpz+tUo6XZSTte56aLq9ZQy6lckHkEOOf0o+033/QRuv8Avof4VwfgjVZDeTaaxYwkGSEMclMHp+VdzSasxO66j/tN9/0Ebr/vof4Ufab7/oI3X/fQ/wAKyIdX82+uIT9nWOB2Rh5uZML32DnFWBq1iwjxcA+YxRQFbOR1BGMjr3pWDUv/AGm+/wCgjdf99D/Cj7Tff9BG6/76H+FZVzrdnBDJIkokMbqrgA8AttyOOcH0zUv9r6efKxdJ+9+5wfXHPHHPHOKLBqaH2m+/6CN1/wB9D/Cj7Tff9BG6/wC+h/hWXca1aRRymKRZZInVXQZGMsFJyeDgntV6KaOeMSwuHjb7rDoaA1JvtN9/0Ebr/vof4Ufab7/oI3X/AH0P8KZRQK77j/tN9/0Ebr/vof4Ufab7/oI3X/fQ/wAKZXI+NdXvNPe1hs52h3hmcr1PpQldjV31Ox+033/QQuv++h/hR9pvv+gjdf8AfQ/wry+K58S3GmnUILu4lgVir7GyVx6j0rQ8Ja7qN1rS21zcvNFIjcP2I71XKOz7noH2m+/6CN1/30P8KPtN9/0Ebr/vof4VUvrr7FaNcGMukZBfHULnk/gOarW2tWkwj3yCJpj+6U5+Zc4Vj2Ge2akWpqfab7/oI3X/AH0P8KPtN9/0Ebr/AL6H+FZ02op9nL2hjmkEZlCFiuUBwTn60lrqaSWolujHA+1XKBi21W4XP1NAaml9pvv+gjdf99D/AAo+033/AEEbr/vof4Vk2uuWU8UrPKIniLb0YHgBtuRxzz6Z61eguIrqISwuHQkjOCOR1GD0NAalj7Tff9BG6/76H+FH2m+/6CN1/wB9D/CmUUCu+4/7Tff9BG6/76H+FH2m+/6CN1/30P8ACsvXZpbfRLqaCUxSou5XAzjn+Vcm3jyWXS5YWt/LvGXasyH5QfXHY01FspJs9A+033/QRuv++h/hR9pvv+gjdf8AfQ/wrzHwpPe3WuRwfbJvLOZJAWJ3Yr0uhqwnddR/2m+/6CN1/wB9D/Cj7Tff9BG6/wC+h/hWTDqc32+aC6hhhjjZU3iQnczAlR09qlGrWUghMNzFIJWABBPIJI498g8UrBqaP2m+/wCgjdf99D/Cj7Tff9BG6/76H+FZFvr9jcLE2541kgM+XUgBQcc8dc1ONWsC0Si4BaUkIoRsnBweMcdR1osGpofab7/oI3X/AH0P8KPtN9/0Ebr/AL6H+FMooFd9x/2m+/6CN1/30P8ACoZ9VktSouNZliLdBJKq5/MU+uR8Q26XXi/TIXtVulaBv3TPtB5Pemlcav3Ol/t+P/oYP/JhKmg1SW63fZ9Zll29fLlVsfkK8vh8LajfDz7eGBYXkdV3SgBcHGP8K2vBFrLY63qVtOmyWONVYfjTcVYprzO8+033/QRuv++h/hR9pvv+gjdf99D/AAqpeXX2RIm2bvMlWPr0z3plxqFvaSOtxKiKgUk8k8nA4AqSdS99pvv+gjdf99D/AAo+033/AEEbr/vof4VmLrFq9zHGsimOSPcknPzHdt2465p51fTwJCbpMR/e4Prjjj5ueOM0WDU0PtN9/wBBG6/76H+FH2m+/wCgjdf99D/CsWHxBbSZeT93AFY+Yc9n2jjGea0re5hu4RNBIHjJIzgjkdRg8iiwalj7Tff9BG6/76H+FH2m+/6CN1/30P8ACmUUCu+4/wC033/QRuv++h/hR9pvv+gjdf8AfQ/wplFAXfcf9pvv+gjdf99D/Cj7Tff9BG6/76H+FMooC77j/tN9/wBBG6/76H+FH2m+/wCgjdf99D/CmUUBd9x/2m+/6CN1/wB9D/Cj7Tff9BG6/wC+h/hTKKAu+4/7Tff9BG6/76H+FH2m+/6CN1/30P8ACmUUBd9x/wBpvv8AoI3X/fQ/wo+033/QRuv++h/hTKKAu+4/7Tff9BG6/wC+h/hR9pvv+gjdf99D/CmUUBd9x/2m+/6CN1/30P8ACj7Tff8AQRuv++h/hTKKAu+4/wC033/QRuv++h/hR9pvv+gjdf8AfQ/wplFAXfcf9pvs/wDIRuv++h/hXS6HNLPo1tLM5kkZTlm6nk1y4610vh7/AJANr9D/AOhGkzWi3zGnTX/1bfQ06mv/AKtvoaR1CRf6sU+mRf6sU+gDL8Rf8gG6+g/9CFc4eprptdikn0W5jhjaSQgYVRyeRXNmG7z/AMeF3/36po5ayfMMop3kXf8Az4Xf/fqjyLv/AJ8Lv/v1TMrMbRTvIu/+fC7/AO/VHkXf/Phd/wDfqgLMbRTvIu/+fC7/AO/VHkXf/Phd/wDfqgLMbRTvIu/+fC7/AO/VHkXf/Phd/wDfqgLMbRTvIu/+fC7/AO/VHkXf/Phd/wDfqgLMbRTvIu/+fC7/AO/VHkXf/Phd/wDfqgLMbRTvIu/+fC7/AO/VHkXf/Phd/wDfqgLMbWBetb2WuXUuofJZXtqsPmnO0EZyCR0yDxXQ+Rd/8+F3/wB+qQ290ww2nXRB7GHNCGrnJJc6awhgufEkU1nCwZItuGbH3Qzd8frWpoxNzfalqKqwt7l0EJYYLBVwTj0zWt9hl/6BM/8A4DipPIu/+gfd/wDfqncBtZcehwxReWJXI2xrn/cYsP51reRd/wDPhd/9+qPIu/8Anwu/+/VINTHXQY0aR1uHV3lSUFUUAFG3DgcE88moJvDwDyXEUzvP1jLEAg7gwy2OcEd63/Iu/wDnwu/+/VHkXf8Az4Xf/fqi4amPpukPbRBriZmuGWRXKn++2Tz6im2fh+G0feJnZt6vnaBkhCnPvg5J9a2vIu/+fC7/AO/VHkXf/Phd/wDfqi4alCz06OyZGR2bZAsAz6Kc5q7TvIu/+fC7/wC/VHkXf/Phd/8AfqgWo2ineRd/8+F3/wB+qPIu/wDnwu/+/VAWZyHjbRpr6CK9tkMjwgrIijkqe4+lVrXXr8eCrm98xRPDOsSHYOF44x+Ndx5N3/z4Xf8A36phspipU6XcbSdxHkcE+tO+lirvscX4J0idJ5dUuUZA6lYwwwWyeWrtad5F3/z4Xf8A36o8i7/58Lv/AL9UN3Yndme2lxNbXcIdlNy7OZFADLu7A+lV7TQ1spFkguXjfezPtRQGDEErjt0rY8i7/wCfC7/79UeRd/8APhd/9+qVw1MNfDkEaSrFMyF2DKwjXcmH39cc8+tOHh+L/n5mJf8A1/A/e/Pv/Dn0ra8i7/58Lv8A79UeRd/8+F3/AN+qLhqYknhy2mjkilmkeFhtWMgYVS+8j3yf0rStLYWdqlursyR8Ju6hew/AcVZ8i7/58Lv/AL9UeRd/8+F3/wB+qA1G0U7yLv8A58Lv/v1R5F3/AM+F3/36oFZja5XxhoV5qrWstnGrtGCrqWwcdq6zyLv/AJ8Lv/v1R5F3/wA+F3/36oTsNXR5h/YXiVbT7GtvMLfcWKK4AJ9/WtXwt4b1Gx1dbu8iEUaIQPmBJJruvIu/+fC7/wC/VHkXf/Phd/8Afqq5mO77EUsYlheM8B1Kn8azjocW5MTyCMLEsiADEnl/d+n4VreRd/8APhd/9+qPIu/+fC7/AO/VSLUyrfRlt5JD9pkdWhaFFYD5FJz+NNm0NJfLC3MsaiOONwADvCHI+la/kXf/AD4Xf/fqjyLv/nwu/wDv1RcNTDfw5DKkiTXMsiEN5akDEe59x+vI71pWVoljbCFCD8xYkIFySc9BVryLv/nwu/8Av1R5F3/z4Xf/AH6oDUbRTvIu/wDnwu/+/VHkXf8Az4Xf/fqgVmQzsFgctG8i4IKouSfoK8rudDvJL+SOxsL0x5+USx4I/pXrXkXf/Phd/wDfql8m8/58Lz/v1TUrFJtHNeFvDraNE89yVN3KMELyEX0z610VO8i7/wCfC7/79UeRd/8APhd/9+qTdxO7M660mK6jvVaR1+1BMleqFehFQw6Da27lomZR58cwUdBsBwo9skn8a1/Iu/8Anwu/+/VHkXf/AD4Xf/fqi4amM3h+F7VbZ55GjWEwYIHK7gw/IgfWp7LSorKZJUfLqjqdqBQdxBJwPpWl5F3/AM+F3/36o8i7/wCfC7/79UXDUbRTvIu/+fC7/wC/VHkXf/Phd/8AfqgVmNrktevYNN8YaZd3TFYUgfLAZ65Fdf5F3/z4Xf8A36prWlw/39MuWx03Q5pp2GjzK51m0ex0yKOZt0F480gwR8pbI+tdD4dvINR8Wavd2zFoZIk2sRiuq+wy/wDQJn/8BxTltbhPuabcrnrthxTcht+RWvrT7bAsYlMTJIsiuBnBHtVc6V5kolnuHklyhLbQM7SSOPxrT8i7/wCfC7/79UeRd/8APhd/9+qkWpjHw/bm7S6ErieN2eNx/AWfcf8AD6UyPw3bRA+VKUZXDxOqLuQhtw5xk8+tbnkXf/Phd/8AfqjyLv8A58Lv/v1RcNTHXQYgoDXErtkksQMkl9/86v21stqsoVifMmeU57Fjk1Z8i7/58Lv/AL9UeRd/8+F3/wB+qA1G0U7yLv8A58Lv/v1R5F3/AM+F3/36oFZjaKd5F3/z4Xf/AH6o8i7/AOfC7/79UBZjaKd5F3/z4Xf/AH6o8i7/AOfC7/79UBZjaKd5F3/z4Xf/AH6o8i7/AOfC7/79UBZjaKd5F3/z4Xf/AH6o8i7/AOfC7/79UBZjaKd5F3/z4Xf/AH6o8i7/AOfC7/79UBZjaKd5F3/z4Xf/AH6o8i7/AOfC7/79UBZjaKd5F3/z4Xf/AH6o8i7/AOfC7/79UBZjaKd5F3/z4Xf/AH6o8i7/AOfC7/79UBZjaKd5F3/z4Xf/AH6o8i7/AOfC7/79UBZjR1rpfD3/ACAbX6H/ANCNc55N3n/jwu/+/VdLoUUkOi20csbRyBTlWHI5NJmtFPmNGmv/AKtvoadTX/1bfQ0jqEi/1Yp9VfOaMYAH40n2p/RfypgW6Kqfan9F/Kj7U/ov5Ug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FVPtT+i/lR9qf0X8qALdNf/AFbfQ1W+1P6L+VH2h3BBC8igD/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6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8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0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AutoShape 22" descr="data:image/jpeg;base64,/9j/4AAQSkZJRgABAQEAYABgAAD/2wBDAAgGBgcGBQgHBwcJCQgKDBQNDAsLDBkSEw8UHRofHh0aHBwgJC4nICIsIxwcKDcpLDAxNDQ0Hyc5PTgyPC4zNDL/2wBDAQkJCQwLDBgNDRgyIRwhMjIyMjIyMjIyMjIyMjIyMjIyMjIyMjIyMjIyMjIyMjIyMjIyMjIyMjIyMjIyMjIyMjL/wAARCAJ5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vXdVvIdTaGGYpGijAAHpWZ/bOo/8/T/kKm8Q/wDIZl/3V/lWE/medxnrxW6SsYNu5r/2zqP/AD9P+Qo/tnUf+fp/yFZM+/eMZx2xSy+ZsXr74p2QXZq/2zqP/P0/5Cj+2dR/5+n/ACFZ0W7yxu60+iyC7L39s6j/AM/T/kKP7Z1H/n6f8hVGil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H9s6j/wA/T/kKo0UWQXZe/tnUf+fp/wAhR/bOo/8AP0/5CqNFFkF2Xv7Z1H/n6f8AIUf2zqP/AD9P+QqjRRZBdl7+2dR/5+n/ACFaWiarezamkM0xeNwcggelc/WnoH/IZh+h/lQ0rAm7l3WdKvrrU5JYLZ3jIGGHfis/+wtU/wCfOT9K9Ci/1Yp9Z87NORM87/sLVP8Anzk/Sk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9Foo52HIjzr+wtU/wCfOT9KP7C1T/nzk/SvRaKOdhyI86/sLVP+fOT9KP7C1T/nzk/SvRaKOdhyI86/sLVP+fOT9KP7C1T/AJ85P0r0WijnYciPOv7C1T/nzk/Sj+wtU/585P0r0WijnYciPOv7C1T/AJ85P0o/sLVP+fOT9K9Foo52HIjzr+wtU/585P0o/sLVP+fOT9K9Foo52HIjzr+wtU/585P0o/sLVP8Anzk/SvRaKOdhyI86/sLVP+fOT9KP7C1T/nzk/SvRaKOdhyI86/sLVP8Anzk/Sj+wtU/585P0r0WijnYciPOv7C1T/nzk/Sj+wtU/585P0r0WijnYciPOv7C1T/nzk/Sj+wtU/wCfOT9K9Foo52HIjzr+wtU/585P0o/sLVP+fOT9Kp/Erx5rPhvW7ew0xoY0aASszxhiSSRjntxXF/8AC2/Fv/P1b/8AgOtPmZ61DIsRWpqpFqz8/wDgHoH9hap/z5yfpR/YWqf8+cn6V5//AMLb8W/8/Vv/AOA60f8AC2/Fv/P1b/8AgOtPmZr/AKuYruvv/wCAegf2Fqn/AD5yfpR/YWqf8+cn6V5//wALb8W/8/Vv/wCA60f8Lb8W/wDP1b/+A60czD/VzFd19/8AwD0D+wtU/wCfOT9KP7C1T/nzk/SvP/8Ahbfi3/n6t/8AwHWj/hbfi3/n6t//AAHWjmYf6uYruvv/AOAegf2Fqn/PnJ+lH9hap/z5yfpXX+GNUl1rwzp+pTqqy3EIdwnTPtV+7keODMZAdmVASM4ycZqednjyoOM3B7rQ4H+wtU/585P0o/sLVP8Anzk/Su68i8/5/f8AyEKPIvP+f3/yEKOdi9lHv/X3HC/2Fqn/AD5yfpR/YWqf8+cn6V3XkXn/AD+/+QhR5F5/z+/+QhRzsPZR7/19xwv9hap/z5yfpR/YWqf8+cn6V3XkXn/P7/5CFHkXn/P7/wCQhRzsPZR7/wBfccL/AGFqn/PnJ+lH9hap/wA+cn6V3XkXn/P7/wCQhR5F5/z+/wDkIUc7D2Ue/wDX3HC/2Fqn/PnJ+lH9hap/z5yfpXdeRef8/v8A5CFHkXn/AD+/+QhRzsPZR7/19xwv9hap/wA+cn6Uf2Fqn/PnJ+ld15F5/wA/v/kIUeRef8/v/kIUc7D2Ue/9fccL/YWqf8+cn6Uf2Fqn/PnJ+ldw8V4kbOLwHaM4MQ5qzBIZbeOQjBdQ2PqKOdg6SSvc8+/sLVP+fOT9Kv6PpV/banFLNbOkYByx7cV21Rzf6o0c7J5EhYv9WKfTIv8AVin1BYUUUUAFFFFABRRRQAUUUUAFFFFABRRRQAUUUUAFFFFABRRRQAUUUUAFFFFABRRRQAUUUUAFFFFABRRRQAUUUUAFFFFABRRRQAUUUUAFFFFABRRRQAUUUUAFFFFABRRRQAUUUUAFFFFABRRRQAUUUUAFFFFABRRRQAUUUUAFFFFABRRRQAUUUUAFFFFABRRRQB4P8aP+Rwtv+vNf/QmrzmvRvjR/yOFt/wBea/8AoTV5zVrY/QMs/wBzp+h0PhjTbS+h1Sa5gima2gV40muPJTJcLy2R2J70v/CNS30El9byWVvGfNZLYTM7bYsbyrYII5z15rK07VbvSzN9ldQsybJFdAwYZzyD7ipjr+on7swRdsiBUQAASY3gAeuKDSUK3O3F6f8AA7bbmrqvhBbKe8aHUrf7LBJHCpl373dkDbQFX/PFEvgXULePzp7u0hgELTNJIJF2hSFORs3Zyw7Vl3HiHVLrb5t0SVkSUEKAd6DCt9QKlu/FOr3sMkU9yDHIrK6rGq7gxDNnA6kgGjUhQxSSXMvP+rGO4CuyhgwBwGHQ+9JRRTO0+mvAH/IhaN/17j+Zrbvf9VH/ANdU/wDQhWJ4A/5ELRv+vcfzNbd7/qo/+uqf+hCsz86xH+8z/wAT/Ms0UUUHMc7qF9d/8JItlHeXMEIiR9sFn5wYliDubB2jj2qVPFVnJ9sEcMztaKHkVWjOVyRkHdjt0JzWwttEt09yE/fOoRm9QOn86yz4W0kwtD5DiNgowJG4CncoHPAB7UzqU6LSUltb/gkQ8V2X222s3guY55xGdjhQYy/QMM5+uM4qzFr0MmjS6pJa3MNug3KJAu5x6gAnqfXFSrotktxFcbZPNjULu81vmx03c/NjJ61N/Z1odONgYQbUpsMZ6YpEylQ0sn/W5n3niS306GGS9tp4DKceW7R7l5AzgNz17ZquPEvm6gpjgmSxWGZzJIEAlKMF+U7uOc9cVdk8OabLGqPFIwVdpJlYlhnOCc8jPNJ/wjWk+ZK/2XmQMCN7YAY7jgZ45GeO9PQuMsOlqnf+vMrR+LrCSOF1jm2yytEGJQKGBHG7djv2Jp0XiJjOsEljO80t1LBEsW3lU5LHLDjH/wCqrH/CO6b5flmJypcuwMrfOTjO7nnoOtWI9JsorsXKQ4lEjSA5PDMMMQPcCgTlh+if9bEGma5BqkuyOGeLdGJomlAAljJxuGCf1wea1Ko2OkWOmySSWsOxnGD8xOB1wM9Bz0FXqRhUcHL3Nhk3+ok/3T/Ko7L/AI8bf/rmv8qkm/1En+6f5VHZf8eNv/1zX+VAvsk9Rzf6o1JUc3+qNBIsX+rFPpkX+rFPoAKTco/iH50tVLeCJ1kZ4kY+Y3JUHvQBa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JN6/3h+dG9f7w/Oo/s0H/ADxj/wC+RR9mg/54x/8AfIoAk3r/AHh+dG9f7w/Oo/s0H/PGP/vkUfZoP+eMf/fIoAk3r/eH50b1/vD86j+zQf8APGP/AL5FH2aD/njH/wB8igCTev8AeH50b1/vD86j+zQf88Y/++RR9mg/54x/98igCTev94fnRvX+8PzqP7NB/wA8Y/8AvkUfZoP+eMf/AHyKAJN6/wB4fnRvX+8PzqP7NB/zxj/75FH2aD/njH/3yKAOf8R+CdC8UXcV1qKSedGmwPFLtyuc4P5msX/hUXhP0u//AAI/+tXdfZoP+eMf/fIo+zQf88Y/++RTOqGNxNOKjCbSXmcL/wAKi8J+l3/4Ef8A1qP+FReE/S7/APAj/wCtXdfZoP8AnjH/AN8ij7NB/wA8Y/8AvkUXK/tHF/8APx/ecL/wqLwn6Xf/AIEf/Wo/4VF4T9Lv/wACP/rV3X2aD/njH/3yKPs0H/PGP/vkUXD+0cX/AM/H95wv/CovCfpd/wDgR/8AWo/4VF4T9Lv/AMCP/rV3X2aD/njH/wB8ij7NB/zxj/75FFw/tHF/8/H95Fp9na6Zp8FjaAJbwIEjXdnAFSzJFPGUduDzkHBB7Gj7NB/zxj/75FH2aD/njH/3yKRyOUm+Z7kP2Zf+fyf/AL+D/Cj7Mv8Az+T/APfwf4VN9mg/54x/98ij7NB/zxj/AO+RTHzyIfsy/wDP5P8A9/B/hR9mX/n8n/7+D/Cpvs0H/PGP/vkUfZoP+eMf/fIoDnkQ/Zl/5/J/+/g/wo+zL/z+T/8Afwf4VN9mg/54x/8AfIo+zQf88Y/++RQHPIh+zL/z+T/9/B/hR9mX/n8n/wC/g/wqb7NB/wA8Y/8AvkUfZoP+eMf/AHyKA55EP2Zf+fyf/v4P8KPsy/8AP5P/AN/B/hU32aD/AJ4x/wDfIo+zQf8APGP/AL5FAc8iH7Mv/P5P/wB/B/hR9mX/AJ/J/wDv4P8ACpvs0H/PGP8A75FH2aD/AJ4x/wDfIoDnkQG0RgQ13OQeCPMHNWU8tEVFKhVGAM037NB/zxj/AO+RUVzbwraykQoCFOCFFAnJvctVHN/qjTx90fSmTf6o0hCxf6sU+mRf6sU+gAqC1+5J/wBdG/nU9QWv3JP+ujfzoAnooooAKKKQsFGScAd6AFoqlLfdoh+Jqs08rHmRvwp8rFc1qKxxJIOjt+dSpdyp1O4e9PlC5p0VBDcpNx91vQ1PUjCiiigAooooAKKKKACiiigAooooAKKKKACiiigAooooAKKKKACiiigAooooAKKKKACiiigAooooAKKKKACiiigAooooAKKKKACiiigAooooAKKKKACiiigAooooAKKKKACiiigAooooAKKKKACiiigAooooAKKKKACiiigAooooAKKKKACiiigAooooAKKKKACiiigAooooAKKKKACiiigAooooAKhu/wDj0m/3DU1Q3f8Ax6Tf7hoQEo+6PpTJv9UaePuj6Uyb/VGgBYv9WKfTIv8AVin0AFQWv3JP+ujfzqeoLX7kn/XRv50AT0UUUABOBk9BWXcTmZsD7g6CrV7JtiCjqxrPqoolsKKKpzapZ28rRSTYdeo2k4qyS5RVD+2tP/57n/vg1aguIrmLzIX3LnGcUBcl+laNrceau1vvj9azqdG5jkVx2NJq40zYooByMjvRWZYUUUUAFFFFABRRRQAUUUUAFFFFABRRRQAUUUUAFFFFABRRRQAUUUUAFFFFABRRRQAUUUUAFFFFABRRRQAUUUUAFFFFABRRRQAUUUUAFFFFABRRRQAUUUUAFFFI27Y2372OPrQBi6l4p0/Tr37DtuLq8A3NBaxGRlHvjgfjVrSNcsNbikazlYvEdssUilHjPup5FchobamPDSvoojbWG1Nv7Q87pnLbt3fbjGMfhWpe7R8QtJ+y7ftjW0n20L08rjaT77ume1VZE3Z1lFFFSUFFFFABVLVNXsdFtBdahcLBCXCBmzyx6CrteefFLW5NOg0+0W0tbiOWQyOLmPePl6YHbr1ppXdhN2VztNR1nT9JsVvb66SK3chVc8gk9MYq7G6SxrJGwZHAZWHQg15l4v8AE9xN4RtS+gKuXQSfa48xxtj5dg/iyOh6AV2/hbUpNX8MaffSxpG8sXKoMKMEjj8qbVlcSd3Y2KKKKkoKzNQ8QabpeoWVhdzlLm9cJAgQnec46gcVp1y11bwXXi2+S8GZorOOSxO3cyYLbmQf3g2P0oNqEIyb59kun9f0jUXX7UamLC5iuLWZ3KQmeMqkxH9xuhPt1rVrzhLmNPCOq2WoeZ9o+Y2st1vRriVQMMiv8ysGK8DueK9Ct/N+yxefjztg346bsc/rTNMRRVOzX9eZLRRRSOUKKKiuftAtZPsojNxtPliUnbntnHOKAIxfQuLdoczxzOUDxfMq4BySew4x9amiminDGKRXCsVYqc4I6j614X47m1m28WzRyPPAgINqkBKIQe6gdTnPvXr3htdTTS7UajFDGxt0Z9ow5kP3tw6en45qnGyuSpXdjZoooqSgooooAKKKKAGl0VlVmUM33QTyfpWRp/iS01HWbrSo4p47m2GXEiADGccHNYXiK40D7PqGsTX0t3NaFI1FrMN9oc4+T+6SepPXGKzLXWlt/Fvhu20qFIrC9tdzeZGDKwJYnLdckjJqlHQlvU9JoooqSgooooAKhu/+PSb/AHDU1Q3f/HpN/uGhASj7o+lMm/1Rp4+6PpTJv9UaAFi/1Yp9Mi/1Yp9ABUFr9yT/AK6N/Op6gtfuSf8AXRv50AT0UUUAZ9+f3qj0FVat36/OjdiMVUrRbEPcK5a6dY9cld4fOVWyU9sV1NYUstxZ6ndPHZNL5h4bB6fhVIlmc9lJNay30cYSLfwnoPWtrQP+Qcf981XGqXipsGlkJjG3a2MVb0aN47Jt8Zjy5IUjoKHsJbmjRRRUlGtAcwIfapKZEu2JFPYU+szQKKKKACiiigAooooAKKKKACiiigAooooAKKKKACiiigDivF/iXUdF8V+GbC1liS1v7gpc70BO0EdD26modG8Tav4s8YXH9kSQxeG7BvLlnaPc1zJ6Iew9/T61g/FzTzq3iXwnpwm8k3UzxeYOq5KjNL4a/wCLd/EKXwxNI39k6ooksnkPSTGMfU4x+VaWXKc7lLns9rmx8TPGOp+HEsbPRAjahcb5WDR78RIMk4/z0rYHiWS8+G7eIbRlE5sTMCVyBIBzx6ZBrzy5v9d1v4larq2h6RFqsNghsFWWQKi5GGPXqfmo8JXlzZeB/F/hfUI/Ju7CGSURE5Kq68jPTr/OjlVhKo+Z9jf8JfEK91zwVq09y0S61p8Dy8JhXXBKtt/Sor/x/rMHw+8P3duIJNa1hxEjlMIpyRu2/kPxrl9R0y5034e6L4q0xRuOnmzv0HR4myAx+h/pS6kjWvw98B6xsZraxuP3xUZ2gvnJ/Knyq5HPO1n2O80Sz8f6Tr1tDqN9a6tpk4LTy4EbQH0Hc+39KrfEvxrqvhy4srHQxG128clzOHTdiJR/9Y/lXO6vq1t4g+ImjP4Y8QahdfaZ1a6gikdYYo1A7cdcHNVftmv+IPHGv61ouiw6raBW01TNIFVVwASMnqf60Ja3ZTno4x/zPRtW8TS/8K2l8R6a6CY2izRkruUMcZ4/OuJfxR8Q7HwrB4qnuNJn03akrwiIq5UnGP8A9RrP0W+nh+E/inw7fqY7zSsqY2OSqsQf0Oaxb/w9Jp3g/wAOa3d39/e6LcOn2yzMx2RAnjaM49aFFEyqSeq7Hpl/4y1A+MPCNpZlI7DV7fzpo3TLcjIAPau/ryvxGbY/FPwIbMp9lMDeTs+7swduPbGK9UqJdDopttu4UUUVJoFFFFABRRRQAUUUUAFFFFABRRRQAUUUUAFFFcdJbXt34n1CWESKttdxH7R9qfCIIkLIIhwc5P500B2NFcLbeKbh5rkRSwpHJLG32qb7sStuGGAJx9wDty3NS2niDUb2OzkiFulxdwwbpCGKjc8gJAz6KMfrRYVzZ1DwtZX1+1/FNdWV4ww8tpKU3/7w6H61Z0fQbHREl+yrI8sxzLPM5eST0yx/lXPnxdcgaaCIhNK6rNHtwGBlMeVJOe2cAH3rQ1XUby31k21oIlkkEKB5AxA3MwPGccYp67BodHRXGN4jvAiSssEcpQxSTtu8uPE7RlyM4x8ufx61Pca9JbG4bzoS7JbBLhASjF9/PLYA46+/elYLnWUVzPhrVJdT1GS4nbY0+nWs4hDHapJk3FR+XP0rpqQwrE8QeFNL8SmA6ikrGDOzy5CvX1xXO3F3qNpqkpM1xLaXesxRLhj+5ZXXK+yMufbI96ng8WajPDOxW1iUSKjSMc/ZsuVO8ZzjAHJxyfSqs1sK6N/V/Dena3pMWm3iSG2iKlAjlT8owOat6Xptvo+mQafaBhBAu1AzZOM56/jXIr4ovblNPkc25YkOqKWH2kmVo8Jz2X5sc+9XYtduLpYJJHt5Ha+WM20ZIeDlxhuevy9/WizDQ62iue8N63c6tJKs5gcCJJSYQf3TNnMTZ/iGK6GpGFZ+qaPaassRn8xJoW3QzwuUkjPsw9e46GsA6nqUElzHbSRnE13KxmBbiNlwo54606XxPqCi7EdqrPbQfaT8pwUYAxj68tn/AHaZ1xw9WLvB/wBbGhc+FLG/GnNqEtzdy6fIZYZZJMNuOOTjGcYFbtcg/ia9is7W4drVojK4do3VmkUYxtXPJOTkAk9MVG+s3tq90zSpcTQveFNwI8sIqlVIB5696LFSoVppKT2vb9Ts6KgsxcC1T7VIkkpGSyLtH5VFqwY6Rdhbk2zGJgJsZ2HHWkcbVnYuUVxWk63Hp4SItALYTqk92t080LZQkYZidpyACPcUyPxdfyPprE2qfaGt1MLKd8okJyyew6fn7U7E3Oh1bw1p2tX1nd3iymWzbdFskKgHOeR36Vr1xMHirUrjT7icfYkKlOXkCmMkkMhBPUAcZxnNJca3czfaGe5VbeeC2KpKDGIQzYaQkHOB9cdOcU7MLo7eiuJg8UX6tpsCRQASoOXfHn/vCmVJOfujd36jtWxoWsz3+oXlrcNEzRHcvkkMgXcQBuB68dCAaVgub1MMsYlERdRIwLBc8kDqf1p9cJJrl1F4qvL5RcGzKyWUYZT5O6NSwYH1Lhl/AUJA2d3RXHXPiHV7Maekn2RpLqETAt8isSVHljJ6gHPc9OKSbxXdf2ne2ts1uVSKRkM5EfllHVcHnvu746UWC5L/AMK+0r7Lqtv51zs1J1kl+YZUhi3HHqatReC9Nh1HSr1JJ/M02LyogW4I56/nTZfEM6eFE1KJA0hkWJnZQFXLbS/XGB1znFUZPEWstHG8Ishtt0lYEFlkLTGMYIPAxzT1FodnRWDFrE8OjalPelDLZTNCZI0OG4XDbc/7Qzz2rn5Nevry0knS5EM8dvdpG6HKuyBSGAyQTj60rDud9RXKweJJW16xsEmjnjkVUlbaASfLD7155Bz6YrqqQwqG7/49Jv8AcNTVDd/8ek3+4aEBKPuj6Uyb/VGnj7o+lMm/1RoAWL/Vin0yL/Vin0AFQWv3JP8Aro386nqC1+5J/wBdG/nQBPRRRQBFcRebCQPvDkVlVtVUubXeS8Y+buPWqTE0UKKCCDgjBoqiAooooAKmtovNlGR8q8mmxQvM2FHHc+lacUSxJtX8T60mykh9FFFQUFFFFABRRRQAUUUUAFFFFABRRRQAUUUUAFFFFABRRRQBXnsLO6nhnuLSCaaA7oZJIwzRn1Unp+FNu9Nsb94nvLK3uGhO6NpYlcofUZHFWqKBWRWtNPstPWRbO0gthI29xDGE3N6nHU0xtJ057ia4awtWmnTZNIYV3SL6Mccj2NXKKAsiuLCzFj9hFpALTbs8jyx5e3029MUi6fZpY/YVtIFtNu3yBGNmPTb0xVmigdkUbLRdK01nax020tjIMOYYVQsPQ4FTWdhZ6dE0VlaQW0bNuZYYwgJ9SB3qxRQKyKTaPpjyXEj6daM9yMTsYVJlHo3HzfjT202wew+wPZW7WYAX7OYlMeB224xVqigLIpjSdNEttKNPtRJajbA3krmIeinHyj6VcoooGFFFFABRRRQAUUUUAFFFFABRRRQAUUUUAFFFFABRRRQBWu7G3vbdoJ0YxsckI7IfzUg1JBbw2sEcEEaxxRqFVQOAKlooATauQdo46cUuB6UUUAJtBGCB+VG1cY2jHpilooATAHQD0paKKAEwPSobmzgvLd4JlOx/vbHKE/ipBqeigCG2tILO3jt7eJUijGEUc4qXaoOQBk9eKWigBAAOgAz6UtFFAHMP8QfCUcjI+tW4ZSQRtbg9+1J/wsTwh/0G7f8A75b/AArUPhrQmYs2j2BYnJJt05P5Un/CM6D/ANAbT/8AwGT/AAoOy+D7S+9f5GX/AMLC8H8f8Tq246fI3H6Uf8LE8If9Bu35/wBlv8K1P+EZ0H/oDaf/AOAyf4Uf8IzoP/QG0/8A8Bk/woHfB9pfev8AIsaXq1hrVmLvTrlLi3LFd6g4yOo5q7UFpZ2tjB5NpbxQRZzsiQKM/QVPQck+XmfLsJsXbt2jHpiqkul2c99FeSxF5osbMu20Y6HbnGffFXKKCRuxeflHPXjrS7VPUDpjpS0UAJtXj5Rx046UBQOgAz1wKWigApMDGMClooAQqDjIBx04o2Lz8o568UtFACYG3GBj0o2gDAA/KlooATA9OtG1QMBR+VLRQAm1QchRn6UtFFABUN3/AMek3+4amqG7/wCPSb/cNCAlH3R9KZN/qjTx90fSmTf6o0ALF/qxT6ZF/qxT6ACoLX7kn/XRv51PUFr9yT/ro386AJ6KKKACiiigCOSCOX7y8+veq7WAz8rkfUVcop3YrFEWDd5B+VSpZRryxLfyqzRRdhZCABRgAAe1LRRSGFFFFABRRRQAUUUUAFFFFABRRRQAUUUUAFFFFABRRRQAUUUUAFFFFABRRRQAUUUUAFFFFABRRRQAUUUUAFFFFABRRRQAUUUUAFFFFABRRRQAUUUUAFFFFABRRRQAUUUUAFFFFABRRRQAUUUUAFFFFABRRRQAUUUUAFFFFABRRRQAUUUUAFFFFABRRRQAUUUUAFFFFABRRRQAUUUUAFFFFABRRRQAVDd/8ek3+4amqG7/AOPSb/cNCAlH3R9KZN/qjTx90fSmTf6o0ALF/qxT6ZF/qxT6ACoLX7j/APXRv51PUBtISxback5OGIoAnoqD7HD/AHW/77P+NH2OH+63/fZ/xpg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RUH2OH+63/AH2f8aPscP8Adb/vs/40AT0VB9jh/ut/32f8aPscP91v++z/AI0AT0VB9jh/ut/32f8AGj7HD/db/vs/40AT0VB9jh/ut/32f8aPscP91v8Avs/40AT0VB9jh/ut/wB9n/Gj7HD/AHW/77P+NAE9FQfY4f7rf99n/Gj7HD/db/vs/wCNAE9FQfY4f7rf99n/ABo+xw/3W/77P+NAE9FQfY4f7rf99n/Gj7HD/db/AL7P+NAE9FQfY4f7rf8AfZ/xo+xw/wB1v++z/jQBPRUH2OH+63/fZ/xo+xw/3W/77P8AjQBPRUH2OH+63/fZ/wAaPscP91v++z/jQBPRUH2OH+63/fZ/xo+xw/3W/wC+z/jQBPUN3/x6Tf7hpPscP91v++z/AI0fY4CMFSR7sf8AGgRMPuj6Uyb/AFRqSo5v9UaQxYv9WKfTIv8AVin0AFczLr+oC5nSOK12Rysg3bsnBxXTVxD/APH3d/8AXxJ/OmjGtJq1i/8A2/qf/POz/wDHqP7f1P8A552f/j1Z9FMw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ND+39T/AOedn/49R/b+p/8APOz/APHqz6KA55dzQ/t/U/8AnnZ/+PUf2/qf/POz/wDHqz6KA55dzQ/t/U/+edn/AOPUf2/qf/POz/8AHqz6KA55dzQ/t/U/+edn/wCPUf2/qf8Azzs//Hqz6KA55dzQ/t/U/wDnnZ/+PUf2/qf/ADzs/wDx6s+igOeXc0P7f1P/AJ52f/j1H9v6n/zzs/8Ax6s+igOeXc0P7f1P/nnZ/wDj1H9v6n/zzs//AB6s+igOeXc0P7f1P/nnZ/8Aj1H9v6n/AM87P/x6s+igOeXc0P7f1P8A552f/j1H9v6n/wA87P8A8erPooDnl3ND+39T/wCedn/49R/b+p/887P/AMerPooDnl3ND+39T/552f8A49R/b+p/887P/wAerPooDnl3ND+39T/552f/AI9R/b+p/wDPOz/8erPooDnl3L/9v6n/AM87P/x6j+39T/552f8A49XNaqxE0eCR8vY1Q3v/AHm/Og9Whl86tNVOe1/I7T+39T/552f/AI9R/b+p/wDPOz/8eri97/3m/Oje/wDeb86DX+yqn/Pz8DtP7f1P/nnZ/wDj1H9v6n/zzs//AB6uL3v/AHm/Oje/95vzoD+yqn/Pz8DtP7f1P/nnZ/8Aj1H9v6n/AM87P/x6uL3v/eb86N7/AN5vzoD+yqn/AD8/A7T+39T/AOedn/49R/b+p/8APOz/APHq4ve/95vzo3v/AHm/OgP7Kqf8/PwO0/t/U/8AnnZ/+PUf2/qf/POz/wDHq4ve/wDeb86N7/3m/OgP7Kqf8/PwO0/t/U/+edn/AOPUf2/qf/POz/8AHq4ve/8Aeb86N7/3m/OgP7Kqf8/PwO0/t/U/+edn/wCPUf2/qf8Azzs//Hq4ve/95vzo3v8A3m/OgP7Kqf8APz8Dtf7f1P8A552f/j1J/b+p/wDPOz/8erntJJKy5JPI610ZujZ6RavFbwSyyzGPMo4AwT/Six51WlKnVdNy2G/2/qf/ADzs/wDx6j+39T/552f/AI9TP7WukZDJZaeULqp2qc8kD+tGqqqajMqqFUYwAPahqxlLmSvc6LTbpr3Tbe5dQrSoGIXoKtVnaD/yAbH/AK4rWjUm8HeKYjMqIzuwVVGSScACsCPxHPqDZ0XSpr23zj7TJIIYm/3SQSw9wMU3WIjrWuW+iOzCxji+1XiKceaM4SM/7JIYkd9uO9dCqqihVUKoGAAMACg6bQpxTkrt/gY32/xB/wBAO3/8Dv8A7Cj7f4g/6Adv/wCB3/2FbVRzTLAoZgx3NtAUZJNBPtY/yL8f8zJ+3+IP+gHb/wDgd/8AYUfb/EH/AEA7f/wO/wDsK1oplmUlcgg4IYYINSUB7SP8i/H/ADMX7f4g/wCgHb/+B3/2FH2/xB/0A7f/AMDv/sK2qKA9pH+Rfj/mYv2/xB/0A7f/AMDv/sKPt/iD/oB2/wD4Hf8A2FbVFAe0j/Ivx/zMX7f4g/6Adv8A+B3/ANhR9v8AEH/QDt//AAO/+wraooD2kf5F+P8AmYv2/wAQf9AO3/8AA7/7Cj7f4g/6Adv/AOB3/wBhW1RQHtI/yL8f8zF+3+IP+gHb/wDgd/8AYUfb/EH/AEA7f/wO/wDsK2qKA9pH+Rfj/mYv2/xB/wBAO3/8Dv8A7Cj7f4g/6Adv/wCB3/2FbVFAe0j/ACL8f8zm5de1mHUbexbQ4fOnR3TF8MYXGc/L7irX2/xB/wBAO3/8Dv8A7CmaiMeMNDb1iuR+iVe1HVBZSQ28VvJc3c+fLhjIHA6kk8AD1pmk5QjGLUFqvPu13Kbajr6KW/sCF8dkvhn9VFT6ZrttqVxLaGOa1vol3SWtwu1wvTcOzLnuCalsNS+1yy281u9tdRAF4XIPB6MCOCKr+INJOo2fnWzGLUrXMlpOvVW/u+6t0I70ExlTm+Vq3mr/AI3ua9FUtI1BdU0i1vlXb58Ycr6HuPzzV2kYyi4txfQKjm/1RqSo5v8AVGgQsX+rFPpkX+rFPoAK4h/+Pu7/AOviT+ddvXEP/wAfd3/18Sfzpowr9BKKKKZzhRRRQAUUUUAFFFFABRRRQAUUUUAFFFFABRRRQAUUUUAFFFFABRRRQAUUUUAFFFFABRRRQAUUUUAFFFFABRRRQAUUUUAFFFFABRRRQAUUUUAFFFFABRRRQAUUUUAZGrf66P8A3az60NW/10f+7WfQfV4D/doGrodtbSzyz3q5tYVAb/eY4FMXR3a8vYWnihW1PztJnGM47UkOpi20v7LDEpkeTfK0iBlOPu4Bqa61eK5iuWMTia4t0jcgDbuVs5+mBSLftOZtbP8Ar/Mhl0iWKSZfOjZY4BOrrnDqfSlg0eWdrcefEgmgacFs4UL1zUqarB5iLJFIYTaC3kCkBvqKedWtEkhEMUwjitZLcbyMkt0NAOVXYrnRZTcQRxTwyxTIzrMpO0Kv3ie/FLHp4EsyxT21ygt2kDjOOP5H60+11aO3isozE7CGOWKXkDIf096jju7G1km+zRT7JLdosyEElj347UwvU2f9akcemiazaaK8geRI/MaAZ3BR19s0txpgtrOOd7yDfIgkSHncQavDW7ZbJoljnQtbmHy12+WDj73qazL26S6FtsVh5UKxnPcikOLqOWuiJbLTPtdq1w93DbxrII8y55JGR0qS60SW1hmY3EEkkGPOiQksgPQ1XS6RdLNqVbebgS57YAxj61bn1WKS41ORY3H2sKEzj5cEHn8qAftObTb/AIb/AIJFcaPLBBK/nwvLCA00Kk7owfXsaSXSJYp7yEyoTaxCRiAfmBxwPzq1qGsx3sEuGu1llADR7x5Y/qR7U6fWLKVLyUQzrdXUIjfkFARjp37UEqVWyuv60/4Jh0UUUzpNTSPuy/UVu3X/ACCNO/6+j/6C1YWkfdl+orduv+QRp3/X0f8A0Fqa3PmsZ/vU/wCuxWuPuR/9dY//AEMVc1f/AJCc/wCH8hVO4+5H/wBdY/8A0MVc1f8A5Cc/4fyFORyz+E2tB/5ANj/1xWtGs7Qf+QDY/wDXFa0azNofCjCEn2XxuySYC31koiPq0TMWX8nB/A1u1n6vpEGsWixSs8UsbiSCeM4eGQdGU/07jis6HWNW08CDV9KnnYcC6sE8xJPcp95T7c/Wg6nH2qTjutGv8joarXkbyxxhFLbZAxAODis7/hJYf+gZq3/gC/8AhR/wksP/AEDNW/8AAF/8KZHsKnYspBOjLIIyQJC20t82CMcmmrazKIT5QZ1UA7sEDn9Kg/4SWH/oGat/4Av/AIUf8JLD/wBAzVv/AABf/Ci7F9XqdiYwOtwisgDuz/vM/eyDila3uXjI2bSI1XBbO7B5qv8A8JJD/wBAzVv/AABf/Cl/4SWH/oGat/4Av/hTuH1ep2L8MDrayowILkkKMDGfSoY4J0VCIl+RwcDALDGOarf8JLD/ANAzVv8AwBf/AAo/4SWH/oGat/4Av/hSux/V6nYne3uDbqnkoTtbk4JBJ9as3UUrxI0X+tXjk9iMGs//AISWH/oGat/4Av8A4Uf8JLD/ANAzVv8AwBf/AAouH1ep2LMttL5saxxptQrh++B15qGJW+0hURWkVJNxzkMc8Zpn/CSw/wDQM1b/AMAX/wAKQeI4AcjS9WGf+nF/8KdxfV6nYu2kc0LyFogFcrgLgAccnFW0ZmPzRleM8msj/hJYf+gZq3/gC/8AhR/wksP/AEDNW/8AAF/8KQ/q9TsbVFYv/CSw/wDQM1b/AMAX/wAKP+Elh/6Bmrf+AL/4Ug9hU7DdT/5GrQT7XA/8cFWNQtLoX0Go2ISSaNGieF22iRCQeD2IIFY19q5n1rS7qPS9WMdsZfMP2J+Ny4H61p/8JLD/ANAzVv8AwBf/AApmtSjNxikun6srQS6nH4njnv8AT9sVzD5MLwNvEODuIk+vGCOOMVt315Fp9hPeTsFihjLsfYCsxvEqBTs0nV3bsosmGfxPFVxp+oeILpJdYgW102Jg8VhvDNK4OQ0pHGBxhR36+lBEaDi71NF+PyLnheCW28M6fHOu2XytzL6biWx+ta9FFIynLnk5PqFRzf6o1JUc3+qNBIsX+rFPpkX+rFPoAK4h/wDj7u/+viT+ddvXEP8A8fd3/wBfEn86aMK/QSiiimc4UUUUAFFFFABRRRQAUUUUAFFFFABRRRQAUUUUAFFFFABRRRQAUUUUAFFFFABRRRQAUUUUAFFFFABRRRQAUUUUAFFFFABRRRQAUUUUAFFFFABRRRQAUUUUAFFFFAGRq3+uj/3az60NW/10f+7WfQfV4D/doBRRRQdYUVJCA08akZBcAj8a3r6CzmGpRR2cVubR12SJnJycHNBnOootKxztFdJf2enp59rshiaIqI3RX3kkjO8kY6Gi8trbyNSgWwjh+yuiRzgHcQWxkk9TQQq6dtP60/zOf8iUQCcoREW2huxPpUYGSAOpro7u1tmW+sxarEtmoaOcE5YkgHOeDnNVdTEEFw9lHpyIsUiKLj5tzDjknoc0BGtzaW/r+mZMsTwytFIu11OGHpSrBK0DzqhMSEKzdgT0roLq3tbGW7lSwjuM3fkhGB2ouAeAO5qrfLDZQanZRE4Fym0HnjB/lSCNbmtZf1oYtFFFM3CiiigDU0j7sv1Fbt1/yCNO/wCvo/8AoLVhaR92X6it26/5BGnf9fR/9Bamtz5rGf71P+uxWuPuR/8AXWP/ANDFXNX/AOQnP+H8hVO4+5H/ANdY/wD0MVc1f/kJz/h/IU5HLP4Ta0H/AJANj/1xWtGs7Qf+QDY/9cVrRrM2h8KCiiigoKKKKACiiigAooooAKKKKACiiigAorKfxBYrqMliq3ck0TqkhitZHVCQCMsFwOCO9XLm/t7SaGGVmEk27y1VSS20bj09qALNFQw3cE7tHG4MiqrshGGUN0yO3Q1NQAUVWu76Cy8kTMwaaQRRqqlizHJ6D2BPsBUP9sWId0eUxMkLTsJEK7YwSpY5HqKAL9FICGUMDkEZBpaACikJwpIBOB0HeuPXxeJ3fdqmj6cUYqYLos0qkf3gSuP1+tNK4m7HY0VycHizN9b2yX2mam07hAlkWEi+pxlhge5FdZQ1YE7hUc3+qNSVHN/qjSGLF/qxT6ZF/qxT6ACuIf8A4+7v/r4k/nXb1xD/APH3d/8AXxJ/OmjCv0EooopnOFFFFABRRRQAUUUUAFFKqsxwoJJ9BVhLC7fpA/4jFA1FvYrUVc/su9/54n8xR/Zd7/zxP5igfJLsU6Kuf2Xe/wDPE/mKP7Lvf+eJ/MUByS7FOirn9l3v/PE/mKP7Lvf+eJ/MUByS7FOirn9l3v8AzxP5ij+y73/nifzFAckuxToq5/Zd7/zxP5ij+y73/nifzFAckuxToq5/Zd7/AM8T+Yo/su9/54n8xQHJLsU6Ksvp92nWBvw5qBkZDhlKkeooE4tbjaKKKBBRRRQAUUUUAFFFFABRRRQAUUUUAFFFFABRRRQAUUVKlrPIAUhcg98UDSb2IqKuf2XeH/lifzFH9l3v/PE/mKB8kuxToq5/Zd7/AM8T+Yo/su9/54n8xQHJLsU6Kuf2Xe/88T+Yo/su9/54n8xQHJLsc5q3+uj/AN2s+uvk0O4lIMlqGI6ZIpn/AAj0n/Pkv5ig9nDY+NKlGDi9Dk6K6z/hHpP+fJfzFH/CPSf8+S/mKDf+1IfyM5QEqwZTgg5BqVru4fzt0zHz/wDW/wC39a6b/hHpP+fJfzFH/CPSf8+S/mKBf2nTf2H+Bzsuo3s1uLeW5keEfwE8Vdu9aE+nNaRxzAOFDGWXeFA7L/8AXrUPh9wMmyH51A+lpGMvabfqposQ8xo6Xg9DEl1C8ntlt5bmR4V6ITxSyajeywLBJcyNEmNqk8DHStb7Hbf88Vo+x23/ADxWgP7VofyP8DKj1S+imlmjupFklOXYH7xqH7TP5UkXmtskbc4J+8fU1t/Y7b/nitH2O2/54rQH9q0P5H+Bz9FdB9jtv+eK0fY7b/nitBX9r0v5X+Bz9FdB9jtv+eK0fY7b/nitAf2vS/lf4FPSPuy/UVu3X/II07/r6P8A6C1Uo4Y4s+WgXPXFXbr/AJBGnf8AX0f/AEFqa3PLq1lWrSqLqVrj7kf/AF1j/wDQxVzV/wDkJz/h/IVTuPuR/wDXWP8A9DFXNX/5Cc/4fyFORlP4Ta0H/kA2P/XFa0aztB/5ANj/ANcVrRrM2h8KCiiigoKKKKACiiigAooooAKKKKACiiigDj47W6tvFt/cSQav5U1xG0f2Zl8hhsUEsCc9ev0rMTRtQ/tJZTp14L1Be+ddtNlJN4by9vzcdRjgY6V6HRTuKxxH9mX1t/aMw0uS4uLjTrZMtIcOy5DqSGBz0PbOOtQ6boV9c/Zba/tJ0sUv5X8rzXUCMxfL/GWxv7E9a72ii4WMTV9KF3qOhusBeO0uWZiGI2L5bAHrzztrm20XVJrG4guLOaV59MuYAWcH5/NZlBOc8gjFd/RRcLHHLodzcT3tzFDPBMmnxx6eZJmAik2MDxkjIJHJzVAaRetp94sFjqNrbssH+jySeY0kiklyRvztPAOCCe1egUUXCxl+HUuItDt0urQWsq7h5QYtgbjg8kkZHOMnFcV8VPDdo+mnXogI7qJlSUAcSgnAz7jPWvSaqajplnq9k1nfwLPbuQWRicEg5HShOzuDV1Y5P4beHbTTtAg1QDzLy9jDs5H3F7KK7eoLOzt9Ps4rS1iEVvCu2NB0UelT0N3YJWQVHN/qjUlRzf6o0hixf6sU+mRf6sU+gAriH/4+7v8A6+JP5129cQ//AB93f/XxJ/OmjCv0EooopnOFFFFABRRV/T9Na6PmPlYh+ZoHGLk7IrW9rNdPtiTPqewrZt9FhjGZj5jenQVoRxpCgSNQqjsKxNc8Y6L4ffyry5LXBH+piG5h9fT8aPQ6Y04x3NtIo4xhEVR7Cn15/D8W9IeYLLYXsUZ6v8rY/AHNdjpOtadrlr9p065SZP4gOGU+hHUUNNblpp7F+iijBpDCiiigAooooAKKKKACiiigAoopcH0oASmuiSDDorD0IzTsEdaKAM640eCUExZjb8xWNc2c1q2JF+Xsw6GuqprosiFXUMp6g07mcqaZx9FaWoaYbfMsOTF3HdazaDnlFxdmFFFFBIUUUUAFFFFABRRRQAUUVJBBJcSiOMZY/pQCVxiqWYKoJJ6AVqWuiu+GuG2L/dHWtKzsIrRcj5pD1b/Cs/XPFmj+HsLf3X75ukMY3P8AXA6D60eh0RpJayNSGyt4B+7iXPqeTU9efR/FzSGnCyafepGTgyfKcD1wDmuv0bX9M1+287TrpZQPvIeHT6jtQ01uaproaVFFFIYUUUUAFFFFABRRRQAUUUUAFFFFABRRRQBVn0+2nHzRgH1Xisi60iWEFoj5iencV0NFFyZQUtzjehwaK6K/0xLkF4wFl/Q1z7o0blHBDDqDTOacHEbRRRQQFFFFABVq6/5BGnf9fR/9BaqtWrr/AJBGnf8AX0f/AEFqa3NKW7K1x9yP/rrH/wChirmr/wDITn/D+Qqncfcj/wCusf8A6GKuav8A8hOf8P5CnIufwm1oP/IBsf8AritaNZ2g/wDIBsf+uK1o1mbQ+FBRUMlyqSGPZIzAZO1c037V/wBMJv8AvmixVyxRVf7V/wBMJv8Avmj7V/0wm/75p2C5Yoqv9q/6YTf980fav+mE3/fNFguWKKr/AGr/AKYTf980fav+mE3/AHzRYLliiq/2r/phN/3zR9q/6YTf980WC5Yoqv8Aav8AphN/3zR9q/6YTf8AfNFguWKKr/av+mE3/fNH2r/phN/3zRYLliiq/wBq/wCmE3/fNH2r/phN/wB80WC5Yoqv9q/6YTf980fav+mE3/fNFguWKKr/AGr/AKYTf980fav+mE3/AHzRYLliiq/2r/phN/3zR9q/6YTf980WC5Yoqs14qqWaGYAdSV6VZpAFRzf6o1JUc3+qNACxf6sU+mRf6sU+gAriH/4+7v8A6+JP5129cQ//AB93f/XxJ/OmjCv0EooopnOFFFKql2CqMknAoAt6fZG7m+bIjXlj/SulVVRQqgBQMACobS3W1t1jHXqx9TU9I64R5Uc5428QN4d8PPcQ/wDH1M3lQ/7LHv8AgAa8j8J6L/wlPiZbe7mkKENNO+fmYD39yRXZfGBZPJ0lwG8oNIGPbPy4/rXE+ENdXw94igvZFZoSDHKF67T6fQ4NaxXu6Ck/e1PWr74e+Hbuwa2hsVtpAvyTRE7gff1/GvHtL1S98La8ZoHxJBIY5kzw4BwQfyr2nVPGek6fpc13HMZ3RciJFO7PbPHy84614HPM9xPLPKcySuXY+pJyaIX6hO3Q+lrO6jvrKC7hOYpo1kX6EZrh76af/hJdSjukI0MX0Iu5Fkw2TGuwEdk3Y3fUe9b3gZXTwTpQkBDeUTz6bjj9K3Wt4WWRWhjIl/1gKj5/r61nsy90ctdeJriLxALS1ninhLSxGL7KVKOkZbh93zcgDGB1qGfxjOtkZoWtpGFhDO5Qb/Lkd9pyAeg644+tdYLK1W4+0C2hE/8Az0CDd6daRLCyiEgjs7dBIMSBYwN49/Wi6DUzNG1eabSru71Apstnb98E8sSIBnO3Jx6da5PSNdvNNtdVuZEuFmvLf+0oxdxMqh84dVz1UKUPHrXoKWltHbm3jt4kgPBjVAFP4U94YpMeZEjbQVG5QcA9R9DRcLHL3fiadrya3tLuxjjF7HbLcuN6IGjLnOGAJyMDkdaqw+L7ldLa4uZrIP8A2bPco/3UkkSRlGMnkEAce9dJd6La3Fi1pCq2iMwYmGJOSPUEEH8RS2uiafbafb2X2aOaKAHZ5yBjkkkn8STRoGpjnXbxfESWU88MEMpRIQsHmeYzJn5mD/Ic54I6Ac81lWfiDUbfQNPX+0bMSDT5Lp5rhC3msrAeWPmHzc8nk+1dt9jtftIufs0PngYEuwbvzpGsLJkVGs7dkVt6qYxgN6j3ouFgtbgXVlHKcIzxqzqDzGSoOD6da5TS7LS9S/tUxT50cxiNz5+5p2RiXlPPT+HPfH0rrYrSCGS4eOMBrht8p/vHAX+QApkOnWNuHEFnBEHG1wkYG4ehoGY/ha2hsdBmvViW2ju3e6Eaj5Y4/wCHj/dAP41kReLL+aO6SC5t5m2WzwzPaGMASyhOU3nIwcjkV24VQoUABQMAY4xUEdhZQ7vKtIE3YztjAzg5H5Hmi4rHNNr2pLKtjJd2MEwvJbd7ySIiPCIrj5SwwTux97tUMfim9aXTZbiSC1tbiGJiVg80u7Egg/MCgPGDg9fautls7WeNo5raGRGbeyugILev1pGsrR5kma1gMsYwjmMZUexouFicgcgjjoRXOanY/ZZfMQfumPHsfSujqOeFbiBon6MPypCnHmVjkaKfLG0UrRsPmU4NMpnHsFFFFABRRRQAUUUUAORGkcIoyxOAK6axs1s4cdZG+8aoaLa9blh7J/jWzQdNKFlcw/Fuu/8ACO+Hp75F3TEiOEEcbz0J9h1rxjw9psnirxVFbXc8jNOzSTyk5Ygcn8a774vJIdH011DeWtw28joMrxmvOvDOs/2B4gtdRKlo4yVkUdSh4OK0itNByfvansdx8PvDc9gbVLBYTjCzIx3g+ue/4145Dc33hPxJIbeTbc2czRtjo4B5B9jXtd54x0e002S9E7S7E3+SqHf+Ixx9TXgt7dyX9/cXk3+snkaRvqTShfqE7dD6O0u/i1XS7W/hH7u4jDgeme1cpFrksNibua7up55raeVolZRGhRugwMoQMfnVz4cq6+B7HeCMtIRn03HFdF9gsw8zi1hDTDEh2DLj3qNmXujBl8VTJd3ESWUciRmUIBN+8PlbS+VxxkNx9PemXHjBY7OO7ht0kikZmRd7bmhDBfM4GBk56+3rXRraWy3D3C28QmkGHkCjcw9zTH06ylSJJLSBkiGI1KDCj0FGgamDJ4puoklkawhMZ84QYmOWMbbTu44z7ZpLrxXNZ2lwZbSD7ZbSukkKSMwZVRXLKdvow6gV0Rs7ZgAbeIgZwCo79fzpk2n2dwCJrWGTc247kBycYz+QxRoGpj6/rs9pYILRIVlns5LgPNLsCBVHTg5b5hx7U3S/EU15qMVibNzGB5b3BODuCBiSOmD7c81uT2VpdRpHcW0UqJ91XQEDtxQtnapcfaFt4hNt2+YEG7HpmgNTh9U1/WLZNdtoZGMjXDmzm28QomPMBPsOn+8K0NQ8UXLwapFBavCtvHKqXOeVZAOSDxzntXVG3gKSIYUKyElwV4bPXNMNjZtLJKbWEySrtkYoMsPQ0XQWObfxJcWc17EBFO/2yfYZpdiJHHGjEZweTu4roHuUuNIa5Fx9lR4d5lbGYgRnJzxkCnPptjIpV7OBlJDEFAckDAP5U77Da7LiMwoyXDbpVYZDnAHI+gFAzjrjUb9NNtz/AGjNFDKLmaGV2XzCqR7kDHHc5OPQgGtvUdffTNGtLoxpLcSw+a0RJBICbmIwD+taY0ywFuLf7FB5IbeEKAgN61LcWltdoqXNvFKq8gOoIFFxWMD/AISqVZWkexT7HuKKyykyFhF5v3cYxjjrUf8Awllz9keT7DC8kbpv8qYuioyb88DJI6EAe/SukFrbrjEEYwdw+UcHGM/lxUX9mWHkeT9it/K3b9nljG71o0DUmt5kubaGeNgySorqR0IIyKqanYi5i8xB+9UfmKvAAAAAADgAUtIGrqzON6HBorS1i18mcSqPkk6+xrNpnJKPK7BRRRQSFWrr/kEad/19H/0Fqq1auv8AkEad/wBfR/8AQWprc0pbsrXH3I/+usf/AKGKuav/AMhOf8P5Cqdx9yP/AK6x/wDoYq5q/wDyE5/w/kKci5/CbWg/8gGx/wCuK1o1naD/AMgGx/64rWjWZtD4UVf+X2T/AHF/rUlR/wDL7J/uL/WpKYwooooAKK4658X6y/iTUtH0jw2t+bDZ5kjXqxZ3DI4Irpkvkjtrdr94LO4kQM0LzL8rY5APfB70WC5borJTxFYyeJpdBDEXcduLgsSNpBPQc5z3+lXf7QtXSUw3MEzxoWKJKCeB7UAWaKw/DHiWDxHo9ve7Yreebd/o3nBmABIz2PbPStdbm3a5NuLiEzjrGHG4fh1oAlorD8O+I013Try8khW0S2u5bY7pMg7GxuzxjNa6XVvJAZ0uImhHWRXBUfj0oAlorNvtTeK3t5tPjt7xZJ1iY/alQKpPJBPUj+71NW2vrNZfKa8txJnbtMqg59MZ60AT0VFFc286s0NxFIq/eKOGC/XHSmpe2kkTyx3UDxp991kBVfqe1AE9FVJtTs4rS5uRcRSpbxmSQRyKSABn1qvpOv2Gr6Hb6vFMsVtOMjznVSp9DzgH2oA06KajpKivG6ujDIZTkH8adQAUUUUARXX/AB6y/wC7VodBVW6/49Zf92rQ6CgBajm/1RqSo5v9UaQxYv8AVin0yL/Vin0AFcQ//H3d/wDXxJ/Ou3riH/4+7v8A6+JP500YV+glFFFM5wrR0aDzLzzD0jGfxrOrf0SPbaM/dm/lQaUleRp0UUUjqMTxZoC+I9AmsgQs6nzIGPQOOmfY8j8axPCvhHw6mnxJPYxz6lD/AMfAuBl0f6enoRxXbVUvNNtL8hp4cyL92RSVdfow5pp6WFbW5JdWVtfWrWt1bpNAwAMbjIOK8+1/wJpGo6taWmixrbyK+bzyiTGkfv2DegrszoMLDbLe6jLH3je6bafritC3toLSERW8SRRj+FRj8fc0J22Bq4sEMdtbxwQrtjiQIg9ABgVJVLV5prfRb6a3yJ47d2jIGSCFOK5iz1tLHUjBa3r3lszWyTNcSFhEz5ywb3GPbNKwztKK5S38V3d1ewRQWkDxnDOwkA3KZGT5SWHTbk8Hr2pD4k1JdOtrp47FPtPmvGW3hVVASQTnljjj+tOwrnWUVhapr0lppVrdQJGs88PniGYH7oUMwzkAEZH+FZNr4lu47u6bMEsMk7hIWYmWP915g9tvGOneiwXOzorlJtd1K3it5pIrVrma1jlUKXEY3yKoBGecbutbF3qMunNp6XZtwZ3ZJZBlUUhSRjJ7470rDuadFchH4n1S4SCSC3sgkiW2d5bO6bdyMHoMfjT5/FlxBaxSGKBpY3ZLmMA8gS+XuQk8ZIzjk07CudZRXO61r9zpurNbRJatFHDHMySMRJJucptTtngVUuPFs0V5LDFHbyRuQIJmBUL+8WMlxnOAWz0HSiwXOtorio/E11ZaXLM0lvczLcTu6jJUxqwHyNkY/X6VojWLySRJZkgW2/tH7MgQsHwA2WY5wenTFFgudJRWHoeuSard3ULrEURElikjBG5GzjIJJB49vpW5SGFFFFAGFrcG2dJgOHGD9RWVXR6xGHsGPdCCK5ymctVWkFFFFBmFFFFABSqpdgo6k4pKt6ZH5moRA9ju/KgcVd2OjgiEECRDooxUlFFI7TK8SaJH4h0K40+QhWcbonP8Ljof8+tcz4U8H6BHYrBf2Uc+rRH/AEhJ+Sp/2R/d9COtd3VW8060vwPtMIdl+64JVl+jDkU09LCa6kk1pb3No1pNAkluy7TEwypHpivP/E3gbR7+7trLRIUtr3eDOIs7Ei7lvQ+nc12P9hQkbXvtRePujXRwR6VftrS3sovKtoUiTqQo6n1J7n60J2Bq4llaRWFjBZ264igQRoPYVDbatp93dva293HJOmcop9Dg49cHrirtcPLo+uyW8OmparFHbQTpHdLIBud87SOcgYxnjIPrQB3OD6UYPpXF3un63qEzztBdQQPMW+zpMpcZRQrdcDBDd+/erMuiXxhvpiJpbh7lOPPIM0AC7lHOFJIPp+FFgudVznFRieJrl7cODMih2TuAc4P6GsL7HqMfhZbZoDNKZDuiMmXWIuSFByMsFwOTjjrWLHoesieF2tp/tAjjSK4NwB5O2Vj8wB+b5CB360WC53LuqMitkFzheOpp+D6Vyn9i38dmGiWUXUk87Skzk5Uq4TvjuvAq62lz23hiO2s0f7UojkdTMdzuMFhuJ6nB9qAN7B9KTB9K42fRtUv1mkmiuI2P2qSFBc4KMxQxdDjIwfYVowaZe22naxaxeaFljH2YGUk7zH82CTkfNRYLnRYPoaa7rGAXYKCQAScZJ7Vyk2g3sWoWf2ZroW6IhBjmBMcm4FyxY5O4ccZ9MDrUD6FfyR3KS20k0Quo5wJZR5jkPk7SDgqAeM4NFgudpg+howfSuMn0zW5r/UZY4Hi8yNsBZsJIRKrJt5zkoCDkDk46VZttL1C51BLm8t5UjVrmVIpJzhWZ1Me7afQH1xRYLnVYPoaZvUyGMMPMADFc8gHv+hrjbXRdUnkaO7gnitZJ4Xki87A43eZjDE7T8vfmo10HWAjS+XJ9rewjgaXzgT8kzEp16shAB/UUWC53FFZ2iW01ppixTGbO5mVZiCyKei8ccfU/WtGkMrahB59lIvcDcPwrlq7KuSuE8q5kQfwsRTMKy6kVFFFBgFWrr/kEad/19H/0Fqq1auv+QRp3/X0f/QWprc0pbsrXH3I/+usf/oYq5q//ACE5/wAP5Cqdx9yP/rrH/wChirmr/wDITn/D+QpyLn8JtaD/AMgGx/64rWjWdoP/ACAbH/ritaNZm0PhRV/5fZP9xf61JUf/AC+yf7i/1qSmMKKKKAPINZ063HxA1y51XStfnt5TH9nk0zeobCjOSpGak8a2M15rcWqWulXd20thEq2l3pvnxPznZuzlG55/nXreTRVcwrHn0Vtd2vxE/tCbQ3L3OjKsZSPdHHOoJKFu3A21zXhzSr8eL9Nv/wCyfsQkt7oXEMGnNbpCxQ4QuT+856GvZqKVwseJeFtEnW+8Npb+Hb2y1S2u3lvL+SEqrQ88bu/HGKdofhzV4/F1sLyG7huodTadrhNODb13E5afcMqRxjFe10U+YXKeO3WlazL4O1jSotNuxNDrjXcqmHcs8DOT8q5/eDoStRReHdSbwhqrQWt5LDNqEE81l9h+y+ZGv3wkYY5BHUcZr2eijmDlPMb+xtLrw/p39heGbzTYV1q3keF7fYWAIy+0E4A9aydb8LPd2niq6OjySXj60jW8giO8xlxuKn0xnOK9kopcw+U8o1HwzfQ3Xi+y0Kwe2huLC3MSRLtSVgBvC9ixGRWXpug3/wDwj3iWWK1u0MuleQLYaZ9mV37YAY7mHIzjvXtdFPmDlPM7bwyLPxBDHY6V5EFz4baOfbHhHmyMBu27r1rIh0yU+F/Cpv8Aw7e3Gn2EsqajYC3+d5CMCQp/EM969jopcwWOS+HVhdaf4ZkjubaW0jku5pba2lGGihZvlUjt9K62iikxoKKKKAIrr/j1l/3atDoKq3X/AB6y/wC7VodBQAtRzf6o1JUc3+qNIYsX+rFPpkX+rFPoAK4h/wDj7u/+viT+ddvXEP8A8fd3/wBfEn86aMK/QSiiimc4V0+lgDTocdwT+tcxXTaWwbTosdsg0G1HcuUUUUjoCiiigAooooAKrDTrILIgsbYLICHUQrhgTk5455pNSW6bS7pbFgt2YmEJPZscVyq6drM9pboX1FUBmYqz7HU+X8oJ3Ekb+Rk/pQB132O2DRN9mhBiyYz5Y+TPXHp+FVoJ9J1JGtreSyulhILRRlXCHPBx2Oao6TZ3tubqG6NxPDJbRN+/kyWlIYSAHt/D7c8Vl28OrWtnNb21netZLGkYjuCqyp83OxkILKFz1IPvTEdbPbQ3KhbiCOZVbcBIgYA+vPemJZ2nmNKltBvIKM6xrkjuCfT2rkrex157dZZWvlngt1MK+YBucSt94Z5OzHXtTZtN1S2jnjtYL8K1zcOvky9ZGwYnyT9wc5H6GiwXOunFnCitcCBFBWNTIAB1G1Rn3xgetSzQRTx7J4klTIO11DDI6cGua8UaVqmtQWdjDFEyojTTSyMQvmhcJjHOQSW/AVEkGvTXsF8yXEM263V4vM/dqNjeb8ucEbtvPXpQB0yxWnmGFI4PMQKxQKMgD7px6dcU17WwkmWOS3tnlQF1Vo1LLk8kemTXHWel6tJMTJDqMTSG2S5leYbmwW8wqQeF5H9BV+3j1HTtbuLm5N41rFu+6u9ZIsYQDnO4H2z15osFzoG021k1L+0HhD3ARUVmAO0Akgj0PzHmlktbCJZ5pbe2RZAfOdo1G4HruPf8awPE7Xb6nZwWgvWke1mdEtn24kDR7WbkcDJ/Oqs9r4iZ70AXRnaOUM4ceU4OPLEYzww5z0/GiwXOrbT7Jo0RrK3KISUUxLhSeuOOKl8mIAARJw28fKOG9fr71iafFqMXiW8aRbiS0l3HzJjhU6bVQAkEdecAj3repDIobW3tyxgt4oi5yxjQLuPvjrUtFFABRRRQBBejNjP/ALhrlK6q+IWxmJP8BFcrTOetugooooMQooooAK09EGbxz6JWZWlojAXrA/xIQKC6fxI6CiiikdYUUUUAFFFFABWadf0pY5XN7HtiZVYgE8k7RjjnJ4yO9aXse9c9aeE4bVQgucqk0ckf7oBlCSb9pOecnvxQBpWOtabqU3lWd2ksm3dgZHGcHr6HqO3eqtjr32/U7m1SCNI7dmV2a4HmDb3MeMgHsc1LaaLHaXFrMszMbfz8AqBu81gT+WKgufDz3t759xqMhCB/J2RKkkZYEffHJAB4H0p6C1J38RaTHCJXvFVSzJgo27IGSMYz05+lH/CQ6as91G8xUW4jLPsJVt4yu0gfMfYVTsfC62lws73jSyB3Y4iCg7k2ep7c0f8ACL7EQQ37o0YhMbGINteMEBsZ5BB6UaBqaN7q1vaaJLqkf+kwrHvjWI8yk8AD3J4qFPEemfZLOee4EH2qPzEVweBkA5I4GCQCTxUT+HLeXSbPTXuJvs9vKJX2na0rAk9R0+bniq6+EbeO0mtY7uYQvFNEgYbjGsjqx5PXBXj60aBqW7jxJp1vqP2NpgSiyNM4zti2AE54569ulSDXrB57aKOdG884BbK49Oo7ngZxntWfN4TE0s+dQkFvIJtsXlD5DLjcd3fpxVm68PRz6st+swU4TfG0QYMU5Ug/w0aBqaN9f2umwrLdy+WjOEU7Scsc4AA57GoV1vTHmgiW8iZ51DRgHgg9Oegzg4B9Kq6np+o31lpqpcRJdwXKTSzBPlGFYEhT16jiq0PhKGCSLbeSmEGN5oyg/euhJBz/AA8seBRoGppWus2d09vEsq+fNEJRGmWAB6fNjHODjOM4rQrBg8MJBcafKt2f9DRFysQV5NucAsDnbzytb1IYUUUUAFFFFABXM6oMajLj2/lXTVzGqENqMpHqB+lNGVb4SpRRRQcwVauv+QRp3/X0f/QWqrVm9dI9G093YKoujkscAfK1NbmlLdle4+5H/wBdY/8A0MVc1f8A5Cc/4fyFZst1byeWqTxMxmjwFcEn5xWlq/8AyE5/w/kKci5/CbWg/wDIBsf+uK1o1naD/wAgGx/64rWjWZtD4UVf+X2T/cX+tSVH/wAvsn+4v9akpjMS48YeHLW4eCfWbRJYztZd+cH04q3puu6VrJkGnX8Fy0fLiNskfhXzxHo0eq61qLzX9tawQXDtN5j4cR7jkqP4j2wOckV13wsltZvHd5JY27W9qbdxHGzbiFG3GT3Pf8adj6HEZRRpUZTjJtpX8j2miuW8SajLba5Y2p1G7s7eS3kcm1h8xmcEY42txzQvii40+1sBqttGJZlQSnz0SQFm2g+UeT2Jx0yfSix89c6miuY/4SG7udcsI4bV4rB5rmMytIuJvLVu3VfmGQfahfGKtBclbESTwyQoI4LpJA/mMVX5hwOQciiwrnT0VgvrU0E1551uUmgt4ZGgluUWNSzMPvkdeO/tir2i6tHrOnC7jTZh2jZQ4cBlODhhwR7ikO5oUUUUAFFFFABRRRQAUUUUAFFFFABRRRQBFdf8esv+7VodBVW6/wCPWX/dq0OgoAWo5v8AVGpKjm/1RpDFi/1Yp9Mi/wBWKfQAVxD/APH3d/8AXxJ/Ou3riH/4+7v/AK+JP500YV+glFFFM5wre0OTdbPH3Vs/nWDV/SZ/JvQpOFkG0/0oNKTtI6OiiikdQUUUUAFFFFACO6xozuwVFGWZjgAetVTquniJZTe24jdtqsZAAT6VLdwfarOa3OzEqFDvTcvIxyO49q5iXwS01vHG+pFipcYZH2bHABUDfnt3J69KegHRHU7Bbh7c3tuJkGWj8wbgMZyRRPqdhajNxeQRAHb88gHOM4/LmuYHhm8l1eWEqsWmgTlJCqFy0gxwQSSM9iBwK0IvDDtMZry9jnkLMx22+1eYfKHBY9BzRoLU0rjWrK3vLW08+OSe4cKqJIMgEEhiPTAqzbXtreK7W1zFMEOHMbhtp96wY/CTR3MbC+UwKUZk+zjeSsXlcPngY5xirekaC+lpMGu1kdoEt0aOER7VQYBIyct70aBqXv7V08xNKL638tW2FvMHB9KlnvbS2hSae5hjjf7ru4Ab6VzUfgx0t50bUVlkmeN/NkiYlSilcg78gnPY+2Ku6p4aOpWOnQm+cS2SlfNdSfNyu0lgrKcnr1o0DU0rnVrC1jnaS6jJgjMrorAttAz0+lKNVsSsZ+1RhpI/NRC3zMuM9PpWO/hTdPIyXiwxSW7QNHFERuBj2ZbLEEjr0zwBmll8Ly3F/Z3M2pFltjGfLEZAOxccDdgZ68gmjQNTQg1yxuI451kUW7wiXznYLgMcKMdcnB/Knf21ZtdPbQyLJKixufmAUq5wCD0P0rM/4RVjbCJruJ2EEUIZrc4AjZmDDDAg/N1B7VJH4ZdNm+/aTEcCuzRfMxifcDnPfp/WjQNTU/tXTv3v+nW/7o7ZMSD5T71IL+zaWOJbqEySKGRQ4JYHoRWH/wAIxcDTvsCamqQLJvUpblXK5YlXYMC3LdsdKW18LNaXOnypfAfZERGKRFWlCg8Md2COe4OPWjQNTaOoWa3gs2uoRdHpCXG4/hVa31yzmgnmlligSF9rM0ykc9DkHvUM+gRz6o995+12nimA8sZGxWXGffdWZb+DZbcvL/anm3BeF1klhLjMYYfMC/Odx6EY7UaBqdTHIksayRurowyrKcgj1Bp1VNLsV0zTLeyWQyCJcbiMZP07fSrdIZn6zJssdvd2Arna09an8y5WIHiMc/WsymctV3kFFFFBmFFFFABVrTpPKv4iehOD+NVaUEggjqDmgcXZ3OxoqK2mFxbRyj+Ic/WpaR2hRRRQAUUUUAFcy/jBIUlE1lJFOsqxrCxO75iQCeOnynkZrpqz00bSGhkRLC1aKYgvhAQ2Dkfkc0AZUfi0ytEU02YRlolmMjhWjaQkL8p5PTNSSeKVEETxWTSSSxLIqeYBy0vlgZ+vNTS+GtMu7+zvVwFtMeTHEqbRtJI5xu69s1bTSdIt7hmSytI5pzk4QBnIO78cHmnoLUw9Q8U3Js2S1smjuVUtKxlXEW2URnH97JzWpZa99r1IWptGSN2lSKYuDvaM7WyvUc5xVqfRdLumRp9OtpWjYsheMHBJ3E/iefrUsWm2VveSXcVpDHcy8PKqAM31NGgamPJ4qQX13aw2b3DwRu6+S2d+1gpHTrz2z0qaXxJDFoA1Xyt4Mwg8tCT85fZzxkc9eM1dOi6WzyOdPti0oIc+WMtk5Ofqeak/s2x+xGy+yQ/ZTyYdg2nnPT60aBqZMfije1lvsJYY7k7TJKSqq27bjp9DzjrVQeLntNFtru+gR5pDIzpExyEVyuQMH9fSt4aNpitCwsLfdDjyjs+5g5GPx5pr6HpMiBH062ZQWODGMZY5P5nmjQNTIXXbwy7ZIWZ1nudkcGMyrEoIU57nNNbxNNM0LRRKsJhuGnCt86NGoIxkcHnuK25NM00s3mWlvumZi2VGXLDDfUkAZ+lINK0pBHELK1XaWMa7B3GGx9RwaNA1KEfiFjFdTfZCLS1ULJcSTKMvtVsY/wCBAZ9arjxeps47k2MixmZ4pZGJCRlSBzxnnPcdq130XS5Znlk0+2aR08tmMYyy9MH24H5Uh0PSiqqdOtiqsWA8sYBPU/jgUaBqVdY15tKnVEsmuV8hriRlkC7UDKDjPU/NWdN4pSz1i+ifzZ4445HVFIwGQqCM4GM7h3OOc10k1pbXBJmt45CUMZLLnKkgkfTIH5VAdI00zSymwtzJKGWRjGMsG+8D9cDNGgaiaXqDahHP5luYJreUxSx7gwBAB4I69avVBaWdtYQCC0t44IgSdka4GT3qekMCcDJ6CuRnfzZ5H/vMTXR6lP5Fk5z8zfKK5imYVn0CiiigwCum0VVbTEDAEbj1HvXM10+if8gxP94/zpM2o/EXhFGDkRr+Vcvq/wDyE5/w/kK6uuU1f/kJz/h/IUI0rfCbWg/8gGx/64rWjWdoP/IBsf8AritaNIuHwoq/8vsn+4v9akqP/l9k/wBxf61JTGeeXnwh0a7vZrgXl1H5rl9uAcZOetbHhbwDpvhW9lu7aeaaaRNgMmAFHfio7v4neFrO7ltpb2UvExVikDMuR1we9aGg+MtE8SXEkGm3LvLGu4q8ZQkeoz1p6nqVamYui1U5uT0NdrKF9QiviD58UbRqc8bSQTx+FUb/AMOafqN21zOsvmP5e8JIQH2HK5Hsa1qKR5Zjf8IvphvGuCkxyZSIjM3lr5gIfC9s5NEHhfTbcMFEzbjEcvIT/qySg/DNbNFFwsZt7odlfyzSzK/mS+XllfBBjJKke4JNT6dptvpVqbe2DhGkaQ723EsxyTmrdFABRRRQAUUUUAFFFFABRRRQAUUUUAFFFFAEV1/x6y/7tWh0FVbr/j1l/wB2rQ6CgBajm/1RqSo5v9UaQxYv9WKfTIv9WKfQAVxD/wDH3d/9fEn867euIf8A4+7v/r4k/nTRhX6CUUUUznClBIII6ikooA6mxuhd2yv/ABDhh71ZrlrK7a0nDjlTwy+orpo5EmjWRDlWHBpM64T5kPooooLCiiigCnq1xJaaNfXMJxLDbvIhIzghSRWNc+JjHo80jwy2t3HtRlkMZIJXduA3YPGeM/UV0M8MdzbyQTKHikUo6nuDwRVOfRNOuW3S24LZzuDEH7u3qP8AZ4pgQXWvRW1lZzxW890bqMyIibQ20LuJOSB0rNPisQ3V1PMkrWZeKK2Rdg3Fow5JJOQcHvxxW1caNp93Zw2k9srQwDES5I2jGMAjtjiiXRtPljeNrZQrMrfKSpBUBVII6YAAo0FqZc3ioyWFzcWWnXD+Tai4LybVVSQSFIJznjtVo+IrePVrXTZYnWe4CgEOpCsVLYIByOhq8NMslhmiECmOaMRyAkncoGAD+FRJoenJdR3K2+JoyGVt56hdoOO5wcZo0DUrT+I4bfUpLSS1nEaSeU1xldm/YXxjO7oDziqtp4wt79FFrYXUkzuqxxAoN+VLZDE7eAOea2H02zkmMrwKzmUTEnu4Urn8iRVf/hHtLFt9n+zHy9wZR5jZUgYGDnjjjijQNSn/AMJZanUJrIWl00sIfcEUN8yruK4B69s9M0n/AAltp9mguPs8vlyyGPdvTahGOGOcA89OtaI0XTxNJKLfDSLtcB2APGM4z1wBzUZ8PaWY9htsqWLNl2y5OM7ufm6Dr6UaBqZ114qgs9UvInEkiW8DOI4th3FSM85yDyMA471Zl14Wz3DXNvNE8UUbNBI8YxuYgYbOCeOmasP4f0t5ZZGtFJl3bhuOPmILcdBkgZqe50uyu5GknhDSNsy4JBG0krg9sZNGgai6XqMWraZBfwKyxzLuUP1HJH9Kt1DaWkFjaR2ttGI4YxhVBzjnP9ampDCiiigAqG6uFtbdpW6joPU1KzKiFmICgZJNc1qF6bubjIjX7o/rQROXKio7F3Z2OSxyaSiimcgUUUUAFFFFABRRRQBq6Nd7JDbuflblfrW7XHAkEEHBHSuj06+F3FsY4lUcj196DopTurMvUUUUjYKKKKAFHUVxFi2r6ZpHlYuZYngZhH5SgwsZSOu08bTk5BOBxXbUUAcvaXOpx+D0YRvDPHMIyYoQWSEOAWVCoz8vt74qgza47/2kiTPdRWMgh8yEAt++wGxjhinOAPw7V29FO4rHL6XNrl7ParcXkkUJ8x2dIBlwCu1SWQf7XQCs03+t6fo2nQWqXbToP3vmRA5PmAFfuknAJ7jjvXdUZPrRcLHP69Pq8V47afLKsUNuJBGkKsJX3gEEkZ+7npis1tR8Sfa9SGHCRFwqCDcUXeAGT5ACduTgls12VFFwscjJqGuf2pZxW0sz2bqhEs9vgy/Md24KnHHuvrUf9pa79nuwZJt0ci7Jvs5CkEtlceXlTjHOGHT1rss0c0XCxx01/q0mq6UwtJ12rGX86NT99TvIwnBGBnkduKnin1mCxsbidp7qaS0lllHkIGjfYMKuF459c5966rmii4WMXwzd6hd2Vy2o7i6XBWJiuMptU/3VzyTzgVtUUUhhRRRQAUUVl6rfiJDBE37w/eI7CgTaSuyhqt39oudqn5I+B7mqFFFM45O7uFFFFAgrp9E/5Bif7x/nXMV0+if8gxP94/zpM2o/EaNcpq//ACE5/wAP5CurrlNX/wCQnP8Ah/IUI0rfCbWg/wDIBsf+uK1o1naD/wAgGx/64rWjSLh8KKv/AC+yf7i/1qSo/wDl9k/3F/rUlMZ80R2elXOs6lJqeom2SG4d2iWPLTJuOVQ9A2cDn1z2rrPhXcx3fjq7nito7aN4H2Qx/dQfLgf/AF+9d7dfDTwvd3UtxJZSq8jFmCTsoyeuBnitHQvB2ieHLiS4022dJpF2F3kLkD0GelO59Jic3oVaEoLmu1bpZFPxE92/iLT7WBdQlie2ldobK6EBJBGCSWGfzp7a/JZavZaeoSWB5ktXBLvLG5XPzv8AdJ9RnPOc10LW0DXSXLRKZ0UosmOQp6iqzaLpr34vmsojdBxIJMHO4DAb0zjvRc+aOXvPEep3GiXpRobK+QxskJVxIimQKc54Yf7Q45rT8Vy3Sf2RDCbpmmu9kkdnN5LSDYxwGJGBkZ61or4f0lIriJdPh2XA2yqQTuHXH0z6Vce0t5DAXhVjbtuhJ52HGMj8Dii4WOZm1q80mKSGK2bZZWy3Vyt9cmSYh2YbQwJGRtPcjoKfJ4quIJnnktYjY+fNboqufN3RqWye2DtPHbit270nT764iuLq0imli+47jkd/x59aRdI05b6S+FlD9pkBDybeTnr+dGgamPoeoajea9KL14RG+nwzxxQOSq7mPr3xxnvXS1RsNG03S3d7Gyit3kAVmQckDoPpV6kMKKKKACiiigAooooAKKKKACiiigCK6/49Zf8Adq0Ogqrdf8esv+7VodBQAtRzf6o1JUc3+qNIYsX+rFPpkX+rFPoAK4h/+Pu7/wCviT+ddvXEP/x93f8A18Sfzpowr9BKKKKZzhRRRQAVbsr+Szfj5oz1WqlFA02ndHW29zFcx74mz6juKlrkIpZIXDxuVYdxWtb63wFuE/4Ev+FFjojVT3NmioIr22mHyTL9CcGp6RqFFFFABRRRQAUUUUAFFFFAFHVZXtrVbtS2Ldw7qv8AEnQis621O7imjgeJWLYdy7YPz5PGT0HTGDW+QCMEZB7GkKKWDFVJHAOOlBDi27pmaL+6GhvfukJkKb0RQcfQ1ENUuop3W5SARpK0TMgbPCFs/TjGK19q7du0bfTHFGxc52jrnpQHK+5hQ6zNNJ80Ue5C2Du2qfk3DPJrR0y8e9t2aQKJEbawUcD9Tn86tCKNPuoi/QAVG9za2y4MkaAfwr/gKAjFrdk9RzTxwRl5GCgfrWZca2oBW3Qk/wB5qyJp5bh98rljTsKVVLYs3+ovdttXKxDoPX61SoooOaUm3dhRRRQIKKKKACiiigAooooAKdHI8Th0Yqw6EU2igDorHVEuQElISX9DWhXG1ftdWnt8K/7xB2PUUHRCr0kdHRVKDVbWbq+xvRqtq6OMqysPUGkapp7DqKKKBhRRRQAUUUUAFFFFABWfq072cEd4pbbA+ZFH8Snj+eDWhSEAjBAIPYigTV1YwbfU7uCRbaSJWKrly7YYkqW456DpjFXTe3SaKLxlhMzBGVQCFG4gc9+9aJRS24opbGM45o2jbt2jHpiglRa6mOurXUbv9pSARq8kZZA2couc/Q+lRRazPKxJii3xhwDu2qcKCO5Hf1rd2L/dH5VGfs8K8+Ug/AUC5ZdyHTrtry2MjgB1YqwAwAR+J/nVus6XVbS3XbEN+OgQYFZV1qU918pOxP7q07A5qK1NG/1ZYwYrc5foX7D6VhkliSTknqaSig55TcgooooJCiiigArp9E/5Bif7x/nXMV0+if8AIMT/AHj/ADpM2o/EaNcpq/8AyE5/w/kK6uuU1f8A5Cc/4fyFCNK3wm1oP/IBsf8AritaNZ2g/wDIBsf+uK1o0i4fCir/AMvsn+4v9akqP/l9k/3F/rUlMZ53e/GDRrO9mthY3knlOULjaASDg8ZrZ8K+PtN8V3ktpbQXEE8abwsoGGHfBH1rxOM6ImtajLqwuWaK5eSKKIArNhj8jHqMnHPpmut+Fl9NqXjq8vJwoklgdiEUKqj5QAAOgA4/CnY+oxWV4anh5ThF3Sve/U9pZ1X7zquemTilrjfFkay+JNOR4rGVfskx23shRM5HOfWs+PxLc2Oh6WLa5maSOGIyxSRKwYM+0ZdmDY642g9Bmix8tc9CorG0e41C8vtRluLpDbQ3UlvFAsIGApGCW6k1s0hhRRRQAUUUUAFFFFABRRRQAUUUUAFFFFABRRRQBFdf8esv+7VodBVW6/49Zf8Adq0OgoAWo5v9UakqOb/VGkMWL/Vin0yL/Vin0AFcQ/8Ax93f/XxJ/Ou3riH/AOPu7/6+JP500YV+glFFFM5wooooAKKKKACiiigAp6zSp9yRl+hplFAXaJvtdx/z3k/76NH2u5/57yf99GoaKB8z7k32u5/57yf99Gj7Xc/895P++jUNFAcz7k32u5/57yf99Gj7Xc/895P++jUNFAcz7k32u5/57yf99Gj7Xc/895P++jUNFAcz7k32u5/57yf99Gj7Xc/895P++jUNFAcz7k32u5/57yf99Gj7Xc/895P++jUNFAcz7j2mlf78jt9TTKKKAbbCiiigQUUUUAFFFFABRRRQAUUUUAFFFFABRRRQAUUUUAFKGZTkMR9DSUUATfargdJ5P++jR9ruf+e8n/fRqGigfM+5N9ruf+e8n/fRo+13P/PeT/vo1DRQHM+5N9ruf+e8n/fRo+13P/PeT/vo1DRQHM+5N9ruf+e8n/fRo+13P/PeT/vo1DRQHM+5N9ruf+e8n/fRo+13P/PeT/vo1DRQHM+5N9ruf+e8n/fRo+13P/PeT/vo1DRQHM+5Kbq4IwZpD/wI1GST1JNJRQF2FFFFAgooooAKKKKACiiigArp9E/5Bif7x/nXMV0+if8AIMT/AHj/ADpM2o/EaNcpq/8AyE5/w/kK6uuU1f8A5Cc/4fyFCNK3wm1oP/IBsf8AritaNZ2g/wDIBsf+uK1o0i4fCir/AMvsn+4v9akqP/l9k/3F/rUlMZiT+EPD1zcSTzaTbtJI25mwRk+vBq1puhaVo7O2n2MNu0gwzIOSPTJrzfUPjNJa6jcW8Oio8cUjIGecgnBxyAK6Hwb4/l8T6rNp91pZs5ki8xcOTkcdcgdiDT1PUrYLHwpOVS/L6/pc7Geztboqbm2hmK/d8yMNj6ZpZLW2mZGlt4nKDClkB2j2pt1qFlY7ftd5b2+/7vnSqmfpk1OrK6B0YMrDIYHIIpHliKiJnYqruO44GMn1p1ISFBJIAAySe1AIYAggg8gjvQAtFFFABRRSKytnawODg4OcH0oAWiiigAooooAKKKKACiiigAooooAiuv8Aj1l/3atDoKq3X/HrL/u1aHQUALUc3+qNSVHN/qjSGLF/qxT6ZF/qxT6ACuIf/j7u/wDr4k/nXb1xD/8AH3d/9fEn86aMK/QSiiimc4UUUUAFFFFABRRRQAUVPFZ3E33IWI9cVaTRbpvvFF+pzQUoSfQzqK1f7Cn/AOesf60f2FP/AM9Y/wBaB+zl2MqitX+wp/8AnrH+tH9hT/8APWP9aA9nLsZVFav9hT/89Y/1o/sKf/nrH+tAezl2MqitX+wp/wDnrH+tH9hT/wDPWP8AWgPZy7GVRWr/AGFP/wA9Y/1o/sKf/nrH+tAezl2MqitX+wp/+esf60f2FP8A89Y/1oD2cuxlUVpPot0v3SjfQ4qrLY3MP34Wx6gZFAnCS6FeiiigkKKKKACiiigAooooAKKKKACiiigAooooAKKKKACinxxSSnEaMx9hVtNJvHGfLCj/AGjigpRb2KNFag0OfvLH+tL/AGFP/wA9Y/1oH7OXYyqK1f7Cn/56x/rR/YU//PWP9aA9nLsZVFav9hT/APPWP9aP7Cn/AOesf60B7OXYyqK1f7Cn/wCesf60f2FP/wA9Y/1oD2cuxlUVq/2FP/z1j/Wj+wp/+esf60B7OXYyqK1f7Cn/AOesf60f2FP/AM9Y/wBaA9nLsZVFah0O4A4kjP51Xk0q8jGfK3f7pzQDpy7FOilZGQ4dSp9xSUEBRRRQAUUUUAFFFFABXT6J/wAgxP8AeP8AOuYrp9E/5Bif7x/nSZtR+I0a5TV/+QnP+H8hXV1ymr/8hOf8P5ChGlb4Ta0H/kA2P/XFa0aztB/5ANj/ANcVrRpFw+FFX/l9k/3F/rUlR/8AL7J/uL/WpKYz5qW80/Tdb1J9Q0w3M6XDvb7n2qHDHAde69/Xj0NdV8J7i61Dxre3ty7SyvA7SyHnkkfl/wDWr2VrO1diz20LMepaMEmnRQQw58qGOPPXYgGfyp3Pdr5xGrSlDk1ate5zHiO0v7jxFZtp625mSxnK/abfzUY5GF6jBPrWILvUbKDS7WxmuIIPssbW5kBUNKX/AHiuNp6dMcAA16NS5PqaLng2OHmu7y41DWdPllu52lhuFUQsQkY2napUqMHsCCc1VvdWuLPS9LjsJb/zYrWFkYk7XJOCNu3LEYOQcY4r0LJ9aMn1NFwscc2r3i6j9gMlx9oW/uSy+W2PI8qQx84xjO3HvUE1xeWPhfTXuLzU5bq8jEjyl9nlsEzg4UkZPbHJFdxk+tGT60XCxwYvNamtvtxubxJYbO1lESphXdmw+4Y546jtTJ5rvTYdVFvJdKH1nNw2SCkTICCpwcAnuM9K7/J9aMn1ouFjM0CW6m0S2kvJBJMQcuP4lydpPA5xjPFaVFFIYUUUUAFFFFABRRRQAUUUUARXX/HrL/u1aHQVVuv+PWX/AHatDoKAFqOb/VGpKjm/1RpDFi/1Yp9Mi/1Yp9ABXEP/AMfd3/18Sfzrt64h/wDj7u/+viT+dNGFfoJRRRTOcKKKKACiitfTtL3gTzj5eqp60FRi5OyKlpps1182Nkf941t2+nW9sOE3N/ebmp5ZYrW3eWZ0ihjXczMcBQK871j4s20Erw6TZG5xwJpm2qT7KOaEm9joUYwPSKK8qs/i7cLNjUdJj2HHMDkMPfDda9F0bW7DXrEXenzCSPOGUjDIfQjtQ4tFqSZoUVWvdQtNPjWS7nWJXO1c9WPsO9TQyx3EKTQuJI5F3I6nIYeopDH0U13WMKXYLuYKMnGSegp+D6UAJRS4PpVC61jT7K6Ftc3KxSkBsMDgAnAJPQc+tAF6ilwfSkb5VLHIAGTxQAUUiMJEV1yVYZBxS4OcUAFFZy67prQTzi5/dQf6x9jYHOOuOefSrltcRXcImhJZCSASpB/I0AS0UuD6GkwfSgCtcWFvcj54wG/vLwaxbzS5rbLr+8j9R1FdHRRcmUFI42itrUdKBBmtxz1ZB/SsWmcsoOL1CiiigkKKKKACiiigAooooAKKKsWdm95LsXhR95vSgaTbsiOGCS4kCRKWatq10aNMNOd7f3R0q9b20dtGEiX6nua5TxH8RdL0K4a0gja+ukOHWNgFQ+7evsKFrsdEacY6s69ESNdqKFHoBTq8kj+LupCVWl0m1MOedrMCR7E8Zrt/DPjXTPEv7qLdb3gGTbyHkj/ZPem4tGikmdJRRRUjCiiigAooooAKKKKACiiigAooooAKKKKAGSRRzLiRFYe4rKutFHLWzYP9xq2KKBOKe5x7o8TlHUqw6g02upvLKK8jwww4+6w7VzdxbyW0pjkGCP1pnNOm4kVFFFBmFFFFABXT6J/yDE/3j/OuYrp9E/5Bif7x/nSZtR+I0a5TV/8AkJz/AIfyFdXXKav/AMhOf8P5ChGlb4Ta0H/kA2P/AFxWtGs7Qf8AkA2P/XFa0aRcPhRV/wCX2T/cX+tSVH/y+yf7i/1qSmMrxC5njEiyxorZwuzOP1pVaaO4WKVlfcpYFVxjFJbXcMMCxyMVdcggqfWjzUuL1HiJZVQgnHrQBFqGr2Ol+X9snEbSZ2KFLMcdTgc4HrVuKRJ4UmiYPG6hlYdCD0NYHiGH/S7a6jh1NLhI2RLmwVXwDj5GU9QcZ6Y96xru1124MMl5b3Lai0Fv9mkt3xHDIGPm7gDgZGM5yOoFOwrnd4PoaMH0rkf7FuP7O1S9jW4Gpi8lmgJlb5lWTcqgZxtIH61m3+m63La2MkiTFriOWWVQHcwXDsCuArL90cDPAxzRYLneJNFLLJFHIrSRECRQeVJGRn8CDUmD6Vw15pWoQ/20be3ma4uJLWR5OcTRhVEg4brkNkAg88VNp+jXNxNpMV8ty9ohuX25eMICU8tSNxOBzjcc0WC518MqzqWj3EBipypHIp9cFqVrqj6WYPsM8shnuXjlYyMUOfkACsOvYngV2mnmY6bam43ef5KeZu67sDOfxosFyzRRRSGFFFFABRRRQAUUUUAFFFFAEV1/x6y/7tWh0FVbr/j1l/3atDoKAFqOb/VGpKjm/wBUaQxYv9WKfTIv9WKfQAVxD/8AH3d/9fEn867euIf/AI+7v/r4k/nTRhX6CUUUUznCiinxRtLKsajLMcCgFqXtKsftEnmyD92p6eproajghWCFYkHCipKR2Rjyqx5Z8V9dl+0QaHC+IggmnwfvE/dU/wA/xFM+FWh2V4LzUrqFJpIXEcSuMheMk49eaxvidbSQ+NJpXHyTwxuh9QBtP6g074c69daXrL2cdrJdQXY+ZI/vKR3GeK1t7uhF/e1PQ/HOgWGo+GrydreJLm2iMsUyqARt5I9wRXlPgzXZdC8RW0wfFvMwinUngqTjP4da7v4ieJbuPQxYxafc28d2djyzqFOByQACevrXlVnBJdXtvbwrukklVFHqSaIrTUJPXQ+g9Ytbt7yyvbOLzjAsqMquFYb1ADLnjIxWUNP1+JkR/wB8ZVt/MkSbaIijMXGO+QR064rqXkjhVfNkRO3zMBzT6yua2OMGg6kyMs0LyxpeQXCiSf8AeNtcluQcEYxjpmnNpOuyX97cKTCxRniCyny2lVwyd84IBB6da7GkyCSARkdR6U7iscl/Y2sLdWb75JHAidpvtBAhbzC0oK/xAqdo+natG90N9R1q4kmnljspbZInSNgPMwxJB74wf1rdpMgkgEZHUZ6UXCxx39hay0l8JLic+axGVm2q6mQEY7ghcjt+NTTaFqUetM1tLOtoq/uds3CrsIKNuJJ+Y5/qMV1eQCASMnoM9aWi4WOVj0bUY7O9mZWlvWjjjiD3DY27VD4GcZyDWj4eS9srVLK9imLAySLK7AgLv+VTz1wf0rZpCQoyxAA7k0rjscomhXYt7+08i4FmyELC15kyPv3AocfJx/njNXktdUHhqaBlMly8jbI5ZcssZbgFhjLAVvUU7hY4pdA1h7B/Mebz4YZfsv8ApBG19+Uzg4PHrmp30fWGu7tiZh5iyh5UucecGI8sKp4UqM+n6111FFxWM3QoLu20tIbxQsis23BydueM8nn8a0qKKQwrD1ex8tvtEY+Un5gOxrcpsiLLGyOMqwwaCZRUlY4+ipbiFre4eJv4TUVM42rOwUUUUAFFFFABRRRQBJDC88yxoMsxrqLa3S1hEaD6n1NUNFtdkJuGHzPwv0rVoZ1U42VzmPHuuyaF4Zlkt3C3VwwhiOeVz1YfQfzrybwVpUGt+LLW0vBvhw0sik/f2jOD9a734uW0kmh2Fwo/dw3BDn03LgfyrzHRNUn0bWbbULZd8kL52f3x3H41pFe7oEn7x9CXGj6bd2RsprG3a2I2+WIwAB7elfPt9HLoPiO5itZistlcsscinn5TxXtepeKLmz0Oa+j0W8EiRbwJANg/EHn8ua8GmmkuLiSeVi0kjF2J7k9aULhOx9GeH9UXW9DstQAAM0YLgdm6EfnVbQb6ebw415cyiSRHmy0jBRhXIGT0AwOtUvh5BJbeCNPEgwX3SL/usxIq8nhbS4xKgScwyhw8JuHMZ3Z3fLnHeodrlrYz4/GEksMoi0+Ka4S5it1SG8V42Mikg79vbHPFSXXiKWwkvWltHMsTwI6NcDyoi6k53bflUY5JHUjpWhB4d023JZInZjKkxaSVmJdBhTknsDU1xo9ndNcO6yK9wUMjRyshJUELyD6GjQNTMl8UNFPYRfZrXbdR7zM18oi+9t2o+3Dt3xxUy+Ih/wAJFHpTRW58xnRXiu1dwVXPzJjK/nUz+GtKkgggMEnkwjCxCZwrc7vmGcNzzzT4fD+mwait9FC6zLI8i/vG2qz/AHiFzjnJo0DUw/E3iR9L1+whjvYoYYNs13EzAGVHbYAM+nLcelW49eayu743hd7Uah9nWTIxCvlhh9QTx9TWvJpFhMbwy2yObwYmLclhjaB7celV5PDmlzWt1bS22+G62GVGckMUACn2PA59qNA1MpvGsayQK1mqho4pJQ9yodFkPy7Vxl+ME9OtaGma8dS1S4szbxQ+SzLta4HnHacZMeMgHrnJq3NotjPfR3jRMs6BVzHIyBgOgIBwce9QS+HbJ5J5ka4juJUZBMJmZow3XZk/L07UaBqP15mj04zG/ls4YjulaFQZH7BV9ycfXpWHca/qFodMhvYrndBAtzqkluinYDwFbJ6E5Jxn7tdBqej2mrxQx3YkIgcSRlJGQhgMA8VDceHdNujEZ4pJGjQR5MzZdQcgPz8wz60AO1jVTplrFMi2r+YcAXF0IARjPBIOT7Vkv4xcwpcQaY0tqLSG7lkM4UosjEAAY+Yjae4rcv8ASbPUvJNzGxaEkxsjlCuRgjI7EVCvh/TEtWtlt8RNAluV3H/VoSVH4EmjQNSn/wAJI4v2j/s9za/aJLVJ1lBZpUBJGzHQ7SAc1PoOuHW4ZJDDBDtAPlpciR1z2dcAofY1MNB04ag195DeczF/9Y20MRgsFzgMR3HNP0/R7LTJJZLZJPMlADvJKzsQOgyxPAyaNA1L9Vb6zW8g29JF5U1aopDauccylHKsMMDgikrW1q12utwo4bhvrWTTOOceV2CiiigkK6fRP+QYn+8f51zFdPon/IMT/eP86TNqPxGjXKav/wAhOf8AD+Qrq65TV/8AkJz/AIfyFCNK3wm1oP8AyAbH/ritaNZ2g/8AIBsf+uK1o0i4fCir/wAvsn+4v9akqP8A5fZP9xf61JTGFFQQRSTwiVriQFsnC4wKMPFdrEZGdWQn5uxFAE9FZmo61Fp95BafZLu6nmRpFS2jDYUYBJyR61dhuY5QgJ8uV0D+S5AdR7jNAE1FQ/arbBP2iHA6neOKes0TttSVGYDdhWBOPWgB9FVbfULe6Sd43xHBIY2kbAUkdcH096k+1R+d5eePL8zzMjZjOOuaAJqKbHIkqB43V0PRlOQadQAUUUUAFFFFABRRRQAUUUUAFFFFAEV1/wAesv8Au1aHQVVuv+PWX/dq0OgoAWo5v9UakqOb/VGkMWL/AFYp9Mi/1Yp9ABXEP/x93f8A18Sfzrt64h/+Pu7/AOviT+dNGFfoJRRRTOcK1NEh33DSkcIOPrWXXQ6Km2yLY5ZqDSkryNGiiikdRzni7wvD4it7eTYrXNq+9FJwJV/iQntn1rQ02900otvbpHaSoMG1dRG6Y7Y7j3HFadQXNla3qBbq2imUdBIgNO4rDbu7sraPddzwop6CQjn2A7/hXNWHhizu/Ff/AAkQsvssKLiCJk2mR/8AnoV7ew6966K30nTrSTzLext4n/vLGAauUXsFjnvEZtE1LSJNQhMtorTBwYWkAJTjIANZmly6xa3On2TM9rAscZihkiLCRSW3KxAOCq7epGPeuovtTh04wrIs0ksxIjigjLu2Bk4A7AVZjmSWNGUkeYu4K3DY+lFwOMGp60tnIr3EzBZwJ7xYiBGp3fKq7Mgghc8MPm61I+oamjuJrh41xB9quLaD50Uqx3BSCeSFHIOM11k97b26LJNcIis4jDFuNx4ApYoYIpZmiRFkkbdKVAyxx1P4UXCxg3WoajH4Xs5rkTwXk2FkkiTmI4JBYYbg4AwB1btWPZ3mp/2t54a6W6uVti8PkHy5F8v52JI4I+o57Guug1azuNUvNOilzdWio8ykYCh/u89+lWnnSOFpWkHlqCSc+lFwOOuJtZg0q0uRPczXclhdTFmgUmOQIu0ABeOex61uX8l3pul2ki3FxMEnQ3MjIGcxnO7IUdBkdBmtK3vIbq2iuIpPkljEq54O0jIOPpTredbm3jnj3BJBuXcMHH0oA417/XZ7d7iK5u49ibkT7OPnzOV5BXPCc446Zq7qf22TwhrEEzzzywytHHJ5f7x1DKQcAcnHoOcV1HmL8x3r8v3vm6fX0pqyhpmjCvlVDbsfKc56H8P5UXCxxl1rGqRac5hmvWxNIbW5aHmZV24VlCZ5y2OF4XrW9pRv5Xv7m4nmYiZ0ht3UKgA6EcZP1zWuJFJ4kUnODhqN65A3Dnpz1ouBxtnea5dRIj3syNJPGk223IeBiTvUFlxjGMdfXNaGhT6qbyFb2eeZJoZCwkiChGSQquMAYyvJz16iukyfWkzRcLBRRRSGFFFFAGLrkOGjnA6/Kax66XVo9+nvxkqQRXNUzmqq0gooooMgooooAKdGhklVB1Y4ptXdKQPqEeRwuTQVFXdjo40EcaovRRgU6iikdhS1bTLfWdLuNPuhmKZNpPdT2I9waw/DttYeGrKPS7uCK2uEJ/0hwAtxz94Oe/seRXU02SNJYzHKiuh6qwyKdxW6jXmhSMu8saxgZLMwAArkte0TTvGE9tBb26+XDIHmvkUAFe6Kf4s/kK6FdB0hHDrplqGByD5Qq+AFAAAAHQAcCi9gtcbFFHBCkMSBI41Cqo6ACn0Vw0+ofZ9Y/wCPi4/tVtQlRYi7bPJAO1SucYIxj1PvSGdzRXGP4uupLeE2/wBmLtHB5zkfLA7qxbdkgDBXGCRjNWf7d1YxXk+y222lrHK0KIXLs4PIYH7oxnoadhXOqorBtNbkbRb67uJI5BayGNbiCIlJRhcMFz0BbB5xwea5+XxLfG5juDd2kckEVwvI3R3BXYQFAbG45wOT+NFgud9RXMf2pfziWWXyVgS9hgWHy2DDOwkls9fmIxirNlqWpS+GZtVlMEkpiaSKKOIgLgng8nd09qLDub1FcofEd3eXHladNabDMsaymMuMeQZD0IycjFMi8SX62ubp7ZJJreKeF0iO2MuxXa2WAxx94kdaLCuddRXMSeIbo+GtN1ASW1tLdXIgkkkUtGgy4LYyP7vr3qs3iy6Edi2IS7soljKbRIrSFA6EtnnGcAHGRRYLnYUVw9t4juXu5rua7hB+xAiJIzi3dpAArgtjI7kkfhVu013U9QjcbrVEitp5JcIW8wo5T5SGwAcZ70WC51tFctb+Ipv7R0y0QxGOVY0ljK4ZS0e7Kktkj8Me9dTSGFFFFAEF3CJ7SSPuRx9a5Tpx6V2Vcndx+VdyoBgBjimY1lpchooooOcK6fRP+QYn+8f51zFdPon/ACDE/wB4/wA6TNqPxGjXKav/AMhOf8P5CurrlNX/AOQnP+H8hQjSt8JtaD/yAbH/AK4rWjWdoP8AyAbH/ritaNIuHwoq/wDL7J/uL/WpKj/5fZP9xf61JTGQW8zQQrG0EpK5GVXI60Zaa8STy3RVQg7xjk1PRQBhapoZ1PxBZXUpkFrDbyIxiuGibcSMfdIJHFZtzouqy+JrW4S2t1tYLxJBMpUO0QTB3E/MWz+GMV19FO4WOStvCgj0fRrV7K18yC4WW8HBD43ck/xcmm2Phi509bSS2tbRJ4mut5zwyuD5an1GdvHauvoouKxwNv4b1nM009lbbN1s5tFdESYoW3jC8DqMZ9BWrcaTqBDzWenWkGbAQLauysit5hYjHQ8H6ZrqaKLhYwfC2m3mm216t5EkXnXJljRCuApAHReByO1b1FFIYUUUUAFFFFABRRRQAUUUUAFFFFAEV1/x6y/7tWh0FVbr/j1l/wB2rQ6CgBajm/1RqSo5v9UaQxYv9WKfTIv9WKfQAVxD/wDH3d/9fEn867euIf8A4+7v/r4k/nTRhX6CUUUUznCun0z/AJB0P0/rXMV0ulPu06P/AGcig2o7l2iiikdAUUUUAFFFFAGVrmny6hFCsVtbTNGxYNLM8TRnHVWUEg1j/wDCN6w+o6XcT30MotDCZHJId9obdztyckjqR7iuhvtUtNOaFbl3DTsVjVELFiOvSq0niTSYbiaCS62vEGLZQ4O37wB7kZ6CnqLQxYfCM1tbRJF9lJVbZnRiwV5I3ZmY8dwRz7Ve0bQrrT9Xe6maDZskUvG7F5yzhgzgjAIAxwT1q7D4h02dWKySoU37lkhZGXYoZsgjPAIpF8R6Y9yYBNICBku0TBPub8bsYzt5xRqGhhnwpqhNxM19atNdLcJOoRlGJOR83U7SBjgcE1Jd+E58utpHZPbF9y2szsseTEELcA855/Gr1v4rs5nuWZZhCjRrCPIfzJSybuExk8AngdK0pNVtItOTUN7vbOAytGhbg+wo1CyOePhGc6ddx+dCt3Jb20MUwz8ojVQy9OA23HQ8HpWroVneaZGtnNEGjYPM0ol3BWLcIBtXjHPSrFtrlhd3a2tvK0kjRrINsZ2hWGQSeg4psviDTIL2W0kudssQO/5TgELuIz0zjnFGoaHPy+FNTeK4SKe3ijeZJVi8wvuIYkgsUzg56ENWro2h3OneeJLgfvbSOBdrlijKZCSDgcfOMcDpVhPEFtNc6fFBFO6XrOquY2AXau7njoaYfEtkZoYYUmkke4WB18pgYywJBIx04NGoaGDZeHdTtbyRUtrSJ4ktXR0kfy52R3LbjtyGIIzwe1SJ4T1M3lncTXMJEeDIqSkbCJC+VJQk8Ef3elbdn4htbgxxl980qGVFhjYgJk4ySOvymo7XxNaT2kV1KHiWSFXEJiYyZZyoAGOckYAHNF2FkblFZx1uxWW3jkaaNrgfu98LKD14ORweDwafZ6ta6hZy3Nq7NEgJ3vGVB4zkeopDL1FZEeuQveafAZFAuog6uY2AdiuVCk8DjJ55rXoAKKKKAIL3/jxn/wBw1yldTqDBLCYnuuPzrlqZz1t0FFFFBiFFFFABWnoY/wBLf/c/rWZWjorbb4j+8pFBdP4kdDRRRSOsKKKKACiiigAppijZw5iQv0DFRnj3p1cbc6PrcsurkPOXmSUROsqhHU42L1yCvPYY9TQB1/kRbWUwx7W+8NgwfrVVtU06LUBYG5iW7bA8oDnpwPyrHtdEubPVEuITMEW9bhpywFuUPGCem/Bx1p9zY6hHrpn06CeDzJVaaTz1MEqgYO5DyGxxwOw5piOhEaqnlrGoTGNoXjH0qMRW4YRCKHco3BNg498VyEGjaxcXDC6t5IbeW4hkmRJwAcbt5GGJwcj0J9KV9B1RcyRxObgWjW6S+eNwUS5C5z1KcZ/PFFgudiVQAllUD7xJH61HaXFveWsdxZyRy28gyjxHKsPasH7Dqo8K3lnBGY7id3SCOWQMYImOMMc84GeATWfD4c1KK3GnSIhtIbiWSI28hRdrRHaMZzxIf5GiwHXOba28sMIovMfZGNoG5iDwPfGaWYQRoBMkYVyEAZeD6CuPOj6zLf2k1zbyzTJ5TfaDcLtQCEqy7c8nec5A75zTpfD+qR22nJAbjIgHnFJwWjn4/eEsefTjP0osFzq7ixtrpYkmhVlikEiKOAGGe34mpjDGxUmJCUGFJUfL9PSsPxDPJceGLh4oLhW86NAmdrsBMoOCOgPPPpWQ2j63tiCRTqgL/Zo/tIzaEuCCxz8w25HGeuKLBc7CNbeZJGSONlYsr/IOTnBz68iniONRhY0AxjAUCuUm0vWPOtJVSWWaK4lYBpV8oK0uQzc7gdvTGfTFdaetIYzyo94fy03AYDbRkD0p9FFABRRRQAVzOq/8hKX8P5V01cxqTB9QmI9cflTRlW+EqUUUUHMFdPon/IMT/eP865iun0T/AJBif7x/nSZtR+I0a5TV/wDkJz/h/IV1dcpq/wDyE5/w/kKEaVvhNrQf+QDY/wDXFa0aztB/5ANj/wBcVrRpFw+FFX/l9k/3F/rUlR/8vsn+4v8AWpKYyvb2yTwLLI0hZsk4cjvR5YgvERGfayEkMxPI+tEUk8EYi+zb9ucMHHNKvmy3KyvF5YVSoBbJOaBFK81y3sde0/SpkYPfK5jk/hDL/Cfrz+VV7TxVptzDf3EkqwW9pdG182Q8SMAOR+f6Uaz4eGtX0ckspihW3aMPGcSI+4FWU+oxWZL4QniIaxnEYguvNgRZWjJQxLGQXXkHgnvT0DU6Bta0xLmG3N9B506h4kDZLKehHscHmmjXtJa2muFv4WhhYLI4OQpPSs/T/DZs2lTeiwvpy2Y2EllILEkZ5x83r2po0rWhpEVms9pE0BjRTAWjaWNeDl8ZQn2Bxz60aBqXb/xJpdhpq3r3kLJJG0kID/60Adqnh1qwkmt7ZrqJLqeNZFgLfNyM4+tcynhHVLbTzDDcWkks1rLay+duIUO5cMD1J5wQetXU8NXaXCJ51v8AZWngupGwfMDxqBtHbB29ewyKNA1OoooopDCiiigAooooAKKKKACiiigAooooAiuv+PWX/dq0Ogqrdf8AHrL/ALtWh0FAC1HN/qjUlRzf6o0hixf6sU+mRf6sU+gAriH/AOPu7/6+JP5129cQ/wDx93f/AF8Sfzpowr9BKKKKZzhW5ocuYZIifunIFYdW9NuPs96hJwrfKaC6btI6eiiikdYUUUUAFFFFAGfq2kw6xbrDPI6IM5CgHIPB6jg+hHIqhN4Vs2F35ZbE6sRG2AA5xzuxu6gHr1qbWdSutPv9P8ryzbuJmnRgdzBE3AL71Qg8S6hdW8Xl2MKzTTRxxs7kIQ4Jz65GPxzT1FoLbeFZJLKT7dezLdyySO8kL5O11Clckc8Ac4FXx4cs/L8tnlZN+8gnr+68rH/fP61FoWuz6o6C4to4VmthcxbH3YXO0hvfPNGk+If7Ru7yIxqY4YhPHJGD86EsOh7/AC0ahoNj8KwxR8X92ZlZGjmJG6PahQAcY+6SOfrVm58P2s+mWtgryRx2xzGeGzwQcg8HOT1781h3HiDUtQtI4bfybWaWW1kWSOQnEUku3aT2bjn2NTr4su5IZpYtPXbvCQl3IGfNEeG/PPFGoaGlb+G7W3ubKYSyt9jRViBC54UqMsBnGCeM4zT/APhH7UancXqSOjTks6hV++VC7gxGRwBxnFUP7a1C2vdUiu3tAYBAkCKrH944OR6kVMPEFxNoVjfW9tH591ci28uRiFVtzKTnrjK5o1DQkg8MWkHllZpt6yPIWXChtybCMAYHGOnfmmWnhW1s3EiXMxkEkThtqj/V5wMAc5DEEnmqkfiy4kuIIUsAzADzwrd95Q7T6AqTzTv+EnuTp0V0LaD/AEqVUt1DligOf9YOx47f0o1DQuR+GbSNrL97KyWmNikDOQSR82Mgc8gHBpB4XtVgSMXFxuiVVikyMx7XLqffBPftUEfiS4a6tVmshBDPED8zZJkIOEyOB07+tVZvE876PNvVIL/cV8lQ24DaX4IyM4HXOKNQ0NJvDNu9/DeSXVw8sZRiXwSzKCAc4yOvQcVJBoi6fb3xtWMtxcpjMmFXoQM7R78nGTWafEd1dwXU0UEcdtFFbvkSESZlVWx6YG7FXbPxB9q157ALG0JV2jlXI5QgMDnrye1GoaEdp4Vt7eexuHuJGlthGcADBdE2ZyeQMds4roKKKQwooooAzdal2WYQHl2/QVz9X9XuPOvNinKxjH41QpnLVd5BRRRQZhRRRQAVYsZfJvYnzgZwfpVeigadnc7Kiq9jOLi0jfPzYw31qxSO1ahRRRQAUUUUAFUjq+nh51N5EDb583n7mOufcZFXa5278JxXtxdyy3kii4UjZEgQA5BDHB+Ygr19zQBoSeINIhijkk1CBUkJCkt3BwfpzxU0mq2ESM8l3EqrvyS3TZ978q5m+8JXiQJBpsy5mVo7mZtqhlLhvukE568g5rRm8KLPPMW1CYW7ibbCI1+QyABju6npxT0FqW7jxLpNvpr3ovoXjG4KA33mUZK/XH86nt9ZsbiaG3+0xLdSxhxBu+YZGcfXFZ9/4YW7kklhv5beWRnJYRq3DxhCMH2UHNSQeG0gvo5xeSmFJFm8govMioEDbuuMAcUaBqaEup2MNybeW6jSUKWKsccAZP6c0sWpWU1m92lzGbdBl5CcBR1yfwrLuPDK3GtHUmvZd2WKxsgZVymzGDxjvjFOg8Mwx6JfaXLdSyRXmQxxt8sEAYUdhxmjQNS7/bemFI3F7FiRiq88kjGePbI/Oo49esHiuZHlMSW9w1u5cfxLyce1ZreEEayW3+2lW8wyNKkIDknA4Ocg8etS3fhYXUU8X9oTpHLcPPtCjALLgg4xnnkZo0DUt/2/avPLDAQ8kc0cWWcKrb13Ag9/lBNK3iDTs2vlz+ctzMIUaMZG4gkZ9sDrVaHwxFB5IW8lKxNC6qUX70cZTJ+oOce1MtfC62pjZb+Tclwk6gRgINoIIC9BnPb2o0DU0ItasGaCKS6gWeZN6xrJuyOehx7H8qP7c0vyjJ9ti2h/L687sZxjr05+lUrfw21mSLXUp4o5IFglAjUlwoYAg/wkbj09Kqp4NjSzmtxfyMZnV2d4gSMLt4Ocg98g0aBqbd5qthp8Mc13dRwxy/cZj97jPH4c1CdZtxqcdpvh2ypvSTzRzxuxj6c9emaJtHjniske4lJtUZAxwS+5ChJ98HNZreD4Hvbed764dIUVFjPTAiMfHpkHPTrRoGptWWpWWpI72VzHOqHDFDnHpVqsvR9G/srzWe7e5kdUj3MgXCIMKMD+dalIYjMFUsegGTXIyuZJXc9WYmug1a48mzKg/NJwPpXOUzCs+gUUUUGAV0+if8gxP94/zrmK6fRP+QYn+8f50mbUfiNGuU1f/kJz/h/IV1dcpq//ACE5/wAP5ChGlb4Ta0H/AJANj/1xWtGs7Qf+QDY/9cVrRpFw+FFX/l9k/wBxf61JUf8Ay+yf7i/1qSmMTIHUj86AQehBqG0toZLZXeNWZskkjJPNIY0hv4xGoUNGcgd6ALFFYOtaveWeq2tjaPYRedC8rS3jMANpHAwR60tp4otZLGynuopoDcquWETNEpJ2j58YwT0+oosFzdorFufElpFa6jLBHPMbJJC2IWCMyHDKGxgkHitS0uBd2UFyEZBLGr7WGCMjOKAJqKKKACiiigAooooAKKKKACiiigAooooAKKKKAIrr/j1l/wB2rQ6Cqt1/x6y/7tWh0FAC1HN/qjUlRzf6o0hixf6sU+mRf6sU+gAriH/4+7v/AK+JP5129cQ//H3d/wDXxJ/OmjCv0EooopnOFFFFAHSaZdi5tgrH94nB9/er1clb3D20yyoeR1HrXT21zHdQiRD9R6Gg6qc+ZE1FFFI0CiiigCOSCKZo2liRzG25Cyg7T6j0NRw6fZW4xBZ28Q378JEF+b147+9Z2uJqMstrHY3FxAm2ZpXgC5JCfIDuB71kNJ4htrWRPMvZ2ZbdhKwUGNmDeYPlXkZC8Y4z1piOsjt4IdvlQxx7V2LsQDC+g9vamW9laWju9tawQs/32jjClvrjrXM6ddeIGudJN0t0wkhj+1RmMIqNg7mJxz2yMj2p9zJ4jPiO6jhd1tQrGAbMow8vjnHB3+p/CiwXOijsLKEMIrO3jDuJGCRAbnHIY+/vSDT7JZJJFs7cSSkNIwiXLkHIJOOeaytGvNSu47pruK6i2QRqnmxAEybfnKjv81ZCXPiI2QEx1IIshDTwxr5j/J8uFZflG7r156HFFgOulsbS4LtNawSGRQrl4wdwByAc9QDSpaW0cMcKW8SxRtuRFQBVPqB2PJrnra910X1nbXUFxueeNppFjHliPyjuG7/fxTryDWZtUcxX17Bbm8SMLEqbRCUJZhlSfvd6ANxtPsneN2s7cvESY2MS5Qk5JHHHNI2maeyTI1jbFZ23SqYVxIfVuOT9a5mGfxH9ps1lN5uxEABGnluNzCQynGQcbemKbdv4itvD9s8Mt/NfzI7yFgv7tsHCbVTufX060WC505s9OjuImNtarNt2RExqGwB0XvjGeBSf2TpvkeR/Z9p5O7d5fkrtz64x1rk5P7en1OKVo71rqHzmjVo1ECgxEIQcZ3Enueuat2X9uXMkMb3OpxWpnyZZI41lKiLJB+XGN/A4osFzpxaWyoyC2hCsFDKEGDt4GfpjioJNI06VnZrKAPIQzusYDMQQeSOeoFPjvllZALe5XcQMtHgDIJ5/L86tUhhRRRQAVVv7sWlsWz87cKKmmmjt4jJIcKP1rmLu6e7nMjcDoo9BTRE58qISSSSeppKKKDkCiiigAooooAKKKKANHSbv7PP5bnEb/oa6GuNrd0vUBKoglPzj7pPeg3pT+yzVooopG4UUUUAFc1a+IZ4Lu9ivYf3C3NwsNw0oAxHg7SMcDHeulqq+m2UgZXtYmDM7MGXIJbhj+NAGRp3iFW0TUL6dZnazdt6sME8ZAHAwOcciq1z4iuTd2ytbvbLBJMbyNJVYkRxhwAccghvat+HTLK3t5reK2jEU3+tTGQ/GOc9eKSDSrC2REhtIkVNxUBf7ww35inoLUxrfxXLdpEINJmaaWUIiu+xSCpbO5lGcYxwKSXxTJY6dcXV3bK7JczxrGj/MUjzzgA88VtW+lWFpt+z2kUexty7R0OMfypk2i6bcBxNZQuHYu2R1JGCfxHWjQNSrqevNYwWskFk1z58LT480JtRV3Hr1OKpnxlbi7kjFlcNDGm5plUkD93v54wOuM561vPZW0iorwIwRDGoI6KRgj6YqEaTpwuPPFnD5uzZu2/w424/Lj6UaBqZN34plsVt1uNKl8+ZDIIopPMIQY5yqnnnp+tSv4lKXN3B/Z03mQKWRCcNKoI5UY6c54JI9KujQtKEUcQsINkbFkG3oT1/kPypzaPpjSSM9nAXmzuyvJ5yf1APHpRoGpjXviqNbWxmQMvmuGkSJ8sFD7cEFeBk85x6VaTXnneF3tZILd7xreOQTKd+0sCWGOF+U1eOi6VIkYNlAyx8LgdOc/jzzz3qx9htdiJ9nj2pIZFGOAxzk/U5P50aBqZ+ia/HrUt1GsDRNbhCTuJDh84IJA/umtiqtnptlp5c2lskPmABto6gZx+WTVnIyBkZPQUhi0UUUAFISFBJOAOSaWsTVdQD5t4W+X+Nh39qBSkoq7KWoXX2u5LD7i8LVWiimcbd3cKKKKBBXT6J/yDE/3j/OuYrp9E/5Bif7x/nSZtR+I0a5TV/+QnP+H8hXV1ymr/8AITn/AA/kKEaVvhNrQf8AkA2P/XFa0aztB/5ANj/1xWtGkXD4UVf+X2T/AHF/rUlRyLKtyzpFvVlA4YDpmk3z/wDPqf8AvsUxiRLcQxiNDEVHQnOaAkrXAllKfKpUBc96XfP/AM+p/wC+xRvn/wCfU/8AfYoApXmiWl/qttfXSJL5ETRrFJGGU7iDnnvxWfq/hX+1r/7Q2oyxRfuv3ATKrsbd8vOBnvwa3d8//Pqf++xRvn/59T/32KYjDbwt5l9f3D37rHdxyIYYo9i/P3POGI9cCtuzhe2soIJJfNeNAhk27d2BjOO1Lvn/AOfU/wDfYo3z/wDPqf8AvsUhktFRb5/+fU/99ijfP/z6n/vsUAS0VFvn/wCfU/8AfYo3z/8APqf++xQBLRUW+f8A59T/AN9ijfP/AM+p/wC+xQBLRUW+f/n1P/fYo3z/APPqf++xQBLRUW+f/n1P/fYo3z/8+p/77FAEtFRb5/8An1P/AH2KN8//AD6n/vsUAS0VFvn/AOfU/wDfYo3z/wDPqf8AvsUAF1/x6y/7tWh0FUpftEkTILYjcMZLjirw6UMEFRzf6o1JUc3+qNIYsX+rFPpkX+rFPoAK4h/+Pu7/AOviT+ddvXEP/wAfd3/18Sfzpowr9BKKKKZzhRRRQAVNbXMlrLvjOPUdjUNFA02ndHT2eoQ3agA7ZO6mrdccCQcg4NaFvrFxCNsmJV9+v50G8aq6nQ0VnxaxayfeLIfcVbS6t5PuTIfxpWNU09iWim+Yn99f++hR5if31/76FAx1FN8xP76/99CjzE/vr/30KAHUU3zE/vr/AN9CjzE/vr/30KAHUU3zE/vr/wB9CjzE/vr/AN9CgBlzJJFayyRKGkVCyqe+O1Zw163VmeQ4h2rtKjJJ27m/AAitTzE/vp/30KzhpNgkKRRtsCMzKVcZ+brQRLm+yWre+iupnihEjbOr7fl6A4z+Iqt/btme1xjBbcYjjaDgt9M1bgjgtzIY3H7xtzZYdcAf0qv/AGdZ+V5e/wCXyjF9/wDhJyf1oB89tAn1W3ilkgLMsqDPzLkEZA4/MVNb30F1NLFEWLRHDEjAzVKTTtNWRneYjcTwX4GSCf1Apv2jT7W6e5V5JZSCvXOAeaLCvJPU2KrXV7DaL87Zfso61kXGszygrEBGvqOtZzMWYsxJJ6k0yZVUtie7vJbuTc5wB0UdBVeiigwbbd2FFFFAgooooAKKKKACiiigAoBIORwRRRQBtWOrjAiuT9H/AMa1wQwBUgg9CK46rFvez2p/dudv909KDaNXozqqKyYdcjbiaMqfVeRV1L+1kGVnXnseDSsbqSexZopvmRnpIn/fQo8xP76/99CgY6im+Yn99f8AvoUeYn99f++hQA6im+Yn99f++hR5if31/wC+hQA6im+Yn99f++hR5if31/76FADqz9XWZbZLm3QvPbuHVR1YdCPyP6Ve8xP76/8AfQo8xP76/wDfQoE1dWMGEalaTrbKxEaJkDZkPlSWOcdd3vV0/bU0MMJpWu3CEsVGVJIzxjHHNaPmJ/z0X/voUeYn99f++hQSoW6mMsmpQSOzPPOgeVAuxQSoXKkcdc1DBcak+4uX+UPskMWT90Edh3z2reMsYGTIg/4FUEmpWkYyZwf93mgTh5jNMlnltM3AfeGI3N/EPUcDj8Ktu6RoWdgqjuayZ9cHSCPPu1ZU9zNctmVy3oOwp2E6iirbl+/1Yy5igyqd27msuiigwlJyeoUUUUEhRRRQAV0+if8AIMT/AHj/ADrmK6fRP+QYn+8f50mbUfiNGuU1f/kJz/h/IV1dcpq//ITn/D+QoRpW+E2tB/5ANj/1xWtGs7Qf+QDY/wDXFa0aRcPhQUUUUFBRRRQAUUUUAFFFFABRRRQAUUUUAFFFFABRRRQAUUUUAFFFFABRRRQAUUUUAFRzf6o1JUc3+qNACxf6sU+mRf6sU+gAriH/AOPu7/6+JP5129cQ/wDx93f/AF8Sfzpowr9BKKKKZzhRRRQAUUUUAFFFFABRRRQAUUUUAFFFFABRRRQAUUUUAFFFFABRRRQAUUUUAFFFFABRRRQAUUUUAFFFFABRRRQAUUUUAFFFFABRRRQAUUUUAFFFFABRRRQAUUUUAFFFFABRRRQAUUUUAFFFFABRRRQAUUUUAFFFFABRRRQAV0+if8gxP94/zrmK6fRP+QYn+8f50mbUfiNGuU1f/kJz/h/IV1dcpq//ACE5/wAP5ChGlb4Ta0H/AJANj/1xWtGs7Qf+QDY/9cVrRpFw+FBRRRQUFFFFABRRRQAUUUUAFFFFABRRRQAUUUUAFFFFABRRRQAUUUUAFFFFABRRRQAVHN/qjUlRzf6o0ALF/qxT6ZF/qxT6ACuIf/j7u/8Ar4k/nXb1xD/8fd3/ANfEn86aMK/QSiiimc4UUUUAFFFFABRRRQAUUoVmOFBJPpU6WF0/3YH/ABGKBqLexXoq5/Zd7/zwP5ij+y73/ngfzFA+SXYp0Vc/su9/54H8xR/Zd7/zwP5igOSXYp0Vc/su9/54H8xR/Zd7/wA8D+YoDkl2KdFXP7Lvf+eB/MUf2Xe/88D+YoDkl2KdFXP7Lvf+eB/MUf2Xe/8APA/mKA5JdinRVz+y73/ngfzFH9l3v/PA/mKA5JdinRVl9Pu0+9A/4DNV2RkOGUgj1FAnFrcSiiigQUUUUAFFFFABRRRQAUUUUAFFFFABRRRQAUUUUAFFFFABRRRQAUUUUAFFFFABRRRQAUUUUAFFFFABRRRQAUUUUAFFFFABRRRQAUUUUAFdPon/ACDE/wB4/wA65iun0T/kGJ/vH+dJm1H4jRrlNX/5Cc/4fyFdXXKav/yE5/w/kKEaVvhNrQf+QDY/9cVrRrO0H/kA2P8A1xWtGkXD4UU5I1lvHDgkBFxyR60fZYf7h/76P+NO/wCX2T/cX+tSUxkP2WH+4f8Avo/40fZYf7h/76P+NTUUAQ/ZYf7h/wC+j/jR9lh/uH/vo/41NRQBD9lh/uH/AL6P+NH2WH+4f++j/jU1FAEP2WH+4f8Avo/40fZYf7h/76P+NVPEF7NpvhzUr632+db27ypuGRkDIyK4nS/FniO1uPD0msTadeWutsERLaIxywkjgnk7h609RaHoP2WH+4f++j/jR9lh/uH/AL6P+NZdr4t0G91Y6Xb6lFJebmQIAcMy9QGxgkexqvH478MzaoNNj1aJ7wy+SI1VuXzjAOMUahobn2WH+4f++j/jR9lh/uH/AL6P+NctceJHttF1S5fXNPDw3zW0cxtJCkPP+rZRyzD1HFT6T4ysZfC7a1qmoWEcaSmKR7cuUVuw5G7J64x3o1C6Oi+yw/3D/wB9H/Gj7LD/AHD/AN9H/Gq2ka1puvWX2zS7tLmAMULLkYYdiDyKv0tRkP2WH+4f++j/AI0fZYf7h/76P+NTUUAQ/ZYf7h/76P8AjR9lh/uH/vo/41NRQBD9lh/uH/vo/wCNH2WH+4f++j/jU1FAFWeCJLd2VSGAyDuNXx0qrdf8esv+7VodBQwQtRzf6o1JUc3+qNIYsX+rFPpkX+rFPoAK4h/+Pu7/AOviT+ddvXEP/wAfd3/18Sfzpowr9BKKKKZzhRRRQAUUVfsNNa6PmPlYh39aBxi5OyK1vazXL7YkJ9T2FbFvosKAGcmRvQcCtGOJIYwkahVHYU+i50xppDEijiGI0VR7Cn0UUjQKKKKACiiigAooooAKKKKACiiigAooooAKa8aSDDorD3FOooAzbjRoJATETG35ise5s5rVsSLx2YdDXVU10WRCjqGU9QadzOVNM4+itLUNMa3zLDlou47rWbQc8ouLswooooJCiiigAooooAKKKKACiiigAqWG3luG2xRlj7Vo2OkFwJLjIU8hO5raREjXaihVHYCg2jSb1ZjQ6G5GZpQvsvNXE0e0XqrN9Wq/RSubKEV0Kn9mWf8AzwX8zR/Zln/zwX8zVuii47Iqf2ZZ/wDPBfzNH9mWf/PBfzNW6KLhZFT+zLP/AJ4L+Zo/syz/AOeC/mat0UXCyKn9mWf/ADwX8zR/Zln/AM8F/M1boouFkVP7Ms/+eC/maP7Ms/8Angv5mrdFFwsip/Zln/zwX8zR/Zln/wA8F/M1boouFkVP7Ms/+eA/M1C+jWrA7d6ntg9K0aKLhyrsYU+iSrzC4ceh4NZskUkTbZEKt6EV19RywxzptkQMPenczlST2ORorRvtLe3Bkiy8ff1FZ1Bzyi4uzCiiigQUUUUAFdPon/IMT/eP865iun0T/kGJ/vH+dJm1H4jRrlNX/wCQnP8Ah/IV1dcpq/8AyE5/w/kKEaVvhNrQf+QDY/8AXFa0aztB/wCQDY/9cVrRpFw+FFX/AJfZP9xf61JUf/L7J/uL/WpKYwooooAKKXB9KSgAooooAzPEVnPqHhrU7K2UNPPbPHGCcAsRxzXD6L4BuNA1bQdQs7GEn7K1vqSGTcY2I/1iE9/pjivS6KaYrHlWgfD7VrDWbOK+imltLO5aWO5XUTsA5wRDt6nvzWLYpJBrug+Hre60+9jstYeRHtyTMV5yZBj5cdM55r2+oktreOZpkgiWVvvOqAMfxp8wuU4B/Dnia303U4rI+X9q1mS5kSGcJJJbt/dcg7WrPtvA+vQaXLIkCPdwawL+CC6ufM85AuMO+Pve+K9UopXY7HLeDtG1Gwn1jUtUiht7nU7kTfZoX3rEAMDnuTXU0UUhhRRRQAUUUUAFFFFAEV1/x6y/7tWh0FVbr/j1l/3atDoKAFqOb/VGpKjm/wBUaQxYv9WKfTIv9WKfQAVxD/8AH3d/9fEn867euIf/AI+7v/r4k/nTRhX6CUUUUznCiilVS7BVGSTgUAW9Psjdzc5Ea/eP9K6VVVFCqMKBgAVDaW62tssY69WPqar63f8A9l6FfX/OYIWcY9ccfrQdcI8qOS8Z/EJdEnfTtMRJr1R+8kblIj6Y7muSt5PiFr0J1C2uL8xEcFHESt/urxmuMDma6WS4bcZJA0rHvk8mvpi3WNLaFYQBEEUJjptxxVv3RK8meRaP8SNZ0m++y67G1xEjbJA6bZY/8fxr1u0uoL+0iurWVZYJVDI69CK8g+K6W6+KLdosec1sDNj1ydv6Vu/CPUpJbK+01ySsDLLHk/dDcEfmKUkmrji2nY7Oz1lryckWjJaEyBJzIuTsJBJXrjIOPpUdz4o0u2a1Y3CGCaR42l5xGyruwRjPSof+EXTzt322URxiX7OFUB4jJnJ3dTgkkVAnhJoQrQ6iY5hK8m8Qgg7o/LIwfbn61OhWpqTa7p0TyRLdwNMihyhfAAOMEnoOCKS816xtorkxyrPLb43xKefvAH8iarp4bgi067s453CXAiGSBldgUD89v61W/wCEQtx9s2T7fP3bG8sFo9zhjz3GR0o0DU07vWYLLWrPTZgVN3HI6SfwgpgkH6jJ/CquneKNNv7G2unmW2+1OyQpIeXAbAPsD/WptV0G21mWN7tnKpGUwh2nO5WyD2+7+Rqk3hOLbsju3jjdTHKgQfNGX37R/dweM+lGgalyfxLpEEN3J9sjk+yqWlROWGDg/XnipjrmlrK8TX0IkjTzHUn7q4zk/gQapS+GopLdYvtLrtS4QMFH/LVsk/hSp4bjN8089y00LM8hhKAAu6BGOeuMDp70aBqX5tX063z5t3Gu19jHkgNgHB9OCD+NRtrmm+bPBHeQNcQKzPHuxjb159qyZPByPpUVgL+YqquJGdd3mFj94j+8MAD2q1J4ZikRV+0ONrzPnaP+WiFD+WaNA1NaWdlsjPFEZm2bljRh83sCeKxz4kk/spr9dPZ0hd1nImXaoQ4JDfxZ7VpR2t0LCW2a5CP92GWNRlFHAyDwT61lt4alFtbwx34VUuWuZEMI2SOeR8vYA8getAGxdahaWUKS3UwhR+hcH9fSohrWmNdy2gvofPiBMibvu4GT+QINVtd0P+24I4numiVVdWULlW3ADOPUY4+pqCXwtbzwyQyTyFJJZJGwBn50CEfhjNGgal1dd0prdbhb6IxM5RSMnLDqMda0QcjI71zs/hb7TBIJr4vcSvveYwqMYXaNuPukDuPxroI18uNE3M21QNzHk+5pDHEAjBGQeornNTsfssu9B+6Y8ex9K6Oo54VuIGifow/KgmceZWORop8kbRStGw+ZTg0ymcYUUUUAFFFFABRRRQAVt6Xp20C4mX5jyint71U0qz+0T+Y4/dp+proqDelD7TCvMPFfxNlhupLHQdn7s7Xu2Xdk/wCyOn4mup8fanJpXg+8kiZllmxAjL23df0zXjnhZIH8VaUlyB5JuF3A9Pb9cVUUt2aSfRHQqnxFmtv7SWXU/LPzhRJgkeyelafhn4n3K3aWniAK8btt+0qm1oz/ALQHGK9WOc14B47S3Txrqa22Nm8FgP75A3frmmmpaCacdT3mWZY7V7gYdFjMg2nqAM8VlWPiDzgv261NoHtluUbfvVkP05BGR+dY3w8vX1fwT9mmZi0Be23nrtxx+QNaSeGZTbqk2pyPJHDHBEyxhQqKQcEDruxg89Ki1i731NA6/pCtArahADOMxc/eGdufz4pw1ixUos1zDGzyMiANnJBx+HNZsHhOGC1aD7SxDWxt87AMAyGTI/E4psvhC2luI5mm3EF96yRhgys+/GOxz3o0DUs3niKKz8N3WtNbSPHbuymJDlm2ybOP50o8S2J1aSy3YSO0W6ecn5AGIAX68g/iKedCRtHm003DeXJcecrbRlf3gkx785FUpvBmnvHJHCzxIysAPvYJdWB+g2hQPSjQNTQGu2RuNolTyPs5nM+flADBceucmpP7c0vdbr9ui3XGfKGTlsHB+mD61lSeELeW28kz7A0bI4jiABYuH3Y+o/GrVp4dgthzIPmglhcRoEDeYwJP14o0DU0LLUbLUkd7K5jnVG2sUPQ1UutaNnqiWk1qwikDbJRIpJwpYnb128Yz64qLTNEn0uRGjvPOzsjkLxgfukUhVGO+cEmpbrRftmpx3U90zRR7tkQjUFcqVI3ddvOcetGgBo2tf2sJA1q9uyRxygMwbKOMqeO+Oop76/pKQNM9/EsauIyTn7x5AxjPaotK0L+zYp1N5LK8kSQrJtClERdq4x396q6f4VSyuluGu2kkEsch+TGSisvPud2SaNA1NT+2NNNxBAL2EyzqHiUN98HoR9aktL+0v0Z7SdZlU4LLnFY0HhSOB7cJeSeVGIi6bB87R52nPbryKvaRoy6S1wVnLiYj92q7UXGeQvYnPP0FGgampRRRSGFYWqad5WZ4R8h+8o7Vu0hAZSrDIIwRQTKKkrM46irV/am0uSo+43Kn2qrTORqzsFFFFAgrp9E/5Bif7x/nXMV0+if8gxP94/zpM2o/EaNcpq//ACE5/wAP5CurrlNX/wCQnP8Ah/IUI0rfCbWg/wDIBsf+uK1o1naD/wAgGx/64rWjSLh8KKv/AC+yf7i/1qSo/wDl9k/3F/rUlMYVzPxBvLix8EajPazPDMFUB0OCAWAPP0rpqxfFmjS+IPDN5pkEiRyzAbWfpkEHn8qDfCyjGvBz2ur/AHngtiutz29xd3eqXlnZww+YZpHf5yfuKoz8xY/kMntXsPwvvrq/8GRyXc7zyJOyK8hyduAcZ/E1w8nwr8XTWMNlLqdq9rCxaOFpmKoT1IGK9I8EeHrjwz4cTT7uWOSYyNIxjztGcDAJ+lNnvZticPVoWhJN36die21+W81qaygtYTFDMYZC1wFmBAyWEfdeeuc+1WV8Q6QzXKi/iBtkMkwbI2KDgnkdBVK90C6v9ThuJp7JY4rhZkkjtitwAvRN+7GOx46VSPhLUJ2uDeawbjzLaWBS6scb2U5wWIGAoGABRofM6mnL4q0hbSO5iulnie5S2JjB+Vn6ZHpjmrkWs6bPqL6fFexPdpndEDzx1HpkelZ9z4fmluJ7iG6RJHmtpU3xkgGLHBwRnOKba+HZ4NShke8jazt7qW7hjEREm9wRhmzggbm7DtRoGpY1PX49N1nTtPaEv9rYiSQHAhHRSfq3FWP7d0r+0zpv26L7YG2GHJzuxnHpnHOKy9T8JjVbu/upr+4jlnREgETlVjCcruGfm+b5qn/4R93kLyXSlm1Bb1sJjom0r1/HNGgagnizTJdUe1huYXhitnnmuAxxGFIHpyOTz7Utx4r0uO3t5YLy3kE8gVS7FBtyNzdOgyPzrPi8JXn2Y20+oQPDHp72MGyAqwViMM3zYJwB0xVnV/DU2oXMM0N95QFt9lmjbfiRM/7LD36+tGganR/TpRTY0EcSRqMKihR9BTqQwooooAKKKKACiiigCK6/49Zf92rQ6Cqt1/x6y/7tWh0FAC1HN/qjUlRzf6o0hixf6sU+mRf6sU+gAriH/wCPu7/6+JP5129Yz+GrN5ZJDNdAuxdsS8ZPWmjKrBytYwKK3v8AhGbP/nvd/wDf6j/hGbP/AJ73f/f6i5j7KZg1o6NB5t55hHEYz+NXf+EZs/8Anvd/9/qlh0KGAERXl6gPXE3/ANai5Uack7tF+s/XbA6poN/YAkNPAyDHrjipv7K/6iF9/wB/v/rUf2V/1EL7/v8Af/WoNrvsfPOm6Fqmr3MltZWUk00XEqjgIenJPAr2PwvYeKbLQoba8uLRZI8qqzoZGRe3KsAfxrbt/DdpaTXEtvcXcUlw++Zll5dvU8VY/sr/AKiF9/3+/wDrVUp3JUWuh4p4n8M+J1vLzVNStpJ0LEtOrBvl7HA6DH5V1fwj06SO0v8AUmBCTMsUfH3tvJP5nFd7JoySxPHJe3rI4Kspl4IPUdKZaeH7extY7a0ubyGCMYSNJeAPyoc7qwKLTvYdb6zp11eG0gu43uAWGzudpw2PXFX8H0NZa+GrRfL23F2PKdpI8TfdZs7iPrk/nTD4VsjbLbm61DylfeF+1v1+uc/hmp0KvLsakjrFG0jnCKMk4pw5UMOh5BrNPhy3aaSY3moeZImxz9pbkfToPwpU8PwJctcre34mZQhb7QTwPbp+lAXl2L080dtbvPO4jijG5nboBUmD6GsmXwvZTvO0tzfOZ08uUNcthl9MdPypv/CKWPkJD9q1Dy0Yso+1vwTz1zmgLy7GrFIs0fmRncpJGcehwadg+lZf/CMWnnRTfa9Q8yLOw/am4ySTx0PJPWpG8PwsSTe3+Wbef9IPXGP5UBeXY0cH0NRLNE1w8CuDLGqu6dwDnB/HB/KsyHwpYwSJJFdagGRiyk3bnBPXqeae/hizkv1vmub77UoCiQXBBwM4BA4PU9fWgLy7Grg+howfSsn/AIRez2zL9q1DbM26T/Sm5P8AT8KdJ4btpbaO2e81Awx42r9pYYx05HJ/E0BeXY1MH0NJWRN4UsriV5JbrUGdxtYi7cZH0B4q2ukBEVVv78KowP33/wBagLy7Fyiqv9lf9RC+/wC/3/1qP7K/6iF9/wB/v/rUBd9i1RVX+yv+ohff9/v/AK1H9lf9RC+/7/f/AFqAu+xma3BtnSYDhxg/UVlV0kuhxTrtlvL11Bzgzf8A1qh/4Rmz/wCe93/3+ouYzpybukYNFb3/AAjNn/z3u/8Av9R/wjNn/wA97v8A7/UXJ9lMwaK3v+EZs/8Anvd/9/qP+EZs/wDnvd/9/qLh7KZg0dTgVvf8IzZ/897v/v8AUo8NWikEXF2COn77/wCtRcPZTLdjbi2tET+LGW+tWKq/2V/1EL7/AL/f/Wo/sr/qIX3/AH+/+tQdCuuhhfEDTJNU8HXaRBmkgKzqo/i29f0J/KvHNH8OazrQM2l2ckqxsP3oIUA/U969/wD7JyMG/vv+/wB/9aoLLw5a6dbi3s7i7ghBLbElwMnqelUp2RLTb2M63g8VDQkjlu7P7YIcFjETIHx652n64rxzWvDev6UGvNWs5FEj5ebcHBY+pHrXvn9lf9RC+/7/AH/1qgvPDttqFq9reXN5NBJ96N5eD+lClYGm+hz/AMM9OksPCKSSghruUzBSOi9B+YGa7Gqa6OqRrGl9eqijaFEuAB+VVrTwxZ2DSNa3N9GZPvf6Qxz+ealu7uUrpbGrRVX+yv8AqIX3/f7/AOtR/ZX/AFEL7/v9/wDWoC77Fqiqv9lf9RC+/wC/3/1qYmiRxvI6Xt8GkOXPndTjHpQF32LtFUjoyGRZDfX29QQD53QHr2p/9lf9RC+/7/f/AFqAu+xaoqr/AGV/1EL7/v8Af/WqK40KK6geCe8vnicYZTNjP5CgLvsXwQehB+horOtfD1vZReVbXV7EhOdom7/jUraOHXa1/fkf9dv/AK1AXl2LZIHUgfU0tZV34Xsr90e6uLyVkBCkzkYB69KtDSAqhRf3wAGAPO/+tQF5di3RVGbRI54Wilvb5o3GGXzsZ/SpP7K/6iF9/wB/v/rUBd9i1RVX+yv+ohff9/v/AK1H9lf9RC+/7/f/AFqAu+xFq1v51mWA+aPkfSucrpzpIIIN/fEHgjzv/rVW/wCEZs/+e93/AN/qLmdSEpO6Rg0Vvf8ACM2f/Pe7/wC/1H/CM2f/AD3u/wDv9Rcz9lMwauW+p3NrCIomUKOeVzWl/wAIzZ/897v/AL/Uf8IzZ/8APe7/AO/1FxqnUWxS/tu9/vp/3xVKeZ7iVpZMFm64FbX/AAjNn/z3u/8Av9R/wjFn/wA97v8A7/UXG4VHuWdB/wCQDY/9cVrRqK2t47S2jt4gRHGoVQTnipaR0RVopFQkC9kyQPkXqfrUm9f7y/nUjwxSHLxqx9SM037NB/zxj/75FMBu9f7y/nRvX+8v5077NB/zxj/75FH2aD/njH/3yKAG71/vL+dG9f7y/nTvs0H/ADxj/wC+RR9mg/54x/8AfIoAbvX+8v50b1/vL+dO+zQf88Y/++RR9mg/54x/98igBu9f7y/nRvX+8v5077NB/wA8Y/8AvkUfZoP+eMf/AHyKAG71/vL+dG9f7y/nTvs0H/PGP/vkUfZoP+eMf/fIoAbvX+8v50b1/vL+dO+zQf8APGP/AL5FH2aD/njH/wB8igBu9f7y/nRvX+8v5077NB/zxj/75FH2aD/njH/3yKAG71/vL+dG9f7y/nTvs0H/ADxj/wC+RR9mg/54x/8AfIoAbvX+8v50b1/vL+dO+zQf88Y/++RR9mg/54x/98igBu9f7y/nRvX+8v5077NB/wA8Y/8AvkUfZoP+eMf/AHyKAK9yy/ZZPmH3fWrg6Co/s0H/ADxj/wC+RUtABUc3+qNSVHN/qjSGLF/qxT6ZF/qxT6ACiiigAooooAKKKKACiiigAooooAKKKKACiiigAooooAKKKKACiiigAooooAKKKKACiiigAooooAKKKKACiiigAooooAKKKKACiiigAooooAKKKKACiiigAooooAKKKKACiiigAooooAKKKKACiiigAooooAKKKKACiiigAooooAKKKKACiiigAooooAKKKKACiiigAooooAKKKKACiiigAooooAKKKKACiiigAooooAKKKKACiiigAooooAKKKKACo5v9UakqOb/VGgBYv9WKfTIv9WKfQAUUUUAFFFFABRRRQAUUUUAFFFFABRRRQAUUUUAFFFFABRRRQAUUUUAFFFFABRRRQAUUUUAFFFFABRRRQAUUUUAFFFFABRRRQAUUUUAFFFFABRRRQAUUUUAFFFFABRRRQAUUUUAFFFFABRRRQAUUUUAFFFFABRRRQAUUUUAFFFFABRRRQAUUUUAFFFFABRRRQAUUUUAFFFFABRRRQAUUUUAFFFFABRRRQAUUUUAFFFFABRRRQAUUUUAFFFFABRRRQAVHN/qjUlRzf6o0ALF/qxT6ZF/qxT6ACuQm1LUWu7kLeuipM6KoReAD9K6+uIf/AI+7v/r4k/nTRhWbVrE39oal/wBBCT/vhP8ACj+0NS/6CEn/AHwn+FQUUzC77k/9oal/0EJP++E/wpDfakykHUJefRF/wqGigLvuTfb9S/6CMv8A3wv+FH2/Uv8AoIy/98L/AIVDRQF33Jvt+pf9BGX/AL4X/Cj7fqX/AEEZf++F/wAKhooC77k32/Uv+gjL/wB8L/hR9v1L/oIy/wDfC/4VDRQF33Jvt+pf9BGX/vhf8KPt+pf9BGX/AL4X/CoaKAu+5N9v1L/oIy/98L/hR9v1L/oIy/8AfC/4VDRQF33Jvt+pf9BGX/vhf8KPt+pf9BGX/vhf8Khqrqdw9rpV3cR/fihZl+oFAXfcuPq15G219XKt6NsB/lSpql7IcR6sXI7KEP8ASuTFhYJFZwrpaahf3EImkeZscHqzMfc8Cqlzbxww3d5a2cWnXOnqC0cY+bfkY+YcMpHanYevc7r7fqX/AEEZf++F/wAKPt+pf9BGX/vhf8KgRtyK3qAaguLyO1lgSTgSlhuJ4UKpYk/gKQrvuXvt+pf9BGX/AL4X/Cj7fqX/AEEZf++F/wAKzl1TT2g85b2Axbtu8OMZ64/KmrqtkZLlDcIv2YqJCx4G4ZFFgvLuaf2/Uv8AoIy/98L/AIUfb9S/6CMv/fC/4VnnUrESxxG8hEkoBjXeMsD0xTRq2nFC4vYNgbaW38A+lFgvLuaX2/Uv+gjL/wB8L/hR9v1L/oIy/wDfC/4Vmyatp0Mjxy31ujp95WcZFWwwZQykFSMgjvQF33J/t+pf9BGX/vhf8KPt+pf9BGX/AL4X/CoaKAu+5Kt9qSjA1GX8UX/Cmy6tewLum1Uxr6uqD+lQzSrbwSTP92NSx/CvJ5bm58Ra1EJ5DmeUIo6iME9hTUbjV31PXYdYvLld0GrGUDqUVD/Spf7Q1L/oISf98J/hXluqGz8OaoiaQ90t1bviZnPyOMZx716JZXS3tjBdKMCVA2PShqwO66l7+0NS/wCghJ/3wn+FH9oal/0EJP8AvhP8KzdQvfsMEbiPzGklWNV3BRk+pP0pYr+EmKOZ44riT7sXmBifoe9IV5dzR/tDUv8AoISf98J/hR/aGpf9BCT/AL4T/Cs3+1LDyjL9sg8tW2Ft4xu9KbFqtpJfTWZmRZoyMKWGXBUNke2DQF5dzSF9qQzjUZeTn7i/4Uv2/Uv+gjL/AN8L/hWd/amn/ZzcfbYPJDbS+8YB9KItQglu5bcMAyFQpJ/1m5d3H4UBeXc0ft+pf9BGX/vhf8KPt+pf9BGX/vhf8KhooC77k32/Uv8AoIy/98L/AIUfb9S/6CMv/fC/4VDSMQqlj0AzQF33J/t+pf8AQRl/74X/AAo+36l/0EZf++F/wryw+Kdcur7yobsJ5km1FCgAc8UXWv8AiXT5zDdTyxSDs6Dn6etVyMq0u56n9v1L/oIy/wDfC/4Ufb9S/wCgjL/3wv8AhWN4fv5dT0S3up8eawIcgYBINPm1aKC++xvG3nErsGfvqerfQY5qbE3l3Nb7fqX/AEEZf++F/wAKPt+pf9BGX/vhf8Kow39ncBWhuopAzFVKsDkjnFVZdVZLuKKO3EsMqGRZxKAu0dTRYLy7mx9v1L/oIy/98L/hR9v1L/oIy/8AfC/4Vl3erWlmsbSTJtd1UtuGFDZwx9uKmF/Zl4lF1EWmGYwGHzj2oC8u5e+36l/0EZf++F/wo+36l/0EZf8Avhf8KhooC77k32/Uv+gjL/3wv+FH2/Uv+gjL/wB8L/hUNc94l1u40Sezli2SRPuEkLcFvcGhK4Jt9Tp/t+pf9BGX/vhf8KPt+pf9BGX/AL4X/CvONe8Ym/s4odOM1uSczE8H6AjtWt4Kur++t5pbq6eWOI+WityfXrT5bK4/ete52P2/Uv8AoIy/98L/AIUfb9S/6CMv/fC/4VRvrl7S0edITNsG5lDBeBUdtqEUsMbTNHBI5UCNpATlhlR9SOaQrvuaX2/Uv+gjL/3wv+FH2/Uv+gjL/wB8L/hWU2r2aSohmQiSRY0ZWBySCefTpToNWsLiGKRbmMCViqBjgkg4/nRYLy7ml9u1LcD/AGjLx/sL/hTv7Q1L/oISf98J/hVKG8trl5EgnjlaM4cI2dp96moC77k/9oal/wBBCT/vhP8ACj+0NS/6CEn/AH7T/CoKUdRQF33FOsXYJB1gAjqD5f8AhSf2zdf9Blf/ACH/AIV5YdPjudMvZ1snkuTemNZ/MAUZPQioLjwxq1rbS3E1kVjizvO4HHvjuPer5UVZ9z18ajqLAFdScg9CET/Cl/tDUv8AoISf98J/hWB4V/5Few/65n+ZrRS5V76W1CndGiuT2Oc/4VFibvuXv7Q1L/oISf8AfCf4Uf2hqX/QQk/74T/Cs1dTs90SSXMKSy/cQyAk844psGp2ssDSvIkW3O4O3IAYrn8xRYLy7mp/aGpf9BCT/vhP8KP7Q1L/AKCEn/fCf4Vk3WsWNrAspuI3MmDGiuMvzjihNXsjgSzxwu0jIqSMAWwcZH40WC8u5rf2hqX/AEEJP++E/wAKP7Q1L/oISf8AfCf4VBRQF33J/wC0NS/6CEn/AHwn+FH9oal/0EJP++E/wqCigLvuT/2hqX/QQk/74T/Cj+0NS/6CEn/fCf4VBRQF33J/7Q1L/oISf98J/hR/aGpf9BCT/vhP8KgooC77k/8AaGpf9BCT/vhP8KP7Q1L/AKCEn/fCf4VBRQF33J/7Q1L/AKCEn/fCf4Uf2hqX/QQk/wC+E/wqCigLvuT/ANoal/0EJP8AvhP8KP7Q1L/oISf98J/hUFFAXfcn/tDUv+ghJ/3wn+FH9oal/wBBCT/vhP8ACoKKAu+5P/aGpf8AQQk/74T/AAo/tDUv+ghJ/wB8J/hUFFAXfcn/ALQ1L/oISf8AfCf4Uf2hqX/QQk/74T/CoKKAu+4+bVNTihaQX7kqM4Ma8/pXaLyoPtXBXf8Ax6S/Su9X7i/Skzag227i1HN/qjUlRzf6o0joFi/1Yp9Mi/1Yp9ABXEP/AMfd3/18Sfzrt64iZZEvbsNBcczuQRCxBBPqBTRhX6CUUmX/AOeFz/34f/CjL/8APC5/78P/AIUznFopMv8A88Ln/vw/+FGX/wCeFz/34f8AwoAWiky//PC5/wC/D/4UZf8A54XP/fh/8KAFopMv/wA8Ln/vw/8AhRl/+eFz/wB+H/woAWiojOqttZJg3oYWz/Kn7j/zxuP+/D/4UAOopu5v+eFx/wB+H/wo3N/zwuP+/D/4UAOopu5v+eFx/wB+H/wo3N/zwuP+/D/4UAOqpqkD3Ok3kEQzJJCyqPUkVZ3N/wA8Lj/vw/8AhRub/nhcf9+H/wAKAObjureWGyu7XU7a2vIYBBJFcHggdQVzkEEdahvWgOlX0Qv4b3U9QKoFgIIz2AA6ADua6KWxtJ5DJNppkc9Wa0Yk/wDjtLDaW1s++DT2ibpuS0YH9Fp3HdE6DbGqnqFAqpqGni/EYMmzYJB0znchX+tW9zf88Lj/AL8P/hRub/nhcf8Afh/8KQjJuNBEyMFmVSQgBKcjam3IIIINK+jSkTBb18SGMtuH3iq7TkjscA/WtXc3/PC4/wC/D/4Ubm/54XH/AH4f/Ci4XOcXQbq3ubaGB91urRvK7Y5KZ6dx1q3eaCbnTIbFbooiRujccNu74B6itjc3/PG4/wC/D/4Uzz1LbQk2708ls/yp3YXKK6OomWTzc4lkkxt/voF/pV20g+y2cFuG3eUgTd64FS5f/nhc/wDfh/8ACjL/APPC5/78P/hSC4tFJl/+eFz/AN+H/wAKMv8A88Ln/vw/+FADJ4VuLaWBvuyIVP4ivONHN74f8SJYyRIDNKkbF0zlc9Vr0rL/APPC5/78P/hUUkCTMjS2Ursh3IWtmJU+o4pp2GnY8+8TTXmreI30uKJW8mXbGEXk5A5Y131haix0+3tQc+UgXPqe9PSBI5ZJUsplkkOXcWz5b6nFS5f/AJ4XP/fh/wDChu6sDZWvrKO/jhjlClI5llKsoYNjPBB+tUrvQluryKQTeXBGylYVXAXGeFxwM59O1a2X/wCeFz/34f8Awoy//PC5/wC/D/4UhXMabQZJ7OCCS6VjbkiM+XgbdpXBweTg0jeHg8rA3OLZireWqAEEJsGD6d62sv8A88Ln/vw/+FGX/wCeFz/34f8AwouO5ijQZBiX7YPtKlQr+UNu0JsAx64PWnWnh+Oy1BLyKdvMVFiO4dUC4I+pIBzWxl/+eFz/AN+H/wAKMv8A88Ln/vw/+FFxXFopMv8A88Ln/vw/+FGX/wCeFz/34f8AwoAWkZdyMp/iBFMaUJ9+Odc+sLj+lKHJGRDOf+2D/wCFAHl7eH9asr7zI7GRjHJuRlAYHnii603xFqc5lura7lcnjeMAfQdq9R3N/wA8bj/vw/8AhRub/njcf9+H/wAKvnZXOZnhyxm07Qre3uF2yjLMuehJ6VPe6ZHfTB5GIHkSQHA5w4weaubm/wCeNx/34f8Awo3N/wA8bj/vw/8AhUXJuZA0SYMJ/tg+1B1IcRDbhVKgbfoetTxaQscFrE0xYQW7QE4xuDDBPtWhub/njcf9+H/wo3N/zxuP+/D/AOFFwuYq6FcKySfb1MsZiMbGEYAjzjI75zSQ+Go4Z4JPO37Au8OnUqSQRg4HJrb3N/zxuP8Avw/+FG5v+eNx/wB+H/wouO46im7m/wCeNx/34f8Awo3N/wA8bj/vw/8AhQIdWH4qhtrnSGiuPODZ3I0UJcgj+X51tbm/543H/fh/8KNzf88bj/vw/wDhQgTPIrPRtQv5hHb2shyfvspVR9TXp+i6XHo+mR2iEMw+aRx/Ex6mr25v+eNx/wB+H/wpDJtGWinA94X/AMKpybG5XG3MP2i1lg3bfMQrn0yKyr3w7HeNG/nsjxwCJSB0dfuyfUc/nWusm8ZSKdh6iFz/AEp2X/54XP8A34f/AAqRXMtdFWOdJYpiuySFlUrnhEKYP1BNQHw4rPCzzhxGCpDIcFS+8dD1ya28v/zwuf8Avw/+FGX/AOeFz/34f/Ci4XILK1FnbeSG3fO75xj7zFv61YpMv/zwuf8Avw/+FGX/AOeFz/34f/CgBaUdRTcv/wA8Ln/vw/8AhRl/+eFz/wB+H/woA85tdSs7fS7q2lnVZv7SEmwg/dDcmrH9u2jar4gd73MFxCUt8k4bjgAdq7NtNs3Ys2lbmJySbM5P/jtJ/Zdj/wBAkf8AgEf/AImq5kVzIqeFP+RX0/8A65n+Zq1JZ3I1J7uC4RFkRUdHjzwM9D+NW0Xy0VI7WdEUYCrbuAP0p2X/AOeFz/34f/CpuTcyRoSi3eLzvvRomdvTa+6of+EZjWO4RLhh58nmvkZ+cMWU/TBxitzL/wDPC5/78P8A4UZf/nhc/wDfh/8ACi4XMM+HCFKxXKxiRVWYCLIbDl+MnjkmpZNBV0uF88/vkdM7em591a+X/wCeFz/34f8Awoy//PC5/wC/D/4UXHcWiky//PC5/wC/D/4UZf8A54XP/fh/8KBC0UmX/wCeFz/34f8Awoy//PC5/wC/D/4UALRSZf8A54XP/fh/8KMv/wA8Ln/vw/8AhQAtFJl/+eFz/wB+H/woy/8Azwuf+/D/AOFAC0UmX/54XP8A34f/AAoy/wDzwuf+/D/4UALRSZf/AJ4XP/fh/wDCjL/88Ln/AL8P/hQAtFJl/wDnhc/9+H/woy//ADwuf+/D/wCFAC0UmX/54XP/AH4f/CjL/wDPC5/78P8A4UALRSZf/nhc/wDfh/8ACjL/APPC5/78P/hQAtFJl/8Anhc/9+H/AMKMv/zwuf8Avw/+FAEV3/x6S/Su9X7i/SuCuFlkt3Rbe5LMMAeQ/wDhXer9wfSkzahuxajm/wBUakqOb/VGkdIsX+rFPqAfdopiJ6KgopDJ6KgooAnoqCigCeioKKAJ6KgooAmZFcYdQw9CKhNnBnITaf8AZYj+VFFMQfZI/WT/AL+N/jR9kj9ZP+/jf40UUagH2SP1k/7+N/jR9kj9ZP8Av43+NFFGoB9kj9ZP+/jf40fZI/WT/v43+NFFGoB9kj9ZP+/jf40fZI/WT/v43+NFFGoB9kj9ZP8Av43+NH2SP1k/7+N/jRRRqAfZI/WT/v43+NH2SP1k/wC/jf40UUagH2ODOShb/eYn+dSoiRjCKFHoBioqKAJ6KgopDJ6KgooAnoqCigCeioKKAJ6KgooAnoqCigCeioKKAJ6KgooAmIBGCMiojaQE58sA/wCzx/KkopiD7HD/ALY/7aN/jSfY4vWT/v43+NLRRqAn2OL1k/7+N/jR9ji9ZP8Av43+NLRRqAn2OL1k/wC/jf40fY4vWT/v43+NLRRqAn2OL1k/7+N/jR9ji9ZP+/jf40tFGoCfY4vWT/v43+NH2OL1k/7+N/jS0UagJ9ji9ZP+/jf40fY4vWT/AL+N/jS0UagH2OH/AGz9ZG/xpVtYFORGpPqef50lFAE9FQUUhk9FQUUAT0VBRQBPRUFFAE9FQUUAT0VBRQBPRUFFAE9FQUUAT0VBRQBPRUFFAE9FQUUAT0VBRQBPRUFFAE9FQUUAT0VBRQBPRUFFAE9FQUUAT0VBRQBPRUFFAE9Mm/1RqOkb7hpiP//Z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5575" y="1851670"/>
            <a:ext cx="224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Área onde o usuário pode dar sugestões.</a:t>
            </a:r>
          </a:p>
        </p:txBody>
      </p:sp>
      <p:grpSp>
        <p:nvGrpSpPr>
          <p:cNvPr id="113" name="Google Shape;2157;p44"/>
          <p:cNvGrpSpPr/>
          <p:nvPr/>
        </p:nvGrpSpPr>
        <p:grpSpPr>
          <a:xfrm>
            <a:off x="6648639" y="2231237"/>
            <a:ext cx="2506216" cy="2452091"/>
            <a:chOff x="5032915" y="1966233"/>
            <a:chExt cx="2992444" cy="2707392"/>
          </a:xfrm>
        </p:grpSpPr>
        <p:sp>
          <p:nvSpPr>
            <p:cNvPr id="114" name="Google Shape;2158;p44"/>
            <p:cNvSpPr/>
            <p:nvPr/>
          </p:nvSpPr>
          <p:spPr>
            <a:xfrm>
              <a:off x="6970915" y="3772346"/>
              <a:ext cx="235119" cy="901278"/>
            </a:xfrm>
            <a:custGeom>
              <a:avLst/>
              <a:gdLst/>
              <a:ahLst/>
              <a:cxnLst/>
              <a:rect l="l" t="t" r="r" b="b"/>
              <a:pathLst>
                <a:path w="7336" h="28121" extrusionOk="0">
                  <a:moveTo>
                    <a:pt x="0" y="0"/>
                  </a:moveTo>
                  <a:lnTo>
                    <a:pt x="5965" y="28121"/>
                  </a:lnTo>
                  <a:lnTo>
                    <a:pt x="7336" y="28121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" name="Google Shape;2159;p44"/>
            <p:cNvGrpSpPr/>
            <p:nvPr/>
          </p:nvGrpSpPr>
          <p:grpSpPr>
            <a:xfrm>
              <a:off x="5032915" y="1966233"/>
              <a:ext cx="2992444" cy="2707392"/>
              <a:chOff x="5326840" y="1961634"/>
              <a:chExt cx="2992444" cy="2707392"/>
            </a:xfrm>
          </p:grpSpPr>
          <p:sp>
            <p:nvSpPr>
              <p:cNvPr id="116" name="Google Shape;2160;p44"/>
              <p:cNvSpPr/>
              <p:nvPr/>
            </p:nvSpPr>
            <p:spPr>
              <a:xfrm>
                <a:off x="6182704" y="4001777"/>
                <a:ext cx="338865" cy="205665"/>
              </a:xfrm>
              <a:custGeom>
                <a:avLst/>
                <a:gdLst/>
                <a:ahLst/>
                <a:cxnLst/>
                <a:rect l="l" t="t" r="r" b="b"/>
                <a:pathLst>
                  <a:path w="10573" h="6417" extrusionOk="0">
                    <a:moveTo>
                      <a:pt x="5460" y="0"/>
                    </a:moveTo>
                    <a:lnTo>
                      <a:pt x="4157" y="2724"/>
                    </a:lnTo>
                    <a:cubicBezTo>
                      <a:pt x="4157" y="2724"/>
                      <a:pt x="1619" y="2151"/>
                      <a:pt x="575" y="2151"/>
                    </a:cubicBezTo>
                    <a:cubicBezTo>
                      <a:pt x="181" y="2151"/>
                      <a:pt x="0" y="2232"/>
                      <a:pt x="247" y="2456"/>
                    </a:cubicBezTo>
                    <a:cubicBezTo>
                      <a:pt x="1049" y="3191"/>
                      <a:pt x="6931" y="5698"/>
                      <a:pt x="8384" y="6299"/>
                    </a:cubicBezTo>
                    <a:lnTo>
                      <a:pt x="8702" y="6416"/>
                    </a:lnTo>
                    <a:lnTo>
                      <a:pt x="10573" y="2423"/>
                    </a:lnTo>
                    <a:lnTo>
                      <a:pt x="5460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161;p44"/>
              <p:cNvSpPr/>
              <p:nvPr/>
            </p:nvSpPr>
            <p:spPr>
              <a:xfrm>
                <a:off x="6402663" y="4151515"/>
                <a:ext cx="8143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678" extrusionOk="0">
                    <a:moveTo>
                      <a:pt x="1626" y="0"/>
                    </a:moveTo>
                    <a:cubicBezTo>
                      <a:pt x="1474" y="0"/>
                      <a:pt x="1321" y="19"/>
                      <a:pt x="1170" y="57"/>
                    </a:cubicBezTo>
                    <a:cubicBezTo>
                      <a:pt x="702" y="157"/>
                      <a:pt x="285" y="441"/>
                      <a:pt x="1" y="825"/>
                    </a:cubicBezTo>
                    <a:lnTo>
                      <a:pt x="1872" y="1677"/>
                    </a:lnTo>
                    <a:lnTo>
                      <a:pt x="2540" y="240"/>
                    </a:lnTo>
                    <a:cubicBezTo>
                      <a:pt x="2258" y="82"/>
                      <a:pt x="1944" y="0"/>
                      <a:pt x="16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162;p44"/>
              <p:cNvSpPr/>
              <p:nvPr/>
            </p:nvSpPr>
            <p:spPr>
              <a:xfrm>
                <a:off x="6185332" y="4070973"/>
                <a:ext cx="277874" cy="136469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258" extrusionOk="0">
                    <a:moveTo>
                      <a:pt x="507" y="1"/>
                    </a:moveTo>
                    <a:cubicBezTo>
                      <a:pt x="219" y="1"/>
                      <a:pt x="0" y="40"/>
                      <a:pt x="31" y="164"/>
                    </a:cubicBezTo>
                    <a:cubicBezTo>
                      <a:pt x="98" y="514"/>
                      <a:pt x="5930" y="3271"/>
                      <a:pt x="8620" y="4257"/>
                    </a:cubicBezTo>
                    <a:lnTo>
                      <a:pt x="8670" y="4140"/>
                    </a:lnTo>
                    <a:lnTo>
                      <a:pt x="1819" y="982"/>
                    </a:lnTo>
                    <a:cubicBezTo>
                      <a:pt x="1819" y="982"/>
                      <a:pt x="1970" y="264"/>
                      <a:pt x="1686" y="113"/>
                    </a:cubicBezTo>
                    <a:cubicBezTo>
                      <a:pt x="1686" y="113"/>
                      <a:pt x="997" y="1"/>
                      <a:pt x="5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163;p44"/>
              <p:cNvSpPr/>
              <p:nvPr/>
            </p:nvSpPr>
            <p:spPr>
              <a:xfrm>
                <a:off x="6187383" y="4073537"/>
                <a:ext cx="278514" cy="131213"/>
              </a:xfrm>
              <a:custGeom>
                <a:avLst/>
                <a:gdLst/>
                <a:ahLst/>
                <a:cxnLst/>
                <a:rect l="l" t="t" r="r" b="b"/>
                <a:pathLst>
                  <a:path w="8690" h="4094" extrusionOk="0">
                    <a:moveTo>
                      <a:pt x="1" y="0"/>
                    </a:moveTo>
                    <a:cubicBezTo>
                      <a:pt x="18" y="17"/>
                      <a:pt x="51" y="33"/>
                      <a:pt x="84" y="50"/>
                    </a:cubicBezTo>
                    <a:cubicBezTo>
                      <a:pt x="151" y="84"/>
                      <a:pt x="235" y="134"/>
                      <a:pt x="335" y="184"/>
                    </a:cubicBezTo>
                    <a:lnTo>
                      <a:pt x="1237" y="668"/>
                    </a:lnTo>
                    <a:cubicBezTo>
                      <a:pt x="2006" y="1069"/>
                      <a:pt x="3092" y="1604"/>
                      <a:pt x="4295" y="2172"/>
                    </a:cubicBezTo>
                    <a:cubicBezTo>
                      <a:pt x="5481" y="2740"/>
                      <a:pt x="6584" y="3225"/>
                      <a:pt x="7386" y="3559"/>
                    </a:cubicBezTo>
                    <a:lnTo>
                      <a:pt x="8338" y="3960"/>
                    </a:lnTo>
                    <a:lnTo>
                      <a:pt x="8589" y="4077"/>
                    </a:lnTo>
                    <a:cubicBezTo>
                      <a:pt x="8622" y="4077"/>
                      <a:pt x="8656" y="4094"/>
                      <a:pt x="8689" y="4094"/>
                    </a:cubicBezTo>
                    <a:cubicBezTo>
                      <a:pt x="8656" y="4077"/>
                      <a:pt x="8622" y="4060"/>
                      <a:pt x="8606" y="4060"/>
                    </a:cubicBezTo>
                    <a:lnTo>
                      <a:pt x="8338" y="3943"/>
                    </a:lnTo>
                    <a:cubicBezTo>
                      <a:pt x="8088" y="3826"/>
                      <a:pt x="7770" y="3693"/>
                      <a:pt x="7403" y="3526"/>
                    </a:cubicBezTo>
                    <a:cubicBezTo>
                      <a:pt x="6617" y="3158"/>
                      <a:pt x="5515" y="2673"/>
                      <a:pt x="4312" y="2105"/>
                    </a:cubicBezTo>
                    <a:cubicBezTo>
                      <a:pt x="3125" y="1537"/>
                      <a:pt x="2039" y="1003"/>
                      <a:pt x="1254" y="618"/>
                    </a:cubicBezTo>
                    <a:cubicBezTo>
                      <a:pt x="903" y="434"/>
                      <a:pt x="586" y="284"/>
                      <a:pt x="335" y="150"/>
                    </a:cubicBezTo>
                    <a:cubicBezTo>
                      <a:pt x="251" y="117"/>
                      <a:pt x="168" y="67"/>
                      <a:pt x="84" y="33"/>
                    </a:cubicBezTo>
                    <a:cubicBezTo>
                      <a:pt x="68" y="17"/>
                      <a:pt x="34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164;p44"/>
              <p:cNvSpPr/>
              <p:nvPr/>
            </p:nvSpPr>
            <p:spPr>
              <a:xfrm>
                <a:off x="6238791" y="4071903"/>
                <a:ext cx="9679" cy="33236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03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68" y="318"/>
                      <a:pt x="201" y="686"/>
                      <a:pt x="118" y="1037"/>
                    </a:cubicBezTo>
                    <a:cubicBezTo>
                      <a:pt x="302" y="703"/>
                      <a:pt x="252" y="285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165;p44"/>
              <p:cNvSpPr/>
              <p:nvPr/>
            </p:nvSpPr>
            <p:spPr>
              <a:xfrm>
                <a:off x="6312698" y="4088504"/>
                <a:ext cx="6987" cy="14038"/>
              </a:xfrm>
              <a:custGeom>
                <a:avLst/>
                <a:gdLst/>
                <a:ahLst/>
                <a:cxnLst/>
                <a:rect l="l" t="t" r="r" b="b"/>
                <a:pathLst>
                  <a:path w="218" h="438" extrusionOk="0">
                    <a:moveTo>
                      <a:pt x="17" y="1"/>
                    </a:moveTo>
                    <a:cubicBezTo>
                      <a:pt x="1" y="1"/>
                      <a:pt x="34" y="118"/>
                      <a:pt x="84" y="235"/>
                    </a:cubicBezTo>
                    <a:cubicBezTo>
                      <a:pt x="131" y="343"/>
                      <a:pt x="177" y="437"/>
                      <a:pt x="197" y="437"/>
                    </a:cubicBezTo>
                    <a:cubicBezTo>
                      <a:pt x="199" y="437"/>
                      <a:pt x="200" y="436"/>
                      <a:pt x="201" y="435"/>
                    </a:cubicBezTo>
                    <a:cubicBezTo>
                      <a:pt x="218" y="435"/>
                      <a:pt x="201" y="335"/>
                      <a:pt x="151" y="201"/>
                    </a:cubicBezTo>
                    <a:cubicBezTo>
                      <a:pt x="101" y="84"/>
                      <a:pt x="34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166;p44"/>
              <p:cNvSpPr/>
              <p:nvPr/>
            </p:nvSpPr>
            <p:spPr>
              <a:xfrm>
                <a:off x="6317538" y="4083152"/>
                <a:ext cx="17692" cy="8077"/>
              </a:xfrm>
              <a:custGeom>
                <a:avLst/>
                <a:gdLst/>
                <a:ahLst/>
                <a:cxnLst/>
                <a:rect l="l" t="t" r="r" b="b"/>
                <a:pathLst>
                  <a:path w="552" h="252" extrusionOk="0">
                    <a:moveTo>
                      <a:pt x="0" y="1"/>
                    </a:moveTo>
                    <a:cubicBezTo>
                      <a:pt x="0" y="17"/>
                      <a:pt x="117" y="84"/>
                      <a:pt x="267" y="151"/>
                    </a:cubicBezTo>
                    <a:cubicBezTo>
                      <a:pt x="351" y="201"/>
                      <a:pt x="451" y="235"/>
                      <a:pt x="551" y="251"/>
                    </a:cubicBezTo>
                    <a:cubicBezTo>
                      <a:pt x="551" y="235"/>
                      <a:pt x="434" y="168"/>
                      <a:pt x="284" y="84"/>
                    </a:cubicBezTo>
                    <a:cubicBezTo>
                      <a:pt x="201" y="34"/>
                      <a:pt x="100" y="17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167;p44"/>
              <p:cNvSpPr/>
              <p:nvPr/>
            </p:nvSpPr>
            <p:spPr>
              <a:xfrm>
                <a:off x="6322890" y="4073537"/>
                <a:ext cx="20384" cy="823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25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100"/>
                      <a:pt x="184" y="167"/>
                      <a:pt x="284" y="201"/>
                    </a:cubicBezTo>
                    <a:cubicBezTo>
                      <a:pt x="372" y="238"/>
                      <a:pt x="460" y="257"/>
                      <a:pt x="547" y="257"/>
                    </a:cubicBezTo>
                    <a:cubicBezTo>
                      <a:pt x="577" y="257"/>
                      <a:pt x="606" y="255"/>
                      <a:pt x="635" y="251"/>
                    </a:cubicBezTo>
                    <a:cubicBezTo>
                      <a:pt x="418" y="167"/>
                      <a:pt x="217" y="84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168;p44"/>
              <p:cNvSpPr/>
              <p:nvPr/>
            </p:nvSpPr>
            <p:spPr>
              <a:xfrm>
                <a:off x="6276835" y="4059595"/>
                <a:ext cx="27018" cy="2894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903" extrusionOk="0">
                    <a:moveTo>
                      <a:pt x="134" y="67"/>
                    </a:moveTo>
                    <a:cubicBezTo>
                      <a:pt x="284" y="67"/>
                      <a:pt x="435" y="134"/>
                      <a:pt x="535" y="235"/>
                    </a:cubicBezTo>
                    <a:cubicBezTo>
                      <a:pt x="635" y="318"/>
                      <a:pt x="702" y="435"/>
                      <a:pt x="735" y="552"/>
                    </a:cubicBezTo>
                    <a:cubicBezTo>
                      <a:pt x="757" y="628"/>
                      <a:pt x="765" y="705"/>
                      <a:pt x="763" y="781"/>
                    </a:cubicBezTo>
                    <a:lnTo>
                      <a:pt x="763" y="781"/>
                    </a:lnTo>
                    <a:cubicBezTo>
                      <a:pt x="708" y="750"/>
                      <a:pt x="628" y="703"/>
                      <a:pt x="535" y="636"/>
                    </a:cubicBezTo>
                    <a:cubicBezTo>
                      <a:pt x="435" y="569"/>
                      <a:pt x="334" y="485"/>
                      <a:pt x="251" y="385"/>
                    </a:cubicBezTo>
                    <a:cubicBezTo>
                      <a:pt x="184" y="335"/>
                      <a:pt x="134" y="285"/>
                      <a:pt x="100" y="218"/>
                    </a:cubicBezTo>
                    <a:cubicBezTo>
                      <a:pt x="50" y="168"/>
                      <a:pt x="67" y="84"/>
                      <a:pt x="134" y="67"/>
                    </a:cubicBezTo>
                    <a:close/>
                    <a:moveTo>
                      <a:pt x="117" y="1"/>
                    </a:moveTo>
                    <a:cubicBezTo>
                      <a:pt x="67" y="17"/>
                      <a:pt x="17" y="67"/>
                      <a:pt x="0" y="118"/>
                    </a:cubicBezTo>
                    <a:cubicBezTo>
                      <a:pt x="0" y="168"/>
                      <a:pt x="17" y="218"/>
                      <a:pt x="34" y="251"/>
                    </a:cubicBezTo>
                    <a:cubicBezTo>
                      <a:pt x="84" y="318"/>
                      <a:pt x="134" y="385"/>
                      <a:pt x="201" y="435"/>
                    </a:cubicBezTo>
                    <a:cubicBezTo>
                      <a:pt x="301" y="519"/>
                      <a:pt x="401" y="602"/>
                      <a:pt x="518" y="686"/>
                    </a:cubicBezTo>
                    <a:cubicBezTo>
                      <a:pt x="597" y="738"/>
                      <a:pt x="675" y="780"/>
                      <a:pt x="761" y="812"/>
                    </a:cubicBezTo>
                    <a:lnTo>
                      <a:pt x="761" y="812"/>
                    </a:lnTo>
                    <a:cubicBezTo>
                      <a:pt x="760" y="842"/>
                      <a:pt x="756" y="872"/>
                      <a:pt x="752" y="903"/>
                    </a:cubicBezTo>
                    <a:cubicBezTo>
                      <a:pt x="752" y="903"/>
                      <a:pt x="766" y="875"/>
                      <a:pt x="781" y="819"/>
                    </a:cubicBezTo>
                    <a:lnTo>
                      <a:pt x="781" y="819"/>
                    </a:lnTo>
                    <a:cubicBezTo>
                      <a:pt x="799" y="825"/>
                      <a:pt x="817" y="831"/>
                      <a:pt x="836" y="836"/>
                    </a:cubicBezTo>
                    <a:cubicBezTo>
                      <a:pt x="842" y="829"/>
                      <a:pt x="824" y="817"/>
                      <a:pt x="787" y="795"/>
                    </a:cubicBezTo>
                    <a:lnTo>
                      <a:pt x="787" y="795"/>
                    </a:lnTo>
                    <a:cubicBezTo>
                      <a:pt x="802" y="713"/>
                      <a:pt x="802" y="616"/>
                      <a:pt x="785" y="535"/>
                    </a:cubicBezTo>
                    <a:cubicBezTo>
                      <a:pt x="719" y="218"/>
                      <a:pt x="435" y="1"/>
                      <a:pt x="1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169;p44"/>
              <p:cNvSpPr/>
              <p:nvPr/>
            </p:nvSpPr>
            <p:spPr>
              <a:xfrm>
                <a:off x="6300391" y="4069371"/>
                <a:ext cx="23044" cy="16506"/>
              </a:xfrm>
              <a:custGeom>
                <a:avLst/>
                <a:gdLst/>
                <a:ahLst/>
                <a:cxnLst/>
                <a:rect l="l" t="t" r="r" b="b"/>
                <a:pathLst>
                  <a:path w="719" h="515" extrusionOk="0">
                    <a:moveTo>
                      <a:pt x="492" y="1"/>
                    </a:moveTo>
                    <a:cubicBezTo>
                      <a:pt x="418" y="1"/>
                      <a:pt x="345" y="23"/>
                      <a:pt x="284" y="63"/>
                    </a:cubicBezTo>
                    <a:cubicBezTo>
                      <a:pt x="201" y="113"/>
                      <a:pt x="134" y="180"/>
                      <a:pt x="84" y="264"/>
                    </a:cubicBezTo>
                    <a:cubicBezTo>
                      <a:pt x="34" y="331"/>
                      <a:pt x="0" y="414"/>
                      <a:pt x="17" y="514"/>
                    </a:cubicBezTo>
                    <a:lnTo>
                      <a:pt x="17" y="498"/>
                    </a:lnTo>
                    <a:cubicBezTo>
                      <a:pt x="50" y="431"/>
                      <a:pt x="84" y="364"/>
                      <a:pt x="117" y="280"/>
                    </a:cubicBezTo>
                    <a:cubicBezTo>
                      <a:pt x="184" y="214"/>
                      <a:pt x="251" y="163"/>
                      <a:pt x="318" y="113"/>
                    </a:cubicBezTo>
                    <a:cubicBezTo>
                      <a:pt x="372" y="81"/>
                      <a:pt x="433" y="62"/>
                      <a:pt x="496" y="62"/>
                    </a:cubicBezTo>
                    <a:cubicBezTo>
                      <a:pt x="531" y="62"/>
                      <a:pt x="566" y="68"/>
                      <a:pt x="602" y="80"/>
                    </a:cubicBezTo>
                    <a:cubicBezTo>
                      <a:pt x="669" y="130"/>
                      <a:pt x="585" y="247"/>
                      <a:pt x="502" y="297"/>
                    </a:cubicBezTo>
                    <a:cubicBezTo>
                      <a:pt x="435" y="347"/>
                      <a:pt x="368" y="381"/>
                      <a:pt x="284" y="431"/>
                    </a:cubicBezTo>
                    <a:cubicBezTo>
                      <a:pt x="134" y="481"/>
                      <a:pt x="50" y="498"/>
                      <a:pt x="50" y="514"/>
                    </a:cubicBezTo>
                    <a:cubicBezTo>
                      <a:pt x="134" y="514"/>
                      <a:pt x="218" y="498"/>
                      <a:pt x="301" y="464"/>
                    </a:cubicBezTo>
                    <a:cubicBezTo>
                      <a:pt x="385" y="431"/>
                      <a:pt x="468" y="397"/>
                      <a:pt x="552" y="347"/>
                    </a:cubicBezTo>
                    <a:cubicBezTo>
                      <a:pt x="602" y="314"/>
                      <a:pt x="635" y="280"/>
                      <a:pt x="669" y="230"/>
                    </a:cubicBezTo>
                    <a:cubicBezTo>
                      <a:pt x="719" y="163"/>
                      <a:pt x="702" y="80"/>
                      <a:pt x="635" y="30"/>
                    </a:cubicBezTo>
                    <a:cubicBezTo>
                      <a:pt x="589" y="10"/>
                      <a:pt x="540" y="1"/>
                      <a:pt x="49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170;p44"/>
              <p:cNvSpPr/>
              <p:nvPr/>
            </p:nvSpPr>
            <p:spPr>
              <a:xfrm>
                <a:off x="6403753" y="4148053"/>
                <a:ext cx="79804" cy="2939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917" extrusionOk="0">
                    <a:moveTo>
                      <a:pt x="1496" y="0"/>
                    </a:moveTo>
                    <a:cubicBezTo>
                      <a:pt x="1021" y="0"/>
                      <a:pt x="559" y="194"/>
                      <a:pt x="234" y="566"/>
                    </a:cubicBezTo>
                    <a:cubicBezTo>
                      <a:pt x="150" y="632"/>
                      <a:pt x="100" y="716"/>
                      <a:pt x="34" y="816"/>
                    </a:cubicBezTo>
                    <a:cubicBezTo>
                      <a:pt x="17" y="850"/>
                      <a:pt x="0" y="883"/>
                      <a:pt x="0" y="916"/>
                    </a:cubicBezTo>
                    <a:cubicBezTo>
                      <a:pt x="0" y="916"/>
                      <a:pt x="84" y="783"/>
                      <a:pt x="267" y="599"/>
                    </a:cubicBezTo>
                    <a:cubicBezTo>
                      <a:pt x="599" y="256"/>
                      <a:pt x="1056" y="64"/>
                      <a:pt x="1526" y="64"/>
                    </a:cubicBezTo>
                    <a:cubicBezTo>
                      <a:pt x="1719" y="64"/>
                      <a:pt x="1915" y="96"/>
                      <a:pt x="2105" y="165"/>
                    </a:cubicBezTo>
                    <a:cubicBezTo>
                      <a:pt x="2356" y="248"/>
                      <a:pt x="2490" y="332"/>
                      <a:pt x="2490" y="332"/>
                    </a:cubicBezTo>
                    <a:cubicBezTo>
                      <a:pt x="2473" y="298"/>
                      <a:pt x="2440" y="265"/>
                      <a:pt x="2406" y="248"/>
                    </a:cubicBezTo>
                    <a:cubicBezTo>
                      <a:pt x="2323" y="198"/>
                      <a:pt x="2222" y="148"/>
                      <a:pt x="2122" y="114"/>
                    </a:cubicBezTo>
                    <a:cubicBezTo>
                      <a:pt x="1918" y="38"/>
                      <a:pt x="1706" y="0"/>
                      <a:pt x="149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171;p44"/>
              <p:cNvSpPr/>
              <p:nvPr/>
            </p:nvSpPr>
            <p:spPr>
              <a:xfrm>
                <a:off x="6468013" y="4082094"/>
                <a:ext cx="31089" cy="68042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123" extrusionOk="0">
                    <a:moveTo>
                      <a:pt x="969" y="0"/>
                    </a:moveTo>
                    <a:lnTo>
                      <a:pt x="969" y="0"/>
                    </a:lnTo>
                    <a:cubicBezTo>
                      <a:pt x="602" y="685"/>
                      <a:pt x="284" y="1404"/>
                      <a:pt x="0" y="2122"/>
                    </a:cubicBezTo>
                    <a:cubicBezTo>
                      <a:pt x="368" y="1437"/>
                      <a:pt x="685" y="736"/>
                      <a:pt x="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172;p44"/>
              <p:cNvSpPr/>
              <p:nvPr/>
            </p:nvSpPr>
            <p:spPr>
              <a:xfrm>
                <a:off x="6341608" y="4130266"/>
                <a:ext cx="48235" cy="22018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687" extrusionOk="0">
                    <a:moveTo>
                      <a:pt x="5" y="0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452" y="319"/>
                      <a:pt x="970" y="552"/>
                      <a:pt x="1505" y="686"/>
                    </a:cubicBezTo>
                    <a:cubicBezTo>
                      <a:pt x="1505" y="669"/>
                      <a:pt x="1171" y="536"/>
                      <a:pt x="753" y="352"/>
                    </a:cubicBezTo>
                    <a:cubicBezTo>
                      <a:pt x="353" y="176"/>
                      <a:pt x="45" y="0"/>
                      <a:pt x="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173;p44"/>
              <p:cNvSpPr/>
              <p:nvPr/>
            </p:nvSpPr>
            <p:spPr>
              <a:xfrm>
                <a:off x="6412855" y="4167476"/>
                <a:ext cx="9134" cy="7371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30" extrusionOk="0">
                    <a:moveTo>
                      <a:pt x="259" y="1"/>
                    </a:moveTo>
                    <a:cubicBezTo>
                      <a:pt x="224" y="1"/>
                      <a:pt x="158" y="19"/>
                      <a:pt x="100" y="77"/>
                    </a:cubicBezTo>
                    <a:cubicBezTo>
                      <a:pt x="17" y="143"/>
                      <a:pt x="0" y="227"/>
                      <a:pt x="17" y="227"/>
                    </a:cubicBezTo>
                    <a:cubicBezTo>
                      <a:pt x="19" y="229"/>
                      <a:pt x="21" y="230"/>
                      <a:pt x="23" y="230"/>
                    </a:cubicBezTo>
                    <a:cubicBezTo>
                      <a:pt x="44" y="230"/>
                      <a:pt x="91" y="171"/>
                      <a:pt x="151" y="127"/>
                    </a:cubicBezTo>
                    <a:cubicBezTo>
                      <a:pt x="217" y="60"/>
                      <a:pt x="284" y="26"/>
                      <a:pt x="284" y="10"/>
                    </a:cubicBezTo>
                    <a:cubicBezTo>
                      <a:pt x="284" y="5"/>
                      <a:pt x="275" y="1"/>
                      <a:pt x="2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174;p44"/>
              <p:cNvSpPr/>
              <p:nvPr/>
            </p:nvSpPr>
            <p:spPr>
              <a:xfrm>
                <a:off x="6431572" y="4157925"/>
                <a:ext cx="9679" cy="381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9" extrusionOk="0">
                    <a:moveTo>
                      <a:pt x="275" y="0"/>
                    </a:moveTo>
                    <a:cubicBezTo>
                      <a:pt x="246" y="0"/>
                      <a:pt x="199" y="12"/>
                      <a:pt x="151" y="24"/>
                    </a:cubicBezTo>
                    <a:cubicBezTo>
                      <a:pt x="68" y="57"/>
                      <a:pt x="1" y="90"/>
                      <a:pt x="18" y="107"/>
                    </a:cubicBezTo>
                    <a:cubicBezTo>
                      <a:pt x="18" y="114"/>
                      <a:pt x="29" y="118"/>
                      <a:pt x="49" y="118"/>
                    </a:cubicBezTo>
                    <a:cubicBezTo>
                      <a:pt x="76" y="118"/>
                      <a:pt x="119" y="110"/>
                      <a:pt x="168" y="90"/>
                    </a:cubicBezTo>
                    <a:cubicBezTo>
                      <a:pt x="252" y="74"/>
                      <a:pt x="302" y="24"/>
                      <a:pt x="302" y="7"/>
                    </a:cubicBezTo>
                    <a:cubicBezTo>
                      <a:pt x="297" y="2"/>
                      <a:pt x="288" y="0"/>
                      <a:pt x="2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175;p44"/>
              <p:cNvSpPr/>
              <p:nvPr/>
            </p:nvSpPr>
            <p:spPr>
              <a:xfrm>
                <a:off x="6450866" y="4156418"/>
                <a:ext cx="11282" cy="3493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09" extrusionOk="0">
                    <a:moveTo>
                      <a:pt x="138" y="0"/>
                    </a:moveTo>
                    <a:cubicBezTo>
                      <a:pt x="50" y="0"/>
                      <a:pt x="0" y="40"/>
                      <a:pt x="0" y="54"/>
                    </a:cubicBezTo>
                    <a:cubicBezTo>
                      <a:pt x="17" y="71"/>
                      <a:pt x="84" y="71"/>
                      <a:pt x="168" y="71"/>
                    </a:cubicBezTo>
                    <a:cubicBezTo>
                      <a:pt x="235" y="84"/>
                      <a:pt x="303" y="109"/>
                      <a:pt x="326" y="109"/>
                    </a:cubicBezTo>
                    <a:cubicBezTo>
                      <a:pt x="332" y="109"/>
                      <a:pt x="335" y="107"/>
                      <a:pt x="335" y="104"/>
                    </a:cubicBezTo>
                    <a:cubicBezTo>
                      <a:pt x="351" y="87"/>
                      <a:pt x="285" y="21"/>
                      <a:pt x="184" y="4"/>
                    </a:cubicBezTo>
                    <a:cubicBezTo>
                      <a:pt x="168" y="1"/>
                      <a:pt x="153" y="0"/>
                      <a:pt x="13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176;p44"/>
              <p:cNvSpPr/>
              <p:nvPr/>
            </p:nvSpPr>
            <p:spPr>
              <a:xfrm>
                <a:off x="6469615" y="4160809"/>
                <a:ext cx="5929" cy="2179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01" y="0"/>
                    </a:moveTo>
                    <a:cubicBezTo>
                      <a:pt x="50" y="0"/>
                      <a:pt x="0" y="17"/>
                      <a:pt x="0" y="34"/>
                    </a:cubicBezTo>
                    <a:cubicBezTo>
                      <a:pt x="0" y="51"/>
                      <a:pt x="50" y="67"/>
                      <a:pt x="101" y="67"/>
                    </a:cubicBezTo>
                    <a:cubicBezTo>
                      <a:pt x="151" y="67"/>
                      <a:pt x="184" y="67"/>
                      <a:pt x="184" y="51"/>
                    </a:cubicBezTo>
                    <a:cubicBezTo>
                      <a:pt x="184" y="17"/>
                      <a:pt x="151" y="0"/>
                      <a:pt x="1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177;p44"/>
              <p:cNvSpPr/>
              <p:nvPr/>
            </p:nvSpPr>
            <p:spPr>
              <a:xfrm>
                <a:off x="7783761" y="2885764"/>
                <a:ext cx="327231" cy="174256"/>
              </a:xfrm>
              <a:custGeom>
                <a:avLst/>
                <a:gdLst/>
                <a:ahLst/>
                <a:cxnLst/>
                <a:rect l="l" t="t" r="r" b="b"/>
                <a:pathLst>
                  <a:path w="10210" h="5437" extrusionOk="0">
                    <a:moveTo>
                      <a:pt x="8316" y="1249"/>
                    </a:moveTo>
                    <a:cubicBezTo>
                      <a:pt x="8590" y="1249"/>
                      <a:pt x="8936" y="1291"/>
                      <a:pt x="9156" y="1471"/>
                    </a:cubicBezTo>
                    <a:cubicBezTo>
                      <a:pt x="9323" y="1638"/>
                      <a:pt x="9424" y="1872"/>
                      <a:pt x="9390" y="2106"/>
                    </a:cubicBezTo>
                    <a:cubicBezTo>
                      <a:pt x="9424" y="2373"/>
                      <a:pt x="9323" y="2640"/>
                      <a:pt x="9106" y="2824"/>
                    </a:cubicBezTo>
                    <a:lnTo>
                      <a:pt x="9123" y="2824"/>
                    </a:lnTo>
                    <a:cubicBezTo>
                      <a:pt x="8912" y="2975"/>
                      <a:pt x="8612" y="3023"/>
                      <a:pt x="8318" y="3023"/>
                    </a:cubicBezTo>
                    <a:cubicBezTo>
                      <a:pt x="8122" y="3023"/>
                      <a:pt x="7930" y="3001"/>
                      <a:pt x="7770" y="2975"/>
                    </a:cubicBezTo>
                    <a:cubicBezTo>
                      <a:pt x="7970" y="2407"/>
                      <a:pt x="8104" y="1838"/>
                      <a:pt x="8154" y="1254"/>
                    </a:cubicBezTo>
                    <a:cubicBezTo>
                      <a:pt x="8203" y="1251"/>
                      <a:pt x="8258" y="1249"/>
                      <a:pt x="8316" y="1249"/>
                    </a:cubicBezTo>
                    <a:close/>
                    <a:moveTo>
                      <a:pt x="251" y="1"/>
                    </a:moveTo>
                    <a:cubicBezTo>
                      <a:pt x="251" y="1"/>
                      <a:pt x="0" y="5247"/>
                      <a:pt x="4027" y="5431"/>
                    </a:cubicBezTo>
                    <a:cubicBezTo>
                      <a:pt x="4113" y="5435"/>
                      <a:pt x="4197" y="5437"/>
                      <a:pt x="4279" y="5437"/>
                    </a:cubicBezTo>
                    <a:cubicBezTo>
                      <a:pt x="5913" y="5437"/>
                      <a:pt x="6879" y="4663"/>
                      <a:pt x="7435" y="3693"/>
                    </a:cubicBezTo>
                    <a:cubicBezTo>
                      <a:pt x="7719" y="3760"/>
                      <a:pt x="8020" y="3810"/>
                      <a:pt x="8338" y="3810"/>
                    </a:cubicBezTo>
                    <a:cubicBezTo>
                      <a:pt x="8362" y="3811"/>
                      <a:pt x="8386" y="3811"/>
                      <a:pt x="8411" y="3811"/>
                    </a:cubicBezTo>
                    <a:cubicBezTo>
                      <a:pt x="8821" y="3811"/>
                      <a:pt x="9227" y="3680"/>
                      <a:pt x="9574" y="3459"/>
                    </a:cubicBezTo>
                    <a:cubicBezTo>
                      <a:pt x="9858" y="3242"/>
                      <a:pt x="10176" y="2858"/>
                      <a:pt x="10176" y="2106"/>
                    </a:cubicBezTo>
                    <a:cubicBezTo>
                      <a:pt x="10209" y="1638"/>
                      <a:pt x="10009" y="1187"/>
                      <a:pt x="9658" y="886"/>
                    </a:cubicBezTo>
                    <a:cubicBezTo>
                      <a:pt x="9278" y="598"/>
                      <a:pt x="8816" y="447"/>
                      <a:pt x="8346" y="447"/>
                    </a:cubicBezTo>
                    <a:cubicBezTo>
                      <a:pt x="8299" y="447"/>
                      <a:pt x="8251" y="449"/>
                      <a:pt x="8204" y="452"/>
                    </a:cubicBezTo>
                    <a:cubicBezTo>
                      <a:pt x="8204" y="184"/>
                      <a:pt x="8187" y="1"/>
                      <a:pt x="8187" y="1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178;p44"/>
              <p:cNvSpPr/>
              <p:nvPr/>
            </p:nvSpPr>
            <p:spPr>
              <a:xfrm>
                <a:off x="7835170" y="2597122"/>
                <a:ext cx="152109" cy="273675"/>
              </a:xfrm>
              <a:custGeom>
                <a:avLst/>
                <a:gdLst/>
                <a:ahLst/>
                <a:cxnLst/>
                <a:rect l="l" t="t" r="r" b="b"/>
                <a:pathLst>
                  <a:path w="4746" h="8539" extrusionOk="0">
                    <a:moveTo>
                      <a:pt x="2256" y="1"/>
                    </a:moveTo>
                    <a:cubicBezTo>
                      <a:pt x="2237" y="16"/>
                      <a:pt x="2218" y="32"/>
                      <a:pt x="2199" y="49"/>
                    </a:cubicBezTo>
                    <a:lnTo>
                      <a:pt x="2199" y="49"/>
                    </a:lnTo>
                    <a:cubicBezTo>
                      <a:pt x="1580" y="475"/>
                      <a:pt x="1276" y="1198"/>
                      <a:pt x="1420" y="1922"/>
                    </a:cubicBezTo>
                    <a:cubicBezTo>
                      <a:pt x="1470" y="2290"/>
                      <a:pt x="1654" y="2607"/>
                      <a:pt x="1905" y="2858"/>
                    </a:cubicBezTo>
                    <a:cubicBezTo>
                      <a:pt x="2156" y="3092"/>
                      <a:pt x="2423" y="3275"/>
                      <a:pt x="2573" y="3526"/>
                    </a:cubicBezTo>
                    <a:cubicBezTo>
                      <a:pt x="2707" y="3777"/>
                      <a:pt x="2707" y="4077"/>
                      <a:pt x="2557" y="4328"/>
                    </a:cubicBezTo>
                    <a:cubicBezTo>
                      <a:pt x="2423" y="4579"/>
                      <a:pt x="2222" y="4779"/>
                      <a:pt x="1988" y="4930"/>
                    </a:cubicBezTo>
                    <a:cubicBezTo>
                      <a:pt x="1537" y="5230"/>
                      <a:pt x="1036" y="5397"/>
                      <a:pt x="635" y="5698"/>
                    </a:cubicBezTo>
                    <a:cubicBezTo>
                      <a:pt x="284" y="5966"/>
                      <a:pt x="50" y="6383"/>
                      <a:pt x="17" y="6834"/>
                    </a:cubicBezTo>
                    <a:cubicBezTo>
                      <a:pt x="0" y="7152"/>
                      <a:pt x="67" y="7486"/>
                      <a:pt x="217" y="7787"/>
                    </a:cubicBezTo>
                    <a:cubicBezTo>
                      <a:pt x="318" y="7971"/>
                      <a:pt x="451" y="8138"/>
                      <a:pt x="602" y="8255"/>
                    </a:cubicBezTo>
                    <a:cubicBezTo>
                      <a:pt x="652" y="8288"/>
                      <a:pt x="702" y="8321"/>
                      <a:pt x="735" y="8355"/>
                    </a:cubicBezTo>
                    <a:cubicBezTo>
                      <a:pt x="769" y="8372"/>
                      <a:pt x="785" y="8372"/>
                      <a:pt x="785" y="8372"/>
                    </a:cubicBezTo>
                    <a:cubicBezTo>
                      <a:pt x="568" y="8204"/>
                      <a:pt x="401" y="8004"/>
                      <a:pt x="284" y="7753"/>
                    </a:cubicBezTo>
                    <a:cubicBezTo>
                      <a:pt x="134" y="7469"/>
                      <a:pt x="84" y="7152"/>
                      <a:pt x="117" y="6834"/>
                    </a:cubicBezTo>
                    <a:cubicBezTo>
                      <a:pt x="151" y="6417"/>
                      <a:pt x="368" y="6032"/>
                      <a:pt x="719" y="5798"/>
                    </a:cubicBezTo>
                    <a:cubicBezTo>
                      <a:pt x="1086" y="5514"/>
                      <a:pt x="1587" y="5364"/>
                      <a:pt x="2072" y="5047"/>
                    </a:cubicBezTo>
                    <a:cubicBezTo>
                      <a:pt x="2323" y="4880"/>
                      <a:pt x="2540" y="4662"/>
                      <a:pt x="2690" y="4395"/>
                    </a:cubicBezTo>
                    <a:cubicBezTo>
                      <a:pt x="2774" y="4261"/>
                      <a:pt x="2807" y="4094"/>
                      <a:pt x="2824" y="3927"/>
                    </a:cubicBezTo>
                    <a:cubicBezTo>
                      <a:pt x="2841" y="3760"/>
                      <a:pt x="2790" y="3593"/>
                      <a:pt x="2707" y="3443"/>
                    </a:cubicBezTo>
                    <a:cubicBezTo>
                      <a:pt x="2540" y="3142"/>
                      <a:pt x="2239" y="2958"/>
                      <a:pt x="2022" y="2741"/>
                    </a:cubicBezTo>
                    <a:cubicBezTo>
                      <a:pt x="1788" y="2507"/>
                      <a:pt x="1638" y="2223"/>
                      <a:pt x="1587" y="1905"/>
                    </a:cubicBezTo>
                    <a:cubicBezTo>
                      <a:pt x="1488" y="1397"/>
                      <a:pt x="1628" y="880"/>
                      <a:pt x="1953" y="496"/>
                    </a:cubicBezTo>
                    <a:lnTo>
                      <a:pt x="1953" y="496"/>
                    </a:lnTo>
                    <a:cubicBezTo>
                      <a:pt x="1937" y="609"/>
                      <a:pt x="1944" y="725"/>
                      <a:pt x="1972" y="836"/>
                    </a:cubicBezTo>
                    <a:cubicBezTo>
                      <a:pt x="2005" y="1037"/>
                      <a:pt x="2089" y="1220"/>
                      <a:pt x="2206" y="1371"/>
                    </a:cubicBezTo>
                    <a:cubicBezTo>
                      <a:pt x="2440" y="1655"/>
                      <a:pt x="2757" y="1872"/>
                      <a:pt x="3091" y="2022"/>
                    </a:cubicBezTo>
                    <a:cubicBezTo>
                      <a:pt x="3409" y="2156"/>
                      <a:pt x="3693" y="2323"/>
                      <a:pt x="3943" y="2557"/>
                    </a:cubicBezTo>
                    <a:cubicBezTo>
                      <a:pt x="4161" y="2774"/>
                      <a:pt x="4328" y="3058"/>
                      <a:pt x="4411" y="3376"/>
                    </a:cubicBezTo>
                    <a:cubicBezTo>
                      <a:pt x="4578" y="3944"/>
                      <a:pt x="4478" y="4562"/>
                      <a:pt x="4127" y="5047"/>
                    </a:cubicBezTo>
                    <a:cubicBezTo>
                      <a:pt x="3776" y="5481"/>
                      <a:pt x="3292" y="5765"/>
                      <a:pt x="3024" y="6199"/>
                    </a:cubicBezTo>
                    <a:cubicBezTo>
                      <a:pt x="2891" y="6417"/>
                      <a:pt x="2824" y="6651"/>
                      <a:pt x="2824" y="6901"/>
                    </a:cubicBezTo>
                    <a:cubicBezTo>
                      <a:pt x="2807" y="7118"/>
                      <a:pt x="2907" y="7336"/>
                      <a:pt x="3075" y="7486"/>
                    </a:cubicBezTo>
                    <a:cubicBezTo>
                      <a:pt x="3225" y="7603"/>
                      <a:pt x="3409" y="7670"/>
                      <a:pt x="3592" y="7720"/>
                    </a:cubicBezTo>
                    <a:cubicBezTo>
                      <a:pt x="3726" y="7753"/>
                      <a:pt x="3877" y="7787"/>
                      <a:pt x="4010" y="7854"/>
                    </a:cubicBezTo>
                    <a:cubicBezTo>
                      <a:pt x="4194" y="7954"/>
                      <a:pt x="4311" y="8138"/>
                      <a:pt x="4328" y="8338"/>
                    </a:cubicBezTo>
                    <a:cubicBezTo>
                      <a:pt x="4328" y="8405"/>
                      <a:pt x="4311" y="8472"/>
                      <a:pt x="4278" y="8539"/>
                    </a:cubicBezTo>
                    <a:cubicBezTo>
                      <a:pt x="4278" y="8539"/>
                      <a:pt x="4294" y="8522"/>
                      <a:pt x="4311" y="8505"/>
                    </a:cubicBezTo>
                    <a:cubicBezTo>
                      <a:pt x="4344" y="8455"/>
                      <a:pt x="4361" y="8388"/>
                      <a:pt x="4361" y="8338"/>
                    </a:cubicBezTo>
                    <a:cubicBezTo>
                      <a:pt x="4361" y="8121"/>
                      <a:pt x="4244" y="7904"/>
                      <a:pt x="4044" y="7803"/>
                    </a:cubicBezTo>
                    <a:cubicBezTo>
                      <a:pt x="3793" y="7653"/>
                      <a:pt x="3425" y="7653"/>
                      <a:pt x="3141" y="7419"/>
                    </a:cubicBezTo>
                    <a:cubicBezTo>
                      <a:pt x="2841" y="7169"/>
                      <a:pt x="2874" y="6667"/>
                      <a:pt x="3125" y="6266"/>
                    </a:cubicBezTo>
                    <a:cubicBezTo>
                      <a:pt x="3375" y="5865"/>
                      <a:pt x="3860" y="5598"/>
                      <a:pt x="4244" y="5147"/>
                    </a:cubicBezTo>
                    <a:cubicBezTo>
                      <a:pt x="4628" y="4612"/>
                      <a:pt x="4745" y="3944"/>
                      <a:pt x="4562" y="3326"/>
                    </a:cubicBezTo>
                    <a:cubicBezTo>
                      <a:pt x="4478" y="2991"/>
                      <a:pt x="4311" y="2691"/>
                      <a:pt x="4060" y="2440"/>
                    </a:cubicBezTo>
                    <a:cubicBezTo>
                      <a:pt x="3793" y="2206"/>
                      <a:pt x="3492" y="2006"/>
                      <a:pt x="3175" y="1872"/>
                    </a:cubicBezTo>
                    <a:cubicBezTo>
                      <a:pt x="2857" y="1738"/>
                      <a:pt x="2573" y="1538"/>
                      <a:pt x="2339" y="1270"/>
                    </a:cubicBezTo>
                    <a:cubicBezTo>
                      <a:pt x="2122" y="1003"/>
                      <a:pt x="2072" y="652"/>
                      <a:pt x="2189" y="335"/>
                    </a:cubicBezTo>
                    <a:cubicBezTo>
                      <a:pt x="2239" y="251"/>
                      <a:pt x="2289" y="201"/>
                      <a:pt x="2356" y="151"/>
                    </a:cubicBezTo>
                    <a:lnTo>
                      <a:pt x="2356" y="151"/>
                    </a:lnTo>
                    <a:cubicBezTo>
                      <a:pt x="2356" y="151"/>
                      <a:pt x="2356" y="151"/>
                      <a:pt x="2356" y="151"/>
                    </a:cubicBezTo>
                    <a:lnTo>
                      <a:pt x="2272" y="1"/>
                    </a:lnTo>
                    <a:cubicBezTo>
                      <a:pt x="2269" y="3"/>
                      <a:pt x="2265" y="6"/>
                      <a:pt x="2261" y="8"/>
                    </a:cubicBezTo>
                    <a:lnTo>
                      <a:pt x="2261" y="8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179;p44"/>
              <p:cNvSpPr/>
              <p:nvPr/>
            </p:nvSpPr>
            <p:spPr>
              <a:xfrm>
                <a:off x="7062957" y="3777908"/>
                <a:ext cx="59998" cy="891118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27804" extrusionOk="0">
                    <a:moveTo>
                      <a:pt x="1872" y="1"/>
                    </a:moveTo>
                    <a:lnTo>
                      <a:pt x="84" y="68"/>
                    </a:lnTo>
                    <a:lnTo>
                      <a:pt x="0" y="27804"/>
                    </a:lnTo>
                    <a:lnTo>
                      <a:pt x="1237" y="27804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180;p44"/>
              <p:cNvSpPr/>
              <p:nvPr/>
            </p:nvSpPr>
            <p:spPr>
              <a:xfrm>
                <a:off x="6651691" y="3774158"/>
                <a:ext cx="254926" cy="894868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27921" extrusionOk="0">
                    <a:moveTo>
                      <a:pt x="5982" y="1"/>
                    </a:moveTo>
                    <a:lnTo>
                      <a:pt x="0" y="27921"/>
                    </a:lnTo>
                    <a:lnTo>
                      <a:pt x="1370" y="27921"/>
                    </a:lnTo>
                    <a:lnTo>
                      <a:pt x="7953" y="118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181;p44"/>
              <p:cNvSpPr/>
              <p:nvPr/>
            </p:nvSpPr>
            <p:spPr>
              <a:xfrm>
                <a:off x="6459776" y="2797659"/>
                <a:ext cx="1293506" cy="1004864"/>
              </a:xfrm>
              <a:custGeom>
                <a:avLst/>
                <a:gdLst/>
                <a:ahLst/>
                <a:cxnLst/>
                <a:rect l="l" t="t" r="r" b="b"/>
                <a:pathLst>
                  <a:path w="40359" h="31353" extrusionOk="0">
                    <a:moveTo>
                      <a:pt x="32420" y="1"/>
                    </a:moveTo>
                    <a:cubicBezTo>
                      <a:pt x="21878" y="1"/>
                      <a:pt x="22460" y="14473"/>
                      <a:pt x="19906" y="21179"/>
                    </a:cubicBezTo>
                    <a:cubicBezTo>
                      <a:pt x="17786" y="26748"/>
                      <a:pt x="12045" y="27252"/>
                      <a:pt x="9320" y="27252"/>
                    </a:cubicBezTo>
                    <a:cubicBezTo>
                      <a:pt x="8718" y="27252"/>
                      <a:pt x="8263" y="27227"/>
                      <a:pt x="8027" y="27227"/>
                    </a:cubicBezTo>
                    <a:cubicBezTo>
                      <a:pt x="7930" y="27227"/>
                      <a:pt x="7802" y="27227"/>
                      <a:pt x="7648" y="27227"/>
                    </a:cubicBezTo>
                    <a:cubicBezTo>
                      <a:pt x="5755" y="27227"/>
                      <a:pt x="1" y="27313"/>
                      <a:pt x="2195" y="29600"/>
                    </a:cubicBezTo>
                    <a:cubicBezTo>
                      <a:pt x="3299" y="30758"/>
                      <a:pt x="10011" y="31352"/>
                      <a:pt x="17159" y="31352"/>
                    </a:cubicBezTo>
                    <a:cubicBezTo>
                      <a:pt x="25381" y="31352"/>
                      <a:pt x="34178" y="30566"/>
                      <a:pt x="35679" y="28948"/>
                    </a:cubicBezTo>
                    <a:cubicBezTo>
                      <a:pt x="38486" y="25941"/>
                      <a:pt x="38921" y="17085"/>
                      <a:pt x="39673" y="8330"/>
                    </a:cubicBezTo>
                    <a:cubicBezTo>
                      <a:pt x="40359" y="354"/>
                      <a:pt x="34127" y="6"/>
                      <a:pt x="33034" y="6"/>
                    </a:cubicBezTo>
                    <a:cubicBezTo>
                      <a:pt x="32930" y="6"/>
                      <a:pt x="32872" y="9"/>
                      <a:pt x="32872" y="9"/>
                    </a:cubicBezTo>
                    <a:cubicBezTo>
                      <a:pt x="32719" y="4"/>
                      <a:pt x="32569" y="1"/>
                      <a:pt x="3242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182;p44"/>
              <p:cNvSpPr/>
              <p:nvPr/>
            </p:nvSpPr>
            <p:spPr>
              <a:xfrm>
                <a:off x="6506024" y="2798492"/>
                <a:ext cx="1232226" cy="1005344"/>
              </a:xfrm>
              <a:custGeom>
                <a:avLst/>
                <a:gdLst/>
                <a:ahLst/>
                <a:cxnLst/>
                <a:rect l="l" t="t" r="r" b="b"/>
                <a:pathLst>
                  <a:path w="38447" h="31368" extrusionOk="0">
                    <a:moveTo>
                      <a:pt x="31914" y="0"/>
                    </a:moveTo>
                    <a:lnTo>
                      <a:pt x="31914" y="0"/>
                    </a:lnTo>
                    <a:cubicBezTo>
                      <a:pt x="31914" y="0"/>
                      <a:pt x="37695" y="1187"/>
                      <a:pt x="37144" y="7218"/>
                    </a:cubicBezTo>
                    <a:cubicBezTo>
                      <a:pt x="36609" y="13267"/>
                      <a:pt x="35088" y="23860"/>
                      <a:pt x="32281" y="26550"/>
                    </a:cubicBezTo>
                    <a:cubicBezTo>
                      <a:pt x="29964" y="28785"/>
                      <a:pt x="22064" y="29573"/>
                      <a:pt x="16033" y="29573"/>
                    </a:cubicBezTo>
                    <a:cubicBezTo>
                      <a:pt x="14759" y="29573"/>
                      <a:pt x="13569" y="29538"/>
                      <a:pt x="12532" y="29474"/>
                    </a:cubicBezTo>
                    <a:cubicBezTo>
                      <a:pt x="5615" y="29039"/>
                      <a:pt x="1254" y="27719"/>
                      <a:pt x="1254" y="27719"/>
                    </a:cubicBezTo>
                    <a:cubicBezTo>
                      <a:pt x="1254" y="27719"/>
                      <a:pt x="0" y="28538"/>
                      <a:pt x="368" y="29056"/>
                    </a:cubicBezTo>
                    <a:cubicBezTo>
                      <a:pt x="723" y="29535"/>
                      <a:pt x="3630" y="31368"/>
                      <a:pt x="16954" y="31368"/>
                    </a:cubicBezTo>
                    <a:cubicBezTo>
                      <a:pt x="18053" y="31368"/>
                      <a:pt x="19223" y="31355"/>
                      <a:pt x="20468" y="31328"/>
                    </a:cubicBezTo>
                    <a:cubicBezTo>
                      <a:pt x="36793" y="30978"/>
                      <a:pt x="35657" y="28572"/>
                      <a:pt x="36342" y="25932"/>
                    </a:cubicBezTo>
                    <a:cubicBezTo>
                      <a:pt x="37010" y="23308"/>
                      <a:pt x="38447" y="9273"/>
                      <a:pt x="38246" y="6182"/>
                    </a:cubicBezTo>
                    <a:cubicBezTo>
                      <a:pt x="38046" y="3091"/>
                      <a:pt x="36492" y="535"/>
                      <a:pt x="31914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183;p44"/>
              <p:cNvSpPr/>
              <p:nvPr/>
            </p:nvSpPr>
            <p:spPr>
              <a:xfrm>
                <a:off x="6779122" y="1961987"/>
                <a:ext cx="599816" cy="586579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8302" extrusionOk="0">
                    <a:moveTo>
                      <a:pt x="9823" y="1"/>
                    </a:moveTo>
                    <a:cubicBezTo>
                      <a:pt x="9350" y="1"/>
                      <a:pt x="8871" y="77"/>
                      <a:pt x="8405" y="235"/>
                    </a:cubicBezTo>
                    <a:lnTo>
                      <a:pt x="6701" y="1037"/>
                    </a:lnTo>
                    <a:cubicBezTo>
                      <a:pt x="6564" y="978"/>
                      <a:pt x="6424" y="950"/>
                      <a:pt x="6285" y="950"/>
                    </a:cubicBezTo>
                    <a:cubicBezTo>
                      <a:pt x="5645" y="950"/>
                      <a:pt x="5021" y="1525"/>
                      <a:pt x="4746" y="2157"/>
                    </a:cubicBezTo>
                    <a:cubicBezTo>
                      <a:pt x="4429" y="2925"/>
                      <a:pt x="4395" y="3811"/>
                      <a:pt x="4011" y="4546"/>
                    </a:cubicBezTo>
                    <a:cubicBezTo>
                      <a:pt x="3242" y="6117"/>
                      <a:pt x="1104" y="6902"/>
                      <a:pt x="903" y="8640"/>
                    </a:cubicBezTo>
                    <a:cubicBezTo>
                      <a:pt x="736" y="9926"/>
                      <a:pt x="1772" y="11196"/>
                      <a:pt x="1421" y="12449"/>
                    </a:cubicBezTo>
                    <a:cubicBezTo>
                      <a:pt x="1170" y="13285"/>
                      <a:pt x="352" y="13869"/>
                      <a:pt x="185" y="14722"/>
                    </a:cubicBezTo>
                    <a:cubicBezTo>
                      <a:pt x="1" y="15640"/>
                      <a:pt x="652" y="16526"/>
                      <a:pt x="1388" y="17094"/>
                    </a:cubicBezTo>
                    <a:cubicBezTo>
                      <a:pt x="2476" y="17896"/>
                      <a:pt x="3762" y="18302"/>
                      <a:pt x="5053" y="18302"/>
                    </a:cubicBezTo>
                    <a:cubicBezTo>
                      <a:pt x="6102" y="18302"/>
                      <a:pt x="7153" y="18034"/>
                      <a:pt x="8104" y="17495"/>
                    </a:cubicBezTo>
                    <a:cubicBezTo>
                      <a:pt x="9090" y="16910"/>
                      <a:pt x="9959" y="16025"/>
                      <a:pt x="11095" y="15824"/>
                    </a:cubicBezTo>
                    <a:cubicBezTo>
                      <a:pt x="11273" y="15791"/>
                      <a:pt x="11451" y="15775"/>
                      <a:pt x="11629" y="15775"/>
                    </a:cubicBezTo>
                    <a:cubicBezTo>
                      <a:pt x="12418" y="15775"/>
                      <a:pt x="13202" y="16076"/>
                      <a:pt x="13952" y="16376"/>
                    </a:cubicBezTo>
                    <a:cubicBezTo>
                      <a:pt x="14727" y="16685"/>
                      <a:pt x="15536" y="16995"/>
                      <a:pt x="16352" y="16995"/>
                    </a:cubicBezTo>
                    <a:cubicBezTo>
                      <a:pt x="16504" y="16995"/>
                      <a:pt x="16657" y="16984"/>
                      <a:pt x="16810" y="16960"/>
                    </a:cubicBezTo>
                    <a:cubicBezTo>
                      <a:pt x="17795" y="16810"/>
                      <a:pt x="18714" y="15908"/>
                      <a:pt x="18514" y="14939"/>
                    </a:cubicBezTo>
                    <a:cubicBezTo>
                      <a:pt x="18347" y="14120"/>
                      <a:pt x="17461" y="13585"/>
                      <a:pt x="17328" y="12767"/>
                    </a:cubicBezTo>
                    <a:cubicBezTo>
                      <a:pt x="17177" y="11881"/>
                      <a:pt x="17929" y="11096"/>
                      <a:pt x="18079" y="10227"/>
                    </a:cubicBezTo>
                    <a:cubicBezTo>
                      <a:pt x="18247" y="9275"/>
                      <a:pt x="17712" y="8356"/>
                      <a:pt x="17060" y="7654"/>
                    </a:cubicBezTo>
                    <a:cubicBezTo>
                      <a:pt x="16425" y="6952"/>
                      <a:pt x="15640" y="6367"/>
                      <a:pt x="15105" y="5582"/>
                    </a:cubicBezTo>
                    <a:cubicBezTo>
                      <a:pt x="14370" y="4462"/>
                      <a:pt x="14203" y="3042"/>
                      <a:pt x="13468" y="1923"/>
                    </a:cubicBezTo>
                    <a:cubicBezTo>
                      <a:pt x="12627" y="693"/>
                      <a:pt x="11250" y="1"/>
                      <a:pt x="982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184;p44"/>
              <p:cNvSpPr/>
              <p:nvPr/>
            </p:nvSpPr>
            <p:spPr>
              <a:xfrm>
                <a:off x="6942449" y="1973781"/>
                <a:ext cx="263515" cy="500204"/>
              </a:xfrm>
              <a:custGeom>
                <a:avLst/>
                <a:gdLst/>
                <a:ahLst/>
                <a:cxnLst/>
                <a:rect l="l" t="t" r="r" b="b"/>
                <a:pathLst>
                  <a:path w="8222" h="15607" extrusionOk="0">
                    <a:moveTo>
                      <a:pt x="4462" y="1"/>
                    </a:moveTo>
                    <a:lnTo>
                      <a:pt x="235" y="2023"/>
                    </a:lnTo>
                    <a:cubicBezTo>
                      <a:pt x="235" y="2023"/>
                      <a:pt x="1" y="7436"/>
                      <a:pt x="101" y="9775"/>
                    </a:cubicBezTo>
                    <a:cubicBezTo>
                      <a:pt x="201" y="12115"/>
                      <a:pt x="2507" y="12415"/>
                      <a:pt x="2507" y="12415"/>
                    </a:cubicBezTo>
                    <a:cubicBezTo>
                      <a:pt x="2507" y="12415"/>
                      <a:pt x="2708" y="15005"/>
                      <a:pt x="2591" y="15607"/>
                    </a:cubicBezTo>
                    <a:lnTo>
                      <a:pt x="8222" y="15573"/>
                    </a:lnTo>
                    <a:lnTo>
                      <a:pt x="8155" y="4211"/>
                    </a:lnTo>
                    <a:lnTo>
                      <a:pt x="4462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185;p44"/>
              <p:cNvSpPr/>
              <p:nvPr/>
            </p:nvSpPr>
            <p:spPr>
              <a:xfrm>
                <a:off x="6959596" y="2161755"/>
                <a:ext cx="18781" cy="1932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03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602"/>
                      <a:pt x="285" y="602"/>
                    </a:cubicBezTo>
                    <a:cubicBezTo>
                      <a:pt x="452" y="602"/>
                      <a:pt x="585" y="485"/>
                      <a:pt x="585" y="318"/>
                    </a:cubicBezTo>
                    <a:cubicBezTo>
                      <a:pt x="585" y="151"/>
                      <a:pt x="468" y="17"/>
                      <a:pt x="3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186;p44"/>
              <p:cNvSpPr/>
              <p:nvPr/>
            </p:nvSpPr>
            <p:spPr>
              <a:xfrm>
                <a:off x="6953186" y="2143326"/>
                <a:ext cx="38043" cy="11634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63" extrusionOk="0">
                    <a:moveTo>
                      <a:pt x="610" y="1"/>
                    </a:moveTo>
                    <a:cubicBezTo>
                      <a:pt x="437" y="1"/>
                      <a:pt x="267" y="59"/>
                      <a:pt x="134" y="175"/>
                    </a:cubicBezTo>
                    <a:cubicBezTo>
                      <a:pt x="34" y="258"/>
                      <a:pt x="0" y="342"/>
                      <a:pt x="17" y="358"/>
                    </a:cubicBezTo>
                    <a:cubicBezTo>
                      <a:pt x="20" y="361"/>
                      <a:pt x="24" y="362"/>
                      <a:pt x="29" y="362"/>
                    </a:cubicBezTo>
                    <a:cubicBezTo>
                      <a:pt x="87" y="362"/>
                      <a:pt x="294" y="207"/>
                      <a:pt x="585" y="191"/>
                    </a:cubicBezTo>
                    <a:cubicBezTo>
                      <a:pt x="600" y="190"/>
                      <a:pt x="615" y="190"/>
                      <a:pt x="630" y="190"/>
                    </a:cubicBezTo>
                    <a:cubicBezTo>
                      <a:pt x="896" y="190"/>
                      <a:pt x="1096" y="313"/>
                      <a:pt x="1156" y="313"/>
                    </a:cubicBezTo>
                    <a:cubicBezTo>
                      <a:pt x="1162" y="313"/>
                      <a:pt x="1167" y="311"/>
                      <a:pt x="1170" y="308"/>
                    </a:cubicBezTo>
                    <a:cubicBezTo>
                      <a:pt x="1186" y="275"/>
                      <a:pt x="1153" y="208"/>
                      <a:pt x="1053" y="141"/>
                    </a:cubicBezTo>
                    <a:cubicBezTo>
                      <a:pt x="919" y="47"/>
                      <a:pt x="764" y="1"/>
                      <a:pt x="6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187;p44"/>
              <p:cNvSpPr/>
              <p:nvPr/>
            </p:nvSpPr>
            <p:spPr>
              <a:xfrm>
                <a:off x="7069367" y="2161755"/>
                <a:ext cx="18781" cy="1932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03" extrusionOk="0">
                    <a:moveTo>
                      <a:pt x="302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8"/>
                      <a:pt x="135" y="602"/>
                      <a:pt x="285" y="602"/>
                    </a:cubicBezTo>
                    <a:cubicBezTo>
                      <a:pt x="452" y="602"/>
                      <a:pt x="586" y="485"/>
                      <a:pt x="586" y="318"/>
                    </a:cubicBezTo>
                    <a:cubicBezTo>
                      <a:pt x="586" y="151"/>
                      <a:pt x="469" y="17"/>
                      <a:pt x="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188;p44"/>
              <p:cNvSpPr/>
              <p:nvPr/>
            </p:nvSpPr>
            <p:spPr>
              <a:xfrm>
                <a:off x="7065104" y="2145377"/>
                <a:ext cx="38043" cy="1134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54" extrusionOk="0">
                    <a:moveTo>
                      <a:pt x="611" y="1"/>
                    </a:moveTo>
                    <a:cubicBezTo>
                      <a:pt x="436" y="1"/>
                      <a:pt x="262" y="60"/>
                      <a:pt x="117" y="177"/>
                    </a:cubicBezTo>
                    <a:cubicBezTo>
                      <a:pt x="34" y="261"/>
                      <a:pt x="0" y="328"/>
                      <a:pt x="17" y="345"/>
                    </a:cubicBezTo>
                    <a:cubicBezTo>
                      <a:pt x="21" y="350"/>
                      <a:pt x="28" y="353"/>
                      <a:pt x="37" y="353"/>
                    </a:cubicBezTo>
                    <a:cubicBezTo>
                      <a:pt x="104" y="353"/>
                      <a:pt x="305" y="209"/>
                      <a:pt x="585" y="194"/>
                    </a:cubicBezTo>
                    <a:cubicBezTo>
                      <a:pt x="600" y="193"/>
                      <a:pt x="615" y="193"/>
                      <a:pt x="630" y="193"/>
                    </a:cubicBezTo>
                    <a:cubicBezTo>
                      <a:pt x="884" y="193"/>
                      <a:pt x="1078" y="304"/>
                      <a:pt x="1147" y="304"/>
                    </a:cubicBezTo>
                    <a:cubicBezTo>
                      <a:pt x="1158" y="304"/>
                      <a:pt x="1165" y="301"/>
                      <a:pt x="1170" y="294"/>
                    </a:cubicBezTo>
                    <a:cubicBezTo>
                      <a:pt x="1187" y="278"/>
                      <a:pt x="1136" y="211"/>
                      <a:pt x="1036" y="127"/>
                    </a:cubicBezTo>
                    <a:cubicBezTo>
                      <a:pt x="906" y="43"/>
                      <a:pt x="758" y="1"/>
                      <a:pt x="61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189;p44"/>
              <p:cNvSpPr/>
              <p:nvPr/>
            </p:nvSpPr>
            <p:spPr>
              <a:xfrm>
                <a:off x="7001357" y="2153165"/>
                <a:ext cx="30576" cy="91086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842" extrusionOk="0">
                    <a:moveTo>
                      <a:pt x="919" y="1"/>
                    </a:moveTo>
                    <a:cubicBezTo>
                      <a:pt x="880" y="1"/>
                      <a:pt x="599" y="747"/>
                      <a:pt x="285" y="1689"/>
                    </a:cubicBezTo>
                    <a:cubicBezTo>
                      <a:pt x="201" y="1923"/>
                      <a:pt x="135" y="2140"/>
                      <a:pt x="68" y="2357"/>
                    </a:cubicBezTo>
                    <a:cubicBezTo>
                      <a:pt x="18" y="2457"/>
                      <a:pt x="1" y="2591"/>
                      <a:pt x="34" y="2691"/>
                    </a:cubicBezTo>
                    <a:cubicBezTo>
                      <a:pt x="51" y="2758"/>
                      <a:pt x="101" y="2808"/>
                      <a:pt x="168" y="2825"/>
                    </a:cubicBezTo>
                    <a:cubicBezTo>
                      <a:pt x="201" y="2825"/>
                      <a:pt x="252" y="2842"/>
                      <a:pt x="302" y="2842"/>
                    </a:cubicBezTo>
                    <a:cubicBezTo>
                      <a:pt x="469" y="2842"/>
                      <a:pt x="653" y="2842"/>
                      <a:pt x="820" y="2808"/>
                    </a:cubicBezTo>
                    <a:cubicBezTo>
                      <a:pt x="653" y="2758"/>
                      <a:pt x="485" y="2741"/>
                      <a:pt x="302" y="2741"/>
                    </a:cubicBezTo>
                    <a:cubicBezTo>
                      <a:pt x="218" y="2725"/>
                      <a:pt x="151" y="2708"/>
                      <a:pt x="135" y="2658"/>
                    </a:cubicBezTo>
                    <a:cubicBezTo>
                      <a:pt x="135" y="2574"/>
                      <a:pt x="151" y="2474"/>
                      <a:pt x="185" y="2407"/>
                    </a:cubicBezTo>
                    <a:lnTo>
                      <a:pt x="419" y="1739"/>
                    </a:lnTo>
                    <a:cubicBezTo>
                      <a:pt x="719" y="787"/>
                      <a:pt x="953" y="18"/>
                      <a:pt x="920" y="1"/>
                    </a:cubicBezTo>
                    <a:cubicBezTo>
                      <a:pt x="919" y="1"/>
                      <a:pt x="919" y="1"/>
                      <a:pt x="9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190;p44"/>
              <p:cNvSpPr/>
              <p:nvPr/>
            </p:nvSpPr>
            <p:spPr>
              <a:xfrm>
                <a:off x="7022798" y="2339536"/>
                <a:ext cx="97496" cy="50607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579" extrusionOk="0">
                    <a:moveTo>
                      <a:pt x="3041" y="1"/>
                    </a:moveTo>
                    <a:lnTo>
                      <a:pt x="3041" y="1"/>
                    </a:lnTo>
                    <a:cubicBezTo>
                      <a:pt x="2139" y="619"/>
                      <a:pt x="1086" y="970"/>
                      <a:pt x="0" y="1003"/>
                    </a:cubicBezTo>
                    <a:lnTo>
                      <a:pt x="34" y="1571"/>
                    </a:lnTo>
                    <a:cubicBezTo>
                      <a:pt x="120" y="1576"/>
                      <a:pt x="204" y="1579"/>
                      <a:pt x="286" y="1579"/>
                    </a:cubicBezTo>
                    <a:cubicBezTo>
                      <a:pt x="2376" y="1579"/>
                      <a:pt x="3041" y="1"/>
                      <a:pt x="304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191;p44"/>
              <p:cNvSpPr/>
              <p:nvPr/>
            </p:nvSpPr>
            <p:spPr>
              <a:xfrm>
                <a:off x="7030811" y="2254059"/>
                <a:ext cx="3163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707" extrusionOk="0">
                    <a:moveTo>
                      <a:pt x="565" y="0"/>
                    </a:moveTo>
                    <a:cubicBezTo>
                      <a:pt x="501" y="0"/>
                      <a:pt x="440" y="14"/>
                      <a:pt x="385" y="45"/>
                    </a:cubicBezTo>
                    <a:cubicBezTo>
                      <a:pt x="185" y="128"/>
                      <a:pt x="51" y="295"/>
                      <a:pt x="18" y="496"/>
                    </a:cubicBezTo>
                    <a:lnTo>
                      <a:pt x="1" y="512"/>
                    </a:lnTo>
                    <a:cubicBezTo>
                      <a:pt x="1" y="546"/>
                      <a:pt x="18" y="596"/>
                      <a:pt x="51" y="613"/>
                    </a:cubicBezTo>
                    <a:cubicBezTo>
                      <a:pt x="101" y="646"/>
                      <a:pt x="135" y="663"/>
                      <a:pt x="185" y="663"/>
                    </a:cubicBezTo>
                    <a:cubicBezTo>
                      <a:pt x="280" y="695"/>
                      <a:pt x="375" y="706"/>
                      <a:pt x="475" y="706"/>
                    </a:cubicBezTo>
                    <a:cubicBezTo>
                      <a:pt x="532" y="706"/>
                      <a:pt x="591" y="702"/>
                      <a:pt x="652" y="696"/>
                    </a:cubicBezTo>
                    <a:cubicBezTo>
                      <a:pt x="803" y="663"/>
                      <a:pt x="937" y="546"/>
                      <a:pt x="970" y="395"/>
                    </a:cubicBezTo>
                    <a:cubicBezTo>
                      <a:pt x="987" y="245"/>
                      <a:pt x="903" y="111"/>
                      <a:pt x="786" y="45"/>
                    </a:cubicBezTo>
                    <a:cubicBezTo>
                      <a:pt x="715" y="18"/>
                      <a:pt x="638" y="0"/>
                      <a:pt x="56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192;p44"/>
              <p:cNvSpPr/>
              <p:nvPr/>
            </p:nvSpPr>
            <p:spPr>
              <a:xfrm>
                <a:off x="7024401" y="2243097"/>
                <a:ext cx="33717" cy="3169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989" extrusionOk="0">
                    <a:moveTo>
                      <a:pt x="993" y="0"/>
                    </a:moveTo>
                    <a:cubicBezTo>
                      <a:pt x="991" y="0"/>
                      <a:pt x="989" y="1"/>
                      <a:pt x="986" y="2"/>
                    </a:cubicBezTo>
                    <a:cubicBezTo>
                      <a:pt x="985" y="2"/>
                      <a:pt x="985" y="2"/>
                      <a:pt x="984" y="2"/>
                    </a:cubicBezTo>
                    <a:cubicBezTo>
                      <a:pt x="953" y="2"/>
                      <a:pt x="946" y="359"/>
                      <a:pt x="669" y="637"/>
                    </a:cubicBezTo>
                    <a:cubicBezTo>
                      <a:pt x="368" y="905"/>
                      <a:pt x="0" y="871"/>
                      <a:pt x="0" y="921"/>
                    </a:cubicBezTo>
                    <a:cubicBezTo>
                      <a:pt x="0" y="955"/>
                      <a:pt x="84" y="988"/>
                      <a:pt x="234" y="988"/>
                    </a:cubicBezTo>
                    <a:cubicBezTo>
                      <a:pt x="652" y="971"/>
                      <a:pt x="1003" y="654"/>
                      <a:pt x="1036" y="236"/>
                    </a:cubicBezTo>
                    <a:cubicBezTo>
                      <a:pt x="1052" y="97"/>
                      <a:pt x="1024" y="0"/>
                      <a:pt x="99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193;p44"/>
              <p:cNvSpPr/>
              <p:nvPr/>
            </p:nvSpPr>
            <p:spPr>
              <a:xfrm>
                <a:off x="6940334" y="1961634"/>
                <a:ext cx="313834" cy="304122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489" extrusionOk="0">
                    <a:moveTo>
                      <a:pt x="58" y="2388"/>
                    </a:moveTo>
                    <a:cubicBezTo>
                      <a:pt x="36" y="2464"/>
                      <a:pt x="16" y="2541"/>
                      <a:pt x="0" y="2619"/>
                    </a:cubicBezTo>
                    <a:lnTo>
                      <a:pt x="58" y="2388"/>
                    </a:lnTo>
                    <a:close/>
                    <a:moveTo>
                      <a:pt x="3765" y="1"/>
                    </a:moveTo>
                    <a:cubicBezTo>
                      <a:pt x="3641" y="1"/>
                      <a:pt x="3517" y="5"/>
                      <a:pt x="3392" y="12"/>
                    </a:cubicBezTo>
                    <a:cubicBezTo>
                      <a:pt x="2573" y="46"/>
                      <a:pt x="1771" y="330"/>
                      <a:pt x="1120" y="814"/>
                    </a:cubicBezTo>
                    <a:cubicBezTo>
                      <a:pt x="667" y="1174"/>
                      <a:pt x="320" y="1650"/>
                      <a:pt x="122" y="2192"/>
                    </a:cubicBezTo>
                    <a:lnTo>
                      <a:pt x="122" y="2192"/>
                    </a:lnTo>
                    <a:cubicBezTo>
                      <a:pt x="120" y="2178"/>
                      <a:pt x="119" y="2165"/>
                      <a:pt x="117" y="2151"/>
                    </a:cubicBezTo>
                    <a:lnTo>
                      <a:pt x="58" y="2388"/>
                    </a:lnTo>
                    <a:lnTo>
                      <a:pt x="58" y="2388"/>
                    </a:lnTo>
                    <a:cubicBezTo>
                      <a:pt x="77" y="2322"/>
                      <a:pt x="99" y="2256"/>
                      <a:pt x="122" y="2192"/>
                    </a:cubicBezTo>
                    <a:lnTo>
                      <a:pt x="122" y="2192"/>
                    </a:lnTo>
                    <a:cubicBezTo>
                      <a:pt x="308" y="3575"/>
                      <a:pt x="1501" y="4607"/>
                      <a:pt x="2891" y="4607"/>
                    </a:cubicBezTo>
                    <a:lnTo>
                      <a:pt x="2256" y="3204"/>
                    </a:lnTo>
                    <a:lnTo>
                      <a:pt x="2256" y="3204"/>
                    </a:lnTo>
                    <a:cubicBezTo>
                      <a:pt x="2824" y="3872"/>
                      <a:pt x="3409" y="4540"/>
                      <a:pt x="4194" y="4941"/>
                    </a:cubicBezTo>
                    <a:cubicBezTo>
                      <a:pt x="4561" y="5125"/>
                      <a:pt x="4986" y="5232"/>
                      <a:pt x="5400" y="5232"/>
                    </a:cubicBezTo>
                    <a:cubicBezTo>
                      <a:pt x="5853" y="5232"/>
                      <a:pt x="6293" y="5104"/>
                      <a:pt x="6633" y="4808"/>
                    </a:cubicBezTo>
                    <a:cubicBezTo>
                      <a:pt x="6851" y="5376"/>
                      <a:pt x="6851" y="6011"/>
                      <a:pt x="7051" y="6595"/>
                    </a:cubicBezTo>
                    <a:cubicBezTo>
                      <a:pt x="7248" y="7170"/>
                      <a:pt x="7687" y="9488"/>
                      <a:pt x="8289" y="9488"/>
                    </a:cubicBezTo>
                    <a:cubicBezTo>
                      <a:pt x="8300" y="9488"/>
                      <a:pt x="8310" y="9487"/>
                      <a:pt x="8321" y="9486"/>
                    </a:cubicBezTo>
                    <a:cubicBezTo>
                      <a:pt x="8872" y="9402"/>
                      <a:pt x="9273" y="6980"/>
                      <a:pt x="9407" y="6445"/>
                    </a:cubicBezTo>
                    <a:cubicBezTo>
                      <a:pt x="9791" y="4941"/>
                      <a:pt x="9307" y="3270"/>
                      <a:pt x="8304" y="2084"/>
                    </a:cubicBezTo>
                    <a:cubicBezTo>
                      <a:pt x="7166" y="759"/>
                      <a:pt x="5503" y="1"/>
                      <a:pt x="376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194;p44"/>
              <p:cNvSpPr/>
              <p:nvPr/>
            </p:nvSpPr>
            <p:spPr>
              <a:xfrm>
                <a:off x="6767873" y="1993620"/>
                <a:ext cx="207812" cy="375402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11713" extrusionOk="0">
                    <a:moveTo>
                      <a:pt x="6484" y="0"/>
                    </a:moveTo>
                    <a:cubicBezTo>
                      <a:pt x="6350" y="150"/>
                      <a:pt x="6200" y="301"/>
                      <a:pt x="6033" y="418"/>
                    </a:cubicBezTo>
                    <a:cubicBezTo>
                      <a:pt x="5832" y="551"/>
                      <a:pt x="5615" y="668"/>
                      <a:pt x="5398" y="769"/>
                    </a:cubicBezTo>
                    <a:cubicBezTo>
                      <a:pt x="5130" y="869"/>
                      <a:pt x="4830" y="986"/>
                      <a:pt x="4496" y="1153"/>
                    </a:cubicBezTo>
                    <a:cubicBezTo>
                      <a:pt x="3694" y="1571"/>
                      <a:pt x="3242" y="2440"/>
                      <a:pt x="3359" y="3342"/>
                    </a:cubicBezTo>
                    <a:cubicBezTo>
                      <a:pt x="3409" y="3826"/>
                      <a:pt x="3610" y="4311"/>
                      <a:pt x="3560" y="4795"/>
                    </a:cubicBezTo>
                    <a:cubicBezTo>
                      <a:pt x="3560" y="5046"/>
                      <a:pt x="3460" y="5280"/>
                      <a:pt x="3309" y="5481"/>
                    </a:cubicBezTo>
                    <a:cubicBezTo>
                      <a:pt x="3125" y="5648"/>
                      <a:pt x="2875" y="5765"/>
                      <a:pt x="2624" y="5798"/>
                    </a:cubicBezTo>
                    <a:cubicBezTo>
                      <a:pt x="2090" y="5898"/>
                      <a:pt x="1588" y="6166"/>
                      <a:pt x="1171" y="6533"/>
                    </a:cubicBezTo>
                    <a:cubicBezTo>
                      <a:pt x="786" y="6884"/>
                      <a:pt x="502" y="7302"/>
                      <a:pt x="318" y="7786"/>
                    </a:cubicBezTo>
                    <a:cubicBezTo>
                      <a:pt x="1" y="8622"/>
                      <a:pt x="84" y="9541"/>
                      <a:pt x="536" y="10293"/>
                    </a:cubicBezTo>
                    <a:cubicBezTo>
                      <a:pt x="820" y="10811"/>
                      <a:pt x="1237" y="11212"/>
                      <a:pt x="1755" y="11496"/>
                    </a:cubicBezTo>
                    <a:cubicBezTo>
                      <a:pt x="1889" y="11579"/>
                      <a:pt x="2039" y="11629"/>
                      <a:pt x="2190" y="11679"/>
                    </a:cubicBezTo>
                    <a:cubicBezTo>
                      <a:pt x="2240" y="11696"/>
                      <a:pt x="2290" y="11713"/>
                      <a:pt x="2340" y="11713"/>
                    </a:cubicBezTo>
                    <a:cubicBezTo>
                      <a:pt x="2357" y="11696"/>
                      <a:pt x="2140" y="11646"/>
                      <a:pt x="1789" y="11429"/>
                    </a:cubicBezTo>
                    <a:cubicBezTo>
                      <a:pt x="1304" y="11145"/>
                      <a:pt x="903" y="10727"/>
                      <a:pt x="636" y="10226"/>
                    </a:cubicBezTo>
                    <a:cubicBezTo>
                      <a:pt x="218" y="9507"/>
                      <a:pt x="168" y="8622"/>
                      <a:pt x="469" y="7853"/>
                    </a:cubicBezTo>
                    <a:cubicBezTo>
                      <a:pt x="836" y="6884"/>
                      <a:pt x="1655" y="6182"/>
                      <a:pt x="2674" y="5965"/>
                    </a:cubicBezTo>
                    <a:cubicBezTo>
                      <a:pt x="2958" y="5915"/>
                      <a:pt x="3226" y="5798"/>
                      <a:pt x="3426" y="5597"/>
                    </a:cubicBezTo>
                    <a:cubicBezTo>
                      <a:pt x="3610" y="5364"/>
                      <a:pt x="3727" y="5096"/>
                      <a:pt x="3727" y="4812"/>
                    </a:cubicBezTo>
                    <a:cubicBezTo>
                      <a:pt x="3777" y="4261"/>
                      <a:pt x="3560" y="3776"/>
                      <a:pt x="3510" y="3325"/>
                    </a:cubicBezTo>
                    <a:cubicBezTo>
                      <a:pt x="3460" y="2891"/>
                      <a:pt x="3543" y="2440"/>
                      <a:pt x="3760" y="2055"/>
                    </a:cubicBezTo>
                    <a:cubicBezTo>
                      <a:pt x="3944" y="1721"/>
                      <a:pt x="4228" y="1454"/>
                      <a:pt x="4562" y="1270"/>
                    </a:cubicBezTo>
                    <a:cubicBezTo>
                      <a:pt x="4863" y="1086"/>
                      <a:pt x="5181" y="969"/>
                      <a:pt x="5431" y="852"/>
                    </a:cubicBezTo>
                    <a:cubicBezTo>
                      <a:pt x="5665" y="752"/>
                      <a:pt x="5882" y="635"/>
                      <a:pt x="6083" y="485"/>
                    </a:cubicBezTo>
                    <a:cubicBezTo>
                      <a:pt x="6200" y="384"/>
                      <a:pt x="6317" y="267"/>
                      <a:pt x="6400" y="134"/>
                    </a:cubicBezTo>
                    <a:cubicBezTo>
                      <a:pt x="6434" y="100"/>
                      <a:pt x="6467" y="50"/>
                      <a:pt x="64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195;p44"/>
              <p:cNvSpPr/>
              <p:nvPr/>
            </p:nvSpPr>
            <p:spPr>
              <a:xfrm>
                <a:off x="7203272" y="2032689"/>
                <a:ext cx="192813" cy="435399"/>
              </a:xfrm>
              <a:custGeom>
                <a:avLst/>
                <a:gdLst/>
                <a:ahLst/>
                <a:cxnLst/>
                <a:rect l="l" t="t" r="r" b="b"/>
                <a:pathLst>
                  <a:path w="6016" h="13585" extrusionOk="0">
                    <a:moveTo>
                      <a:pt x="17" y="1"/>
                    </a:moveTo>
                    <a:cubicBezTo>
                      <a:pt x="0" y="68"/>
                      <a:pt x="0" y="118"/>
                      <a:pt x="0" y="185"/>
                    </a:cubicBezTo>
                    <a:cubicBezTo>
                      <a:pt x="17" y="352"/>
                      <a:pt x="50" y="519"/>
                      <a:pt x="84" y="669"/>
                    </a:cubicBezTo>
                    <a:cubicBezTo>
                      <a:pt x="284" y="1271"/>
                      <a:pt x="618" y="1789"/>
                      <a:pt x="1086" y="2206"/>
                    </a:cubicBezTo>
                    <a:cubicBezTo>
                      <a:pt x="1637" y="2758"/>
                      <a:pt x="2439" y="3242"/>
                      <a:pt x="3208" y="3877"/>
                    </a:cubicBezTo>
                    <a:cubicBezTo>
                      <a:pt x="3609" y="4211"/>
                      <a:pt x="3960" y="4612"/>
                      <a:pt x="4211" y="5080"/>
                    </a:cubicBezTo>
                    <a:cubicBezTo>
                      <a:pt x="4478" y="5565"/>
                      <a:pt x="4578" y="6133"/>
                      <a:pt x="4461" y="6668"/>
                    </a:cubicBezTo>
                    <a:cubicBezTo>
                      <a:pt x="4328" y="7219"/>
                      <a:pt x="3943" y="7720"/>
                      <a:pt x="3977" y="8322"/>
                    </a:cubicBezTo>
                    <a:cubicBezTo>
                      <a:pt x="3993" y="8906"/>
                      <a:pt x="4328" y="9424"/>
                      <a:pt x="4829" y="9692"/>
                    </a:cubicBezTo>
                    <a:cubicBezTo>
                      <a:pt x="5046" y="9792"/>
                      <a:pt x="5247" y="9942"/>
                      <a:pt x="5430" y="10093"/>
                    </a:cubicBezTo>
                    <a:cubicBezTo>
                      <a:pt x="5581" y="10243"/>
                      <a:pt x="5698" y="10444"/>
                      <a:pt x="5764" y="10661"/>
                    </a:cubicBezTo>
                    <a:cubicBezTo>
                      <a:pt x="5865" y="11045"/>
                      <a:pt x="5848" y="11463"/>
                      <a:pt x="5698" y="11847"/>
                    </a:cubicBezTo>
                    <a:cubicBezTo>
                      <a:pt x="5447" y="12399"/>
                      <a:pt x="5046" y="12866"/>
                      <a:pt x="4545" y="13201"/>
                    </a:cubicBezTo>
                    <a:cubicBezTo>
                      <a:pt x="4194" y="13451"/>
                      <a:pt x="3993" y="13568"/>
                      <a:pt x="3993" y="13585"/>
                    </a:cubicBezTo>
                    <a:cubicBezTo>
                      <a:pt x="4060" y="13551"/>
                      <a:pt x="4110" y="13535"/>
                      <a:pt x="4160" y="13501"/>
                    </a:cubicBezTo>
                    <a:cubicBezTo>
                      <a:pt x="4261" y="13451"/>
                      <a:pt x="4394" y="13368"/>
                      <a:pt x="4578" y="13251"/>
                    </a:cubicBezTo>
                    <a:cubicBezTo>
                      <a:pt x="4812" y="13100"/>
                      <a:pt x="5013" y="12933"/>
                      <a:pt x="5196" y="12749"/>
                    </a:cubicBezTo>
                    <a:cubicBezTo>
                      <a:pt x="5464" y="12516"/>
                      <a:pt x="5664" y="12215"/>
                      <a:pt x="5815" y="11897"/>
                    </a:cubicBezTo>
                    <a:cubicBezTo>
                      <a:pt x="5982" y="11496"/>
                      <a:pt x="6015" y="11045"/>
                      <a:pt x="5898" y="10611"/>
                    </a:cubicBezTo>
                    <a:cubicBezTo>
                      <a:pt x="5831" y="10377"/>
                      <a:pt x="5714" y="10160"/>
                      <a:pt x="5531" y="9976"/>
                    </a:cubicBezTo>
                    <a:cubicBezTo>
                      <a:pt x="5347" y="9809"/>
                      <a:pt x="5130" y="9675"/>
                      <a:pt x="4912" y="9558"/>
                    </a:cubicBezTo>
                    <a:cubicBezTo>
                      <a:pt x="4461" y="9307"/>
                      <a:pt x="4160" y="8840"/>
                      <a:pt x="4144" y="8322"/>
                    </a:cubicBezTo>
                    <a:cubicBezTo>
                      <a:pt x="4110" y="7787"/>
                      <a:pt x="4478" y="7302"/>
                      <a:pt x="4628" y="6718"/>
                    </a:cubicBezTo>
                    <a:cubicBezTo>
                      <a:pt x="4762" y="6133"/>
                      <a:pt x="4662" y="5515"/>
                      <a:pt x="4361" y="4997"/>
                    </a:cubicBezTo>
                    <a:cubicBezTo>
                      <a:pt x="4094" y="4529"/>
                      <a:pt x="3743" y="4094"/>
                      <a:pt x="3308" y="3760"/>
                    </a:cubicBezTo>
                    <a:cubicBezTo>
                      <a:pt x="2523" y="3109"/>
                      <a:pt x="1721" y="2657"/>
                      <a:pt x="1170" y="2123"/>
                    </a:cubicBezTo>
                    <a:cubicBezTo>
                      <a:pt x="718" y="1722"/>
                      <a:pt x="368" y="1221"/>
                      <a:pt x="150" y="652"/>
                    </a:cubicBezTo>
                    <a:cubicBezTo>
                      <a:pt x="84" y="435"/>
                      <a:pt x="50" y="218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196;p44"/>
              <p:cNvSpPr/>
              <p:nvPr/>
            </p:nvSpPr>
            <p:spPr>
              <a:xfrm>
                <a:off x="6937097" y="2036792"/>
                <a:ext cx="30576" cy="87497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730" extrusionOk="0">
                    <a:moveTo>
                      <a:pt x="779" y="1"/>
                    </a:moveTo>
                    <a:cubicBezTo>
                      <a:pt x="679" y="1"/>
                      <a:pt x="596" y="102"/>
                      <a:pt x="552" y="190"/>
                    </a:cubicBezTo>
                    <a:cubicBezTo>
                      <a:pt x="135" y="976"/>
                      <a:pt x="1" y="1861"/>
                      <a:pt x="135" y="2730"/>
                    </a:cubicBezTo>
                    <a:lnTo>
                      <a:pt x="218" y="2663"/>
                    </a:lnTo>
                    <a:lnTo>
                      <a:pt x="135" y="2613"/>
                    </a:lnTo>
                    <a:cubicBezTo>
                      <a:pt x="469" y="2346"/>
                      <a:pt x="686" y="1961"/>
                      <a:pt x="786" y="1560"/>
                    </a:cubicBezTo>
                    <a:cubicBezTo>
                      <a:pt x="886" y="1143"/>
                      <a:pt x="937" y="725"/>
                      <a:pt x="937" y="307"/>
                    </a:cubicBezTo>
                    <a:cubicBezTo>
                      <a:pt x="953" y="190"/>
                      <a:pt x="937" y="23"/>
                      <a:pt x="820" y="7"/>
                    </a:cubicBezTo>
                    <a:cubicBezTo>
                      <a:pt x="806" y="3"/>
                      <a:pt x="792" y="1"/>
                      <a:pt x="7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197;p44"/>
              <p:cNvSpPr/>
              <p:nvPr/>
            </p:nvSpPr>
            <p:spPr>
              <a:xfrm>
                <a:off x="6655441" y="2453378"/>
                <a:ext cx="856825" cy="895092"/>
              </a:xfrm>
              <a:custGeom>
                <a:avLst/>
                <a:gdLst/>
                <a:ahLst/>
                <a:cxnLst/>
                <a:rect l="l" t="t" r="r" b="b"/>
                <a:pathLst>
                  <a:path w="26734" h="27928" extrusionOk="0">
                    <a:moveTo>
                      <a:pt x="11462" y="0"/>
                    </a:moveTo>
                    <a:cubicBezTo>
                      <a:pt x="10160" y="0"/>
                      <a:pt x="7551" y="281"/>
                      <a:pt x="5748" y="2314"/>
                    </a:cubicBezTo>
                    <a:cubicBezTo>
                      <a:pt x="3175" y="5221"/>
                      <a:pt x="0" y="8646"/>
                      <a:pt x="0" y="8646"/>
                    </a:cubicBezTo>
                    <a:lnTo>
                      <a:pt x="2423" y="14728"/>
                    </a:lnTo>
                    <a:lnTo>
                      <a:pt x="8137" y="10016"/>
                    </a:lnTo>
                    <a:lnTo>
                      <a:pt x="8137" y="10016"/>
                    </a:lnTo>
                    <a:cubicBezTo>
                      <a:pt x="7669" y="10852"/>
                      <a:pt x="7402" y="11787"/>
                      <a:pt x="7385" y="12756"/>
                    </a:cubicBezTo>
                    <a:cubicBezTo>
                      <a:pt x="7385" y="14360"/>
                      <a:pt x="9056" y="15112"/>
                      <a:pt x="9056" y="15112"/>
                    </a:cubicBezTo>
                    <a:lnTo>
                      <a:pt x="9574" y="20008"/>
                    </a:lnTo>
                    <a:lnTo>
                      <a:pt x="7870" y="27928"/>
                    </a:lnTo>
                    <a:lnTo>
                      <a:pt x="25631" y="27209"/>
                    </a:lnTo>
                    <a:cubicBezTo>
                      <a:pt x="25330" y="24569"/>
                      <a:pt x="24445" y="22013"/>
                      <a:pt x="23008" y="19757"/>
                    </a:cubicBezTo>
                    <a:lnTo>
                      <a:pt x="23342" y="11470"/>
                    </a:lnTo>
                    <a:lnTo>
                      <a:pt x="26734" y="11470"/>
                    </a:lnTo>
                    <a:lnTo>
                      <a:pt x="25531" y="5421"/>
                    </a:lnTo>
                    <a:cubicBezTo>
                      <a:pt x="24645" y="476"/>
                      <a:pt x="17711" y="141"/>
                      <a:pt x="17711" y="141"/>
                    </a:cubicBezTo>
                    <a:lnTo>
                      <a:pt x="12264" y="41"/>
                    </a:lnTo>
                    <a:cubicBezTo>
                      <a:pt x="12264" y="41"/>
                      <a:pt x="11958" y="0"/>
                      <a:pt x="11462" y="0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198;p44"/>
              <p:cNvSpPr/>
              <p:nvPr/>
            </p:nvSpPr>
            <p:spPr>
              <a:xfrm>
                <a:off x="7267532" y="2603564"/>
                <a:ext cx="57850" cy="318096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9925" extrusionOk="0">
                    <a:moveTo>
                      <a:pt x="17" y="0"/>
                    </a:moveTo>
                    <a:cubicBezTo>
                      <a:pt x="0" y="134"/>
                      <a:pt x="17" y="267"/>
                      <a:pt x="33" y="401"/>
                    </a:cubicBezTo>
                    <a:cubicBezTo>
                      <a:pt x="67" y="652"/>
                      <a:pt x="117" y="1019"/>
                      <a:pt x="184" y="1470"/>
                    </a:cubicBezTo>
                    <a:cubicBezTo>
                      <a:pt x="334" y="2373"/>
                      <a:pt x="551" y="3626"/>
                      <a:pt x="819" y="4979"/>
                    </a:cubicBezTo>
                    <a:lnTo>
                      <a:pt x="1487" y="8488"/>
                    </a:lnTo>
                    <a:lnTo>
                      <a:pt x="1704" y="9541"/>
                    </a:lnTo>
                    <a:cubicBezTo>
                      <a:pt x="1721" y="9674"/>
                      <a:pt x="1754" y="9808"/>
                      <a:pt x="1788" y="9925"/>
                    </a:cubicBezTo>
                    <a:cubicBezTo>
                      <a:pt x="1805" y="9791"/>
                      <a:pt x="1788" y="9658"/>
                      <a:pt x="1771" y="9541"/>
                    </a:cubicBezTo>
                    <a:cubicBezTo>
                      <a:pt x="1738" y="9273"/>
                      <a:pt x="1688" y="8922"/>
                      <a:pt x="1621" y="8471"/>
                    </a:cubicBezTo>
                    <a:cubicBezTo>
                      <a:pt x="1470" y="7569"/>
                      <a:pt x="1253" y="6316"/>
                      <a:pt x="986" y="4946"/>
                    </a:cubicBezTo>
                    <a:lnTo>
                      <a:pt x="318" y="1454"/>
                    </a:lnTo>
                    <a:lnTo>
                      <a:pt x="100" y="401"/>
                    </a:lnTo>
                    <a:cubicBezTo>
                      <a:pt x="84" y="267"/>
                      <a:pt x="50" y="134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199;p44"/>
              <p:cNvSpPr/>
              <p:nvPr/>
            </p:nvSpPr>
            <p:spPr>
              <a:xfrm>
                <a:off x="7304999" y="2808107"/>
                <a:ext cx="209960" cy="5929"/>
              </a:xfrm>
              <a:custGeom>
                <a:avLst/>
                <a:gdLst/>
                <a:ahLst/>
                <a:cxnLst/>
                <a:rect l="l" t="t" r="r" b="b"/>
                <a:pathLst>
                  <a:path w="6551" h="185" extrusionOk="0">
                    <a:moveTo>
                      <a:pt x="3276" y="1"/>
                    </a:moveTo>
                    <a:cubicBezTo>
                      <a:pt x="1454" y="17"/>
                      <a:pt x="1" y="51"/>
                      <a:pt x="1" y="101"/>
                    </a:cubicBezTo>
                    <a:cubicBezTo>
                      <a:pt x="1" y="151"/>
                      <a:pt x="1454" y="185"/>
                      <a:pt x="3276" y="185"/>
                    </a:cubicBezTo>
                    <a:cubicBezTo>
                      <a:pt x="5097" y="168"/>
                      <a:pt x="6550" y="134"/>
                      <a:pt x="6550" y="84"/>
                    </a:cubicBezTo>
                    <a:cubicBezTo>
                      <a:pt x="6550" y="34"/>
                      <a:pt x="5080" y="1"/>
                      <a:pt x="327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200;p44"/>
              <p:cNvSpPr/>
              <p:nvPr/>
            </p:nvSpPr>
            <p:spPr>
              <a:xfrm>
                <a:off x="6603488" y="2814004"/>
                <a:ext cx="975185" cy="343961"/>
              </a:xfrm>
              <a:custGeom>
                <a:avLst/>
                <a:gdLst/>
                <a:ahLst/>
                <a:cxnLst/>
                <a:rect l="l" t="t" r="r" b="b"/>
                <a:pathLst>
                  <a:path w="30427" h="10732" extrusionOk="0">
                    <a:moveTo>
                      <a:pt x="22006" y="1"/>
                    </a:moveTo>
                    <a:cubicBezTo>
                      <a:pt x="22006" y="1"/>
                      <a:pt x="22791" y="3676"/>
                      <a:pt x="22624" y="4529"/>
                    </a:cubicBezTo>
                    <a:cubicBezTo>
                      <a:pt x="22473" y="5280"/>
                      <a:pt x="10276" y="5765"/>
                      <a:pt x="7102" y="5815"/>
                    </a:cubicBezTo>
                    <a:cubicBezTo>
                      <a:pt x="7055" y="5781"/>
                      <a:pt x="7002" y="5771"/>
                      <a:pt x="6945" y="5771"/>
                    </a:cubicBezTo>
                    <a:cubicBezTo>
                      <a:pt x="6856" y="5771"/>
                      <a:pt x="6758" y="5796"/>
                      <a:pt x="6657" y="5796"/>
                    </a:cubicBezTo>
                    <a:cubicBezTo>
                      <a:pt x="6565" y="5796"/>
                      <a:pt x="6472" y="5775"/>
                      <a:pt x="6383" y="5698"/>
                    </a:cubicBezTo>
                    <a:cubicBezTo>
                      <a:pt x="6166" y="5514"/>
                      <a:pt x="5999" y="5280"/>
                      <a:pt x="5848" y="5030"/>
                    </a:cubicBezTo>
                    <a:cubicBezTo>
                      <a:pt x="5665" y="4729"/>
                      <a:pt x="5514" y="4395"/>
                      <a:pt x="5414" y="4044"/>
                    </a:cubicBezTo>
                    <a:cubicBezTo>
                      <a:pt x="5374" y="3856"/>
                      <a:pt x="5218" y="3750"/>
                      <a:pt x="5069" y="3750"/>
                    </a:cubicBezTo>
                    <a:cubicBezTo>
                      <a:pt x="4966" y="3750"/>
                      <a:pt x="4867" y="3801"/>
                      <a:pt x="4812" y="3910"/>
                    </a:cubicBezTo>
                    <a:cubicBezTo>
                      <a:pt x="4679" y="4178"/>
                      <a:pt x="4829" y="5097"/>
                      <a:pt x="5431" y="5966"/>
                    </a:cubicBezTo>
                    <a:cubicBezTo>
                      <a:pt x="5706" y="6363"/>
                      <a:pt x="5523" y="6484"/>
                      <a:pt x="5188" y="6484"/>
                    </a:cubicBezTo>
                    <a:cubicBezTo>
                      <a:pt x="4793" y="6484"/>
                      <a:pt x="4185" y="6314"/>
                      <a:pt x="3877" y="6233"/>
                    </a:cubicBezTo>
                    <a:cubicBezTo>
                      <a:pt x="3382" y="6106"/>
                      <a:pt x="2001" y="5799"/>
                      <a:pt x="1477" y="5799"/>
                    </a:cubicBezTo>
                    <a:cubicBezTo>
                      <a:pt x="1382" y="5799"/>
                      <a:pt x="1315" y="5809"/>
                      <a:pt x="1287" y="5832"/>
                    </a:cubicBezTo>
                    <a:cubicBezTo>
                      <a:pt x="1020" y="6049"/>
                      <a:pt x="1187" y="6383"/>
                      <a:pt x="1772" y="6517"/>
                    </a:cubicBezTo>
                    <a:cubicBezTo>
                      <a:pt x="2356" y="6667"/>
                      <a:pt x="4077" y="7219"/>
                      <a:pt x="3977" y="7519"/>
                    </a:cubicBezTo>
                    <a:cubicBezTo>
                      <a:pt x="3961" y="7570"/>
                      <a:pt x="3873" y="7591"/>
                      <a:pt x="3736" y="7591"/>
                    </a:cubicBezTo>
                    <a:cubicBezTo>
                      <a:pt x="3018" y="7591"/>
                      <a:pt x="953" y="7001"/>
                      <a:pt x="953" y="7001"/>
                    </a:cubicBezTo>
                    <a:cubicBezTo>
                      <a:pt x="953" y="7001"/>
                      <a:pt x="723" y="6893"/>
                      <a:pt x="516" y="6893"/>
                    </a:cubicBezTo>
                    <a:cubicBezTo>
                      <a:pt x="388" y="6893"/>
                      <a:pt x="269" y="6934"/>
                      <a:pt x="218" y="7068"/>
                    </a:cubicBezTo>
                    <a:cubicBezTo>
                      <a:pt x="0" y="7703"/>
                      <a:pt x="3192" y="8355"/>
                      <a:pt x="3493" y="8405"/>
                    </a:cubicBezTo>
                    <a:cubicBezTo>
                      <a:pt x="3695" y="8452"/>
                      <a:pt x="3636" y="8744"/>
                      <a:pt x="3439" y="8744"/>
                    </a:cubicBezTo>
                    <a:cubicBezTo>
                      <a:pt x="3424" y="8744"/>
                      <a:pt x="3408" y="8743"/>
                      <a:pt x="3392" y="8739"/>
                    </a:cubicBezTo>
                    <a:cubicBezTo>
                      <a:pt x="3223" y="8703"/>
                      <a:pt x="1768" y="8244"/>
                      <a:pt x="894" y="8244"/>
                    </a:cubicBezTo>
                    <a:cubicBezTo>
                      <a:pt x="563" y="8244"/>
                      <a:pt x="315" y="8310"/>
                      <a:pt x="251" y="8488"/>
                    </a:cubicBezTo>
                    <a:cubicBezTo>
                      <a:pt x="84" y="8990"/>
                      <a:pt x="2874" y="9040"/>
                      <a:pt x="3342" y="9541"/>
                    </a:cubicBezTo>
                    <a:cubicBezTo>
                      <a:pt x="3463" y="9671"/>
                      <a:pt x="3367" y="9712"/>
                      <a:pt x="3159" y="9712"/>
                    </a:cubicBezTo>
                    <a:cubicBezTo>
                      <a:pt x="2798" y="9712"/>
                      <a:pt x="2098" y="9588"/>
                      <a:pt x="1606" y="9588"/>
                    </a:cubicBezTo>
                    <a:cubicBezTo>
                      <a:pt x="1324" y="9588"/>
                      <a:pt x="1110" y="9629"/>
                      <a:pt x="1070" y="9758"/>
                    </a:cubicBezTo>
                    <a:cubicBezTo>
                      <a:pt x="1020" y="9925"/>
                      <a:pt x="2089" y="10009"/>
                      <a:pt x="3626" y="10226"/>
                    </a:cubicBezTo>
                    <a:cubicBezTo>
                      <a:pt x="4677" y="10371"/>
                      <a:pt x="6364" y="10403"/>
                      <a:pt x="7459" y="10403"/>
                    </a:cubicBezTo>
                    <a:cubicBezTo>
                      <a:pt x="7879" y="10403"/>
                      <a:pt x="8212" y="10398"/>
                      <a:pt x="8388" y="10393"/>
                    </a:cubicBezTo>
                    <a:cubicBezTo>
                      <a:pt x="11070" y="10544"/>
                      <a:pt x="18836" y="10732"/>
                      <a:pt x="23694" y="10732"/>
                    </a:cubicBezTo>
                    <a:cubicBezTo>
                      <a:pt x="25313" y="10732"/>
                      <a:pt x="26609" y="10711"/>
                      <a:pt x="27286" y="10661"/>
                    </a:cubicBezTo>
                    <a:cubicBezTo>
                      <a:pt x="30427" y="10443"/>
                      <a:pt x="29240" y="6367"/>
                      <a:pt x="29123" y="5381"/>
                    </a:cubicBezTo>
                    <a:cubicBezTo>
                      <a:pt x="28773" y="2473"/>
                      <a:pt x="28305" y="1"/>
                      <a:pt x="2830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201;p44"/>
              <p:cNvSpPr/>
              <p:nvPr/>
            </p:nvSpPr>
            <p:spPr>
              <a:xfrm>
                <a:off x="6896393" y="2649075"/>
                <a:ext cx="32178" cy="177269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5531" extrusionOk="0">
                    <a:moveTo>
                      <a:pt x="385" y="0"/>
                    </a:moveTo>
                    <a:cubicBezTo>
                      <a:pt x="385" y="268"/>
                      <a:pt x="419" y="552"/>
                      <a:pt x="486" y="836"/>
                    </a:cubicBezTo>
                    <a:lnTo>
                      <a:pt x="636" y="1738"/>
                    </a:lnTo>
                    <a:lnTo>
                      <a:pt x="736" y="2256"/>
                    </a:lnTo>
                    <a:cubicBezTo>
                      <a:pt x="786" y="2440"/>
                      <a:pt x="820" y="2640"/>
                      <a:pt x="820" y="2824"/>
                    </a:cubicBezTo>
                    <a:cubicBezTo>
                      <a:pt x="836" y="2908"/>
                      <a:pt x="820" y="2991"/>
                      <a:pt x="786" y="3075"/>
                    </a:cubicBezTo>
                    <a:cubicBezTo>
                      <a:pt x="770" y="3158"/>
                      <a:pt x="719" y="3242"/>
                      <a:pt x="686" y="3342"/>
                    </a:cubicBezTo>
                    <a:cubicBezTo>
                      <a:pt x="603" y="3509"/>
                      <a:pt x="536" y="3676"/>
                      <a:pt x="486" y="3843"/>
                    </a:cubicBezTo>
                    <a:cubicBezTo>
                      <a:pt x="369" y="4177"/>
                      <a:pt x="285" y="4462"/>
                      <a:pt x="202" y="4712"/>
                    </a:cubicBezTo>
                    <a:cubicBezTo>
                      <a:pt x="118" y="4979"/>
                      <a:pt x="34" y="5247"/>
                      <a:pt x="1" y="5531"/>
                    </a:cubicBezTo>
                    <a:cubicBezTo>
                      <a:pt x="135" y="5280"/>
                      <a:pt x="252" y="5030"/>
                      <a:pt x="318" y="4762"/>
                    </a:cubicBezTo>
                    <a:lnTo>
                      <a:pt x="636" y="3893"/>
                    </a:lnTo>
                    <a:cubicBezTo>
                      <a:pt x="703" y="3743"/>
                      <a:pt x="770" y="3576"/>
                      <a:pt x="836" y="3409"/>
                    </a:cubicBezTo>
                    <a:cubicBezTo>
                      <a:pt x="870" y="3325"/>
                      <a:pt x="920" y="3242"/>
                      <a:pt x="953" y="3142"/>
                    </a:cubicBezTo>
                    <a:cubicBezTo>
                      <a:pt x="987" y="3025"/>
                      <a:pt x="1004" y="2924"/>
                      <a:pt x="1004" y="2824"/>
                    </a:cubicBezTo>
                    <a:cubicBezTo>
                      <a:pt x="987" y="2624"/>
                      <a:pt x="953" y="2423"/>
                      <a:pt x="903" y="2223"/>
                    </a:cubicBezTo>
                    <a:lnTo>
                      <a:pt x="803" y="1705"/>
                    </a:lnTo>
                    <a:lnTo>
                      <a:pt x="603" y="802"/>
                    </a:lnTo>
                    <a:cubicBezTo>
                      <a:pt x="569" y="535"/>
                      <a:pt x="486" y="251"/>
                      <a:pt x="3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202;p44"/>
              <p:cNvSpPr/>
              <p:nvPr/>
            </p:nvSpPr>
            <p:spPr>
              <a:xfrm>
                <a:off x="7119717" y="2091084"/>
                <a:ext cx="204062" cy="423829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3224" extrusionOk="0">
                    <a:moveTo>
                      <a:pt x="351" y="0"/>
                    </a:moveTo>
                    <a:lnTo>
                      <a:pt x="351" y="0"/>
                    </a:lnTo>
                    <a:cubicBezTo>
                      <a:pt x="836" y="618"/>
                      <a:pt x="1354" y="1337"/>
                      <a:pt x="1270" y="2122"/>
                    </a:cubicBezTo>
                    <a:cubicBezTo>
                      <a:pt x="1187" y="2807"/>
                      <a:pt x="635" y="3425"/>
                      <a:pt x="719" y="4110"/>
                    </a:cubicBezTo>
                    <a:cubicBezTo>
                      <a:pt x="836" y="4896"/>
                      <a:pt x="1738" y="5414"/>
                      <a:pt x="1788" y="6216"/>
                    </a:cubicBezTo>
                    <a:cubicBezTo>
                      <a:pt x="1822" y="6867"/>
                      <a:pt x="1254" y="7385"/>
                      <a:pt x="853" y="7903"/>
                    </a:cubicBezTo>
                    <a:cubicBezTo>
                      <a:pt x="268" y="8672"/>
                      <a:pt x="0" y="9641"/>
                      <a:pt x="117" y="10593"/>
                    </a:cubicBezTo>
                    <a:cubicBezTo>
                      <a:pt x="251" y="11546"/>
                      <a:pt x="819" y="12398"/>
                      <a:pt x="1655" y="12882"/>
                    </a:cubicBezTo>
                    <a:cubicBezTo>
                      <a:pt x="2069" y="13110"/>
                      <a:pt x="2528" y="13223"/>
                      <a:pt x="2987" y="13223"/>
                    </a:cubicBezTo>
                    <a:cubicBezTo>
                      <a:pt x="3472" y="13223"/>
                      <a:pt x="3958" y="13098"/>
                      <a:pt x="4395" y="12849"/>
                    </a:cubicBezTo>
                    <a:cubicBezTo>
                      <a:pt x="5147" y="12398"/>
                      <a:pt x="5598" y="11579"/>
                      <a:pt x="5899" y="10744"/>
                    </a:cubicBezTo>
                    <a:cubicBezTo>
                      <a:pt x="6266" y="9658"/>
                      <a:pt x="6366" y="8371"/>
                      <a:pt x="5732" y="7435"/>
                    </a:cubicBezTo>
                    <a:cubicBezTo>
                      <a:pt x="5464" y="7051"/>
                      <a:pt x="5080" y="6717"/>
                      <a:pt x="4996" y="6266"/>
                    </a:cubicBezTo>
                    <a:cubicBezTo>
                      <a:pt x="4896" y="5681"/>
                      <a:pt x="5297" y="5130"/>
                      <a:pt x="5364" y="4545"/>
                    </a:cubicBezTo>
                    <a:cubicBezTo>
                      <a:pt x="5464" y="3759"/>
                      <a:pt x="4913" y="3041"/>
                      <a:pt x="4311" y="2540"/>
                    </a:cubicBezTo>
                    <a:cubicBezTo>
                      <a:pt x="3710" y="2022"/>
                      <a:pt x="3008" y="1604"/>
                      <a:pt x="2557" y="952"/>
                    </a:cubicBez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203;p44"/>
              <p:cNvSpPr/>
              <p:nvPr/>
            </p:nvSpPr>
            <p:spPr>
              <a:xfrm>
                <a:off x="7274487" y="2656030"/>
                <a:ext cx="59453" cy="315981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98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7" y="3376"/>
                      <a:pt x="351" y="6483"/>
                      <a:pt x="418" y="9859"/>
                    </a:cubicBezTo>
                    <a:cubicBezTo>
                      <a:pt x="919" y="9808"/>
                      <a:pt x="1387" y="9708"/>
                      <a:pt x="1688" y="9458"/>
                    </a:cubicBezTo>
                    <a:cubicBezTo>
                      <a:pt x="1855" y="8021"/>
                      <a:pt x="769" y="3643"/>
                      <a:pt x="0" y="1"/>
                    </a:cubicBezTo>
                    <a:close/>
                  </a:path>
                </a:pathLst>
              </a:custGeom>
              <a:solidFill>
                <a:srgbClr val="263238">
                  <a:alpha val="32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204;p44"/>
              <p:cNvSpPr/>
              <p:nvPr/>
            </p:nvSpPr>
            <p:spPr>
              <a:xfrm>
                <a:off x="7009946" y="2560104"/>
                <a:ext cx="16634" cy="46697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457" extrusionOk="0">
                    <a:moveTo>
                      <a:pt x="462" y="0"/>
                    </a:moveTo>
                    <a:cubicBezTo>
                      <a:pt x="416" y="0"/>
                      <a:pt x="245" y="291"/>
                      <a:pt x="134" y="688"/>
                    </a:cubicBezTo>
                    <a:cubicBezTo>
                      <a:pt x="17" y="1089"/>
                      <a:pt x="0" y="1440"/>
                      <a:pt x="50" y="1456"/>
                    </a:cubicBezTo>
                    <a:cubicBezTo>
                      <a:pt x="100" y="1456"/>
                      <a:pt x="184" y="1139"/>
                      <a:pt x="301" y="738"/>
                    </a:cubicBezTo>
                    <a:cubicBezTo>
                      <a:pt x="418" y="337"/>
                      <a:pt x="518" y="19"/>
                      <a:pt x="468" y="3"/>
                    </a:cubicBezTo>
                    <a:cubicBezTo>
                      <a:pt x="466" y="1"/>
                      <a:pt x="464" y="0"/>
                      <a:pt x="46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205;p44"/>
              <p:cNvSpPr/>
              <p:nvPr/>
            </p:nvSpPr>
            <p:spPr>
              <a:xfrm>
                <a:off x="6869086" y="2581033"/>
                <a:ext cx="28973" cy="25416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93" extrusionOk="0">
                    <a:moveTo>
                      <a:pt x="57" y="0"/>
                    </a:moveTo>
                    <a:cubicBezTo>
                      <a:pt x="54" y="0"/>
                      <a:pt x="53" y="1"/>
                      <a:pt x="51" y="1"/>
                    </a:cubicBezTo>
                    <a:cubicBezTo>
                      <a:pt x="1" y="35"/>
                      <a:pt x="135" y="269"/>
                      <a:pt x="368" y="486"/>
                    </a:cubicBezTo>
                    <a:cubicBezTo>
                      <a:pt x="576" y="679"/>
                      <a:pt x="783" y="792"/>
                      <a:pt x="851" y="792"/>
                    </a:cubicBezTo>
                    <a:cubicBezTo>
                      <a:pt x="860" y="792"/>
                      <a:pt x="866" y="790"/>
                      <a:pt x="870" y="787"/>
                    </a:cubicBezTo>
                    <a:cubicBezTo>
                      <a:pt x="903" y="753"/>
                      <a:pt x="719" y="569"/>
                      <a:pt x="485" y="352"/>
                    </a:cubicBezTo>
                    <a:cubicBezTo>
                      <a:pt x="278" y="161"/>
                      <a:pt x="102" y="0"/>
                      <a:pt x="57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206;p44"/>
              <p:cNvSpPr/>
              <p:nvPr/>
            </p:nvSpPr>
            <p:spPr>
              <a:xfrm>
                <a:off x="6873381" y="2706348"/>
                <a:ext cx="15576" cy="3916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222" extrusionOk="0">
                    <a:moveTo>
                      <a:pt x="431" y="0"/>
                    </a:moveTo>
                    <a:cubicBezTo>
                      <a:pt x="391" y="0"/>
                      <a:pt x="231" y="246"/>
                      <a:pt x="117" y="586"/>
                    </a:cubicBezTo>
                    <a:cubicBezTo>
                      <a:pt x="17" y="920"/>
                      <a:pt x="1" y="1221"/>
                      <a:pt x="51" y="1221"/>
                    </a:cubicBezTo>
                    <a:cubicBezTo>
                      <a:pt x="52" y="1221"/>
                      <a:pt x="54" y="1222"/>
                      <a:pt x="55" y="1222"/>
                    </a:cubicBezTo>
                    <a:cubicBezTo>
                      <a:pt x="106" y="1222"/>
                      <a:pt x="188" y="960"/>
                      <a:pt x="301" y="636"/>
                    </a:cubicBezTo>
                    <a:cubicBezTo>
                      <a:pt x="402" y="302"/>
                      <a:pt x="485" y="18"/>
                      <a:pt x="435" y="1"/>
                    </a:cubicBezTo>
                    <a:cubicBezTo>
                      <a:pt x="434" y="1"/>
                      <a:pt x="433" y="0"/>
                      <a:pt x="43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207;p44"/>
              <p:cNvSpPr/>
              <p:nvPr/>
            </p:nvSpPr>
            <p:spPr>
              <a:xfrm>
                <a:off x="6936039" y="2498376"/>
                <a:ext cx="36441" cy="5737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79" extrusionOk="0">
                    <a:moveTo>
                      <a:pt x="791" y="1"/>
                    </a:moveTo>
                    <a:cubicBezTo>
                      <a:pt x="723" y="1"/>
                      <a:pt x="648" y="3"/>
                      <a:pt x="569" y="7"/>
                    </a:cubicBezTo>
                    <a:cubicBezTo>
                      <a:pt x="251" y="7"/>
                      <a:pt x="0" y="57"/>
                      <a:pt x="0" y="107"/>
                    </a:cubicBezTo>
                    <a:cubicBezTo>
                      <a:pt x="0" y="149"/>
                      <a:pt x="170" y="179"/>
                      <a:pt x="407" y="179"/>
                    </a:cubicBezTo>
                    <a:cubicBezTo>
                      <a:pt x="458" y="179"/>
                      <a:pt x="512" y="177"/>
                      <a:pt x="569" y="174"/>
                    </a:cubicBezTo>
                    <a:cubicBezTo>
                      <a:pt x="886" y="158"/>
                      <a:pt x="1137" y="107"/>
                      <a:pt x="1137" y="57"/>
                    </a:cubicBezTo>
                    <a:cubicBezTo>
                      <a:pt x="1137" y="20"/>
                      <a:pt x="996" y="1"/>
                      <a:pt x="79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208;p44"/>
              <p:cNvSpPr/>
              <p:nvPr/>
            </p:nvSpPr>
            <p:spPr>
              <a:xfrm>
                <a:off x="6970845" y="2670484"/>
                <a:ext cx="22531" cy="4031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258" extrusionOk="0">
                    <a:moveTo>
                      <a:pt x="51" y="1"/>
                    </a:moveTo>
                    <a:lnTo>
                      <a:pt x="51" y="1"/>
                    </a:lnTo>
                    <a:cubicBezTo>
                      <a:pt x="17" y="17"/>
                      <a:pt x="0" y="352"/>
                      <a:pt x="184" y="719"/>
                    </a:cubicBezTo>
                    <a:cubicBezTo>
                      <a:pt x="355" y="1060"/>
                      <a:pt x="612" y="1257"/>
                      <a:pt x="661" y="1257"/>
                    </a:cubicBezTo>
                    <a:cubicBezTo>
                      <a:pt x="665" y="1257"/>
                      <a:pt x="668" y="1256"/>
                      <a:pt x="669" y="1254"/>
                    </a:cubicBezTo>
                    <a:cubicBezTo>
                      <a:pt x="702" y="1220"/>
                      <a:pt x="518" y="986"/>
                      <a:pt x="351" y="636"/>
                    </a:cubicBezTo>
                    <a:cubicBezTo>
                      <a:pt x="168" y="301"/>
                      <a:pt x="101" y="1"/>
                      <a:pt x="5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209;p44"/>
              <p:cNvSpPr/>
              <p:nvPr/>
            </p:nvSpPr>
            <p:spPr>
              <a:xfrm>
                <a:off x="7146479" y="2665549"/>
                <a:ext cx="38588" cy="3189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95" extrusionOk="0">
                    <a:moveTo>
                      <a:pt x="1159" y="1"/>
                    </a:moveTo>
                    <a:cubicBezTo>
                      <a:pt x="1098" y="1"/>
                      <a:pt x="847" y="192"/>
                      <a:pt x="552" y="455"/>
                    </a:cubicBezTo>
                    <a:cubicBezTo>
                      <a:pt x="235" y="723"/>
                      <a:pt x="1" y="957"/>
                      <a:pt x="18" y="990"/>
                    </a:cubicBezTo>
                    <a:cubicBezTo>
                      <a:pt x="20" y="993"/>
                      <a:pt x="25" y="994"/>
                      <a:pt x="32" y="994"/>
                    </a:cubicBezTo>
                    <a:cubicBezTo>
                      <a:pt x="102" y="994"/>
                      <a:pt x="379" y="834"/>
                      <a:pt x="669" y="589"/>
                    </a:cubicBezTo>
                    <a:cubicBezTo>
                      <a:pt x="987" y="305"/>
                      <a:pt x="1204" y="38"/>
                      <a:pt x="1171" y="4"/>
                    </a:cubicBezTo>
                    <a:cubicBezTo>
                      <a:pt x="1168" y="2"/>
                      <a:pt x="1164" y="1"/>
                      <a:pt x="1159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210;p44"/>
              <p:cNvSpPr/>
              <p:nvPr/>
            </p:nvSpPr>
            <p:spPr>
              <a:xfrm>
                <a:off x="7058117" y="2635518"/>
                <a:ext cx="32178" cy="22884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14" extrusionOk="0">
                    <a:moveTo>
                      <a:pt x="953" y="0"/>
                    </a:moveTo>
                    <a:cubicBezTo>
                      <a:pt x="888" y="0"/>
                      <a:pt x="677" y="125"/>
                      <a:pt x="452" y="290"/>
                    </a:cubicBezTo>
                    <a:cubicBezTo>
                      <a:pt x="185" y="490"/>
                      <a:pt x="1" y="674"/>
                      <a:pt x="34" y="707"/>
                    </a:cubicBezTo>
                    <a:cubicBezTo>
                      <a:pt x="38" y="711"/>
                      <a:pt x="45" y="713"/>
                      <a:pt x="53" y="713"/>
                    </a:cubicBezTo>
                    <a:cubicBezTo>
                      <a:pt x="121" y="713"/>
                      <a:pt x="330" y="601"/>
                      <a:pt x="552" y="423"/>
                    </a:cubicBezTo>
                    <a:cubicBezTo>
                      <a:pt x="820" y="240"/>
                      <a:pt x="1004" y="56"/>
                      <a:pt x="970" y="6"/>
                    </a:cubicBezTo>
                    <a:cubicBezTo>
                      <a:pt x="967" y="2"/>
                      <a:pt x="961" y="0"/>
                      <a:pt x="95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211;p44"/>
              <p:cNvSpPr/>
              <p:nvPr/>
            </p:nvSpPr>
            <p:spPr>
              <a:xfrm>
                <a:off x="7095616" y="2524753"/>
                <a:ext cx="40736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061" extrusionOk="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6"/>
                      <a:pt x="184" y="354"/>
                      <a:pt x="535" y="655"/>
                    </a:cubicBezTo>
                    <a:cubicBezTo>
                      <a:pt x="851" y="925"/>
                      <a:pt x="1167" y="1061"/>
                      <a:pt x="1239" y="1061"/>
                    </a:cubicBezTo>
                    <a:cubicBezTo>
                      <a:pt x="1247" y="1061"/>
                      <a:pt x="1252" y="1059"/>
                      <a:pt x="1254" y="1056"/>
                    </a:cubicBezTo>
                    <a:cubicBezTo>
                      <a:pt x="1270" y="1005"/>
                      <a:pt x="986" y="805"/>
                      <a:pt x="652" y="521"/>
                    </a:cubicBezTo>
                    <a:cubicBezTo>
                      <a:pt x="337" y="253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212;p44"/>
              <p:cNvSpPr/>
              <p:nvPr/>
            </p:nvSpPr>
            <p:spPr>
              <a:xfrm>
                <a:off x="7212887" y="2527894"/>
                <a:ext cx="32691" cy="239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46" extrusionOk="0">
                    <a:moveTo>
                      <a:pt x="974" y="0"/>
                    </a:moveTo>
                    <a:cubicBezTo>
                      <a:pt x="918" y="0"/>
                      <a:pt x="692" y="126"/>
                      <a:pt x="452" y="306"/>
                    </a:cubicBezTo>
                    <a:cubicBezTo>
                      <a:pt x="201" y="506"/>
                      <a:pt x="1" y="707"/>
                      <a:pt x="34" y="740"/>
                    </a:cubicBezTo>
                    <a:cubicBezTo>
                      <a:pt x="38" y="744"/>
                      <a:pt x="43" y="746"/>
                      <a:pt x="51" y="746"/>
                    </a:cubicBezTo>
                    <a:cubicBezTo>
                      <a:pt x="116" y="746"/>
                      <a:pt x="329" y="619"/>
                      <a:pt x="569" y="440"/>
                    </a:cubicBezTo>
                    <a:cubicBezTo>
                      <a:pt x="836" y="239"/>
                      <a:pt x="1020" y="55"/>
                      <a:pt x="987" y="5"/>
                    </a:cubicBezTo>
                    <a:cubicBezTo>
                      <a:pt x="985" y="2"/>
                      <a:pt x="981" y="0"/>
                      <a:pt x="97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213;p44"/>
              <p:cNvSpPr/>
              <p:nvPr/>
            </p:nvSpPr>
            <p:spPr>
              <a:xfrm>
                <a:off x="7334452" y="2525907"/>
                <a:ext cx="12884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422" extrusionOk="0">
                    <a:moveTo>
                      <a:pt x="318" y="0"/>
                    </a:moveTo>
                    <a:cubicBezTo>
                      <a:pt x="285" y="0"/>
                      <a:pt x="218" y="318"/>
                      <a:pt x="151" y="702"/>
                    </a:cubicBezTo>
                    <a:cubicBezTo>
                      <a:pt x="67" y="1086"/>
                      <a:pt x="1" y="1404"/>
                      <a:pt x="34" y="1421"/>
                    </a:cubicBezTo>
                    <a:cubicBezTo>
                      <a:pt x="35" y="1421"/>
                      <a:pt x="37" y="1421"/>
                      <a:pt x="38" y="1421"/>
                    </a:cubicBezTo>
                    <a:cubicBezTo>
                      <a:pt x="92" y="1421"/>
                      <a:pt x="237" y="1126"/>
                      <a:pt x="318" y="736"/>
                    </a:cubicBezTo>
                    <a:cubicBezTo>
                      <a:pt x="402" y="335"/>
                      <a:pt x="368" y="0"/>
                      <a:pt x="31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214;p44"/>
              <p:cNvSpPr/>
              <p:nvPr/>
            </p:nvSpPr>
            <p:spPr>
              <a:xfrm>
                <a:off x="7310896" y="2638691"/>
                <a:ext cx="41793" cy="36761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147" extrusionOk="0">
                    <a:moveTo>
                      <a:pt x="49" y="0"/>
                    </a:moveTo>
                    <a:cubicBezTo>
                      <a:pt x="42" y="0"/>
                      <a:pt x="37" y="2"/>
                      <a:pt x="34" y="7"/>
                    </a:cubicBezTo>
                    <a:cubicBezTo>
                      <a:pt x="0" y="40"/>
                      <a:pt x="251" y="324"/>
                      <a:pt x="602" y="642"/>
                    </a:cubicBezTo>
                    <a:cubicBezTo>
                      <a:pt x="915" y="923"/>
                      <a:pt x="1213" y="1146"/>
                      <a:pt x="1263" y="1146"/>
                    </a:cubicBezTo>
                    <a:cubicBezTo>
                      <a:pt x="1267" y="1146"/>
                      <a:pt x="1269" y="1145"/>
                      <a:pt x="1270" y="1143"/>
                    </a:cubicBezTo>
                    <a:cubicBezTo>
                      <a:pt x="1304" y="1110"/>
                      <a:pt x="1053" y="826"/>
                      <a:pt x="719" y="508"/>
                    </a:cubicBezTo>
                    <a:cubicBezTo>
                      <a:pt x="400" y="220"/>
                      <a:pt x="123" y="0"/>
                      <a:pt x="4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215;p44"/>
              <p:cNvSpPr/>
              <p:nvPr/>
            </p:nvSpPr>
            <p:spPr>
              <a:xfrm>
                <a:off x="7326953" y="2737341"/>
                <a:ext cx="31088" cy="38236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193" extrusionOk="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7"/>
                      <a:pt x="168" y="321"/>
                      <a:pt x="402" y="638"/>
                    </a:cubicBezTo>
                    <a:cubicBezTo>
                      <a:pt x="637" y="952"/>
                      <a:pt x="858" y="1193"/>
                      <a:pt x="912" y="1193"/>
                    </a:cubicBezTo>
                    <a:cubicBezTo>
                      <a:pt x="915" y="1193"/>
                      <a:pt x="918" y="1192"/>
                      <a:pt x="920" y="1190"/>
                    </a:cubicBezTo>
                    <a:cubicBezTo>
                      <a:pt x="970" y="1156"/>
                      <a:pt x="803" y="872"/>
                      <a:pt x="552" y="538"/>
                    </a:cubicBezTo>
                    <a:cubicBezTo>
                      <a:pt x="317" y="240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216;p44"/>
              <p:cNvSpPr/>
              <p:nvPr/>
            </p:nvSpPr>
            <p:spPr>
              <a:xfrm>
                <a:off x="7218239" y="2772179"/>
                <a:ext cx="40191" cy="56857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774" extrusionOk="0">
                    <a:moveTo>
                      <a:pt x="1214" y="0"/>
                    </a:moveTo>
                    <a:cubicBezTo>
                      <a:pt x="1155" y="0"/>
                      <a:pt x="821" y="326"/>
                      <a:pt x="502" y="804"/>
                    </a:cubicBezTo>
                    <a:cubicBezTo>
                      <a:pt x="168" y="1289"/>
                      <a:pt x="1" y="1740"/>
                      <a:pt x="34" y="1773"/>
                    </a:cubicBezTo>
                    <a:cubicBezTo>
                      <a:pt x="35" y="1774"/>
                      <a:pt x="36" y="1774"/>
                      <a:pt x="38" y="1774"/>
                    </a:cubicBezTo>
                    <a:cubicBezTo>
                      <a:pt x="95" y="1774"/>
                      <a:pt x="341" y="1379"/>
                      <a:pt x="652" y="905"/>
                    </a:cubicBezTo>
                    <a:cubicBezTo>
                      <a:pt x="970" y="420"/>
                      <a:pt x="1254" y="36"/>
                      <a:pt x="1221" y="2"/>
                    </a:cubicBezTo>
                    <a:cubicBezTo>
                      <a:pt x="1219" y="1"/>
                      <a:pt x="1217" y="0"/>
                      <a:pt x="121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217;p44"/>
              <p:cNvSpPr/>
              <p:nvPr/>
            </p:nvSpPr>
            <p:spPr>
              <a:xfrm>
                <a:off x="7094013" y="2766314"/>
                <a:ext cx="28428" cy="52562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640" extrusionOk="0">
                    <a:moveTo>
                      <a:pt x="53" y="1"/>
                    </a:moveTo>
                    <a:cubicBezTo>
                      <a:pt x="52" y="1"/>
                      <a:pt x="51" y="1"/>
                      <a:pt x="51" y="2"/>
                    </a:cubicBezTo>
                    <a:cubicBezTo>
                      <a:pt x="0" y="35"/>
                      <a:pt x="151" y="419"/>
                      <a:pt x="368" y="870"/>
                    </a:cubicBezTo>
                    <a:cubicBezTo>
                      <a:pt x="580" y="1295"/>
                      <a:pt x="793" y="1640"/>
                      <a:pt x="833" y="1640"/>
                    </a:cubicBezTo>
                    <a:cubicBezTo>
                      <a:pt x="834" y="1640"/>
                      <a:pt x="835" y="1639"/>
                      <a:pt x="836" y="1639"/>
                    </a:cubicBezTo>
                    <a:cubicBezTo>
                      <a:pt x="886" y="1622"/>
                      <a:pt x="736" y="1238"/>
                      <a:pt x="518" y="787"/>
                    </a:cubicBezTo>
                    <a:cubicBezTo>
                      <a:pt x="306" y="346"/>
                      <a:pt x="94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218;p44"/>
              <p:cNvSpPr/>
              <p:nvPr/>
            </p:nvSpPr>
            <p:spPr>
              <a:xfrm>
                <a:off x="6946744" y="2789806"/>
                <a:ext cx="50895" cy="4307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48" y="1"/>
                    </a:moveTo>
                    <a:cubicBezTo>
                      <a:pt x="1496" y="1"/>
                      <a:pt x="1146" y="258"/>
                      <a:pt x="736" y="605"/>
                    </a:cubicBezTo>
                    <a:cubicBezTo>
                      <a:pt x="318" y="973"/>
                      <a:pt x="1" y="1307"/>
                      <a:pt x="34" y="1340"/>
                    </a:cubicBezTo>
                    <a:cubicBezTo>
                      <a:pt x="36" y="1342"/>
                      <a:pt x="39" y="1343"/>
                      <a:pt x="43" y="1343"/>
                    </a:cubicBezTo>
                    <a:cubicBezTo>
                      <a:pt x="109" y="1343"/>
                      <a:pt x="459" y="1086"/>
                      <a:pt x="853" y="739"/>
                    </a:cubicBezTo>
                    <a:cubicBezTo>
                      <a:pt x="1287" y="371"/>
                      <a:pt x="1588" y="37"/>
                      <a:pt x="1555" y="4"/>
                    </a:cubicBezTo>
                    <a:cubicBezTo>
                      <a:pt x="1554" y="2"/>
                      <a:pt x="1551" y="1"/>
                      <a:pt x="154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219;p44"/>
              <p:cNvSpPr/>
              <p:nvPr/>
            </p:nvSpPr>
            <p:spPr>
              <a:xfrm>
                <a:off x="7000844" y="2881918"/>
                <a:ext cx="44453" cy="43043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43" extrusionOk="0">
                    <a:moveTo>
                      <a:pt x="28" y="0"/>
                    </a:moveTo>
                    <a:cubicBezTo>
                      <a:pt x="23" y="0"/>
                      <a:pt x="19" y="1"/>
                      <a:pt x="17" y="4"/>
                    </a:cubicBezTo>
                    <a:cubicBezTo>
                      <a:pt x="0" y="54"/>
                      <a:pt x="301" y="321"/>
                      <a:pt x="669" y="689"/>
                    </a:cubicBezTo>
                    <a:cubicBezTo>
                      <a:pt x="1002" y="1038"/>
                      <a:pt x="1276" y="1343"/>
                      <a:pt x="1345" y="1343"/>
                    </a:cubicBezTo>
                    <a:cubicBezTo>
                      <a:pt x="1348" y="1343"/>
                      <a:pt x="1351" y="1342"/>
                      <a:pt x="1354" y="1340"/>
                    </a:cubicBezTo>
                    <a:cubicBezTo>
                      <a:pt x="1387" y="1307"/>
                      <a:pt x="1153" y="939"/>
                      <a:pt x="785" y="572"/>
                    </a:cubicBezTo>
                    <a:cubicBezTo>
                      <a:pt x="443" y="213"/>
                      <a:pt x="100" y="0"/>
                      <a:pt x="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220;p44"/>
              <p:cNvSpPr/>
              <p:nvPr/>
            </p:nvSpPr>
            <p:spPr>
              <a:xfrm>
                <a:off x="7129365" y="2879258"/>
                <a:ext cx="31088" cy="49934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558" extrusionOk="0">
                    <a:moveTo>
                      <a:pt x="928" y="0"/>
                    </a:moveTo>
                    <a:cubicBezTo>
                      <a:pt x="871" y="0"/>
                      <a:pt x="588" y="277"/>
                      <a:pt x="351" y="688"/>
                    </a:cubicBezTo>
                    <a:cubicBezTo>
                      <a:pt x="100" y="1139"/>
                      <a:pt x="0" y="1540"/>
                      <a:pt x="50" y="1557"/>
                    </a:cubicBezTo>
                    <a:cubicBezTo>
                      <a:pt x="51" y="1557"/>
                      <a:pt x="53" y="1557"/>
                      <a:pt x="54" y="1557"/>
                    </a:cubicBezTo>
                    <a:cubicBezTo>
                      <a:pt x="107" y="1557"/>
                      <a:pt x="256" y="1196"/>
                      <a:pt x="501" y="772"/>
                    </a:cubicBezTo>
                    <a:cubicBezTo>
                      <a:pt x="735" y="354"/>
                      <a:pt x="969" y="36"/>
                      <a:pt x="936" y="3"/>
                    </a:cubicBezTo>
                    <a:cubicBezTo>
                      <a:pt x="934" y="1"/>
                      <a:pt x="932" y="0"/>
                      <a:pt x="9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221;p44"/>
              <p:cNvSpPr/>
              <p:nvPr/>
            </p:nvSpPr>
            <p:spPr>
              <a:xfrm>
                <a:off x="7201637" y="2900667"/>
                <a:ext cx="51985" cy="4198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310" extrusionOk="0">
                    <a:moveTo>
                      <a:pt x="43" y="1"/>
                    </a:moveTo>
                    <a:cubicBezTo>
                      <a:pt x="39" y="1"/>
                      <a:pt x="36" y="1"/>
                      <a:pt x="34" y="3"/>
                    </a:cubicBezTo>
                    <a:cubicBezTo>
                      <a:pt x="1" y="53"/>
                      <a:pt x="335" y="371"/>
                      <a:pt x="753" y="722"/>
                    </a:cubicBezTo>
                    <a:cubicBezTo>
                      <a:pt x="1161" y="1067"/>
                      <a:pt x="1511" y="1310"/>
                      <a:pt x="1579" y="1310"/>
                    </a:cubicBezTo>
                    <a:cubicBezTo>
                      <a:pt x="1583" y="1310"/>
                      <a:pt x="1586" y="1309"/>
                      <a:pt x="1588" y="1307"/>
                    </a:cubicBezTo>
                    <a:cubicBezTo>
                      <a:pt x="1622" y="1273"/>
                      <a:pt x="1304" y="956"/>
                      <a:pt x="870" y="588"/>
                    </a:cubicBezTo>
                    <a:cubicBezTo>
                      <a:pt x="460" y="257"/>
                      <a:pt x="110" y="1"/>
                      <a:pt x="4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222;p44"/>
              <p:cNvSpPr/>
              <p:nvPr/>
            </p:nvSpPr>
            <p:spPr>
              <a:xfrm>
                <a:off x="7200580" y="2592186"/>
                <a:ext cx="42338" cy="29935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934" extrusionOk="0">
                    <a:moveTo>
                      <a:pt x="44" y="1"/>
                    </a:moveTo>
                    <a:cubicBezTo>
                      <a:pt x="40" y="1"/>
                      <a:pt x="36" y="2"/>
                      <a:pt x="34" y="4"/>
                    </a:cubicBezTo>
                    <a:cubicBezTo>
                      <a:pt x="0" y="38"/>
                      <a:pt x="234" y="322"/>
                      <a:pt x="585" y="589"/>
                    </a:cubicBezTo>
                    <a:cubicBezTo>
                      <a:pt x="887" y="805"/>
                      <a:pt x="1176" y="934"/>
                      <a:pt x="1262" y="934"/>
                    </a:cubicBezTo>
                    <a:cubicBezTo>
                      <a:pt x="1276" y="934"/>
                      <a:pt x="1285" y="930"/>
                      <a:pt x="1287" y="923"/>
                    </a:cubicBezTo>
                    <a:cubicBezTo>
                      <a:pt x="1320" y="890"/>
                      <a:pt x="1020" y="689"/>
                      <a:pt x="686" y="439"/>
                    </a:cubicBezTo>
                    <a:cubicBezTo>
                      <a:pt x="359" y="205"/>
                      <a:pt x="104" y="1"/>
                      <a:pt x="4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223;p44"/>
              <p:cNvSpPr/>
              <p:nvPr/>
            </p:nvSpPr>
            <p:spPr>
              <a:xfrm>
                <a:off x="7028695" y="3174182"/>
                <a:ext cx="37499" cy="2714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847" extrusionOk="0">
                    <a:moveTo>
                      <a:pt x="1129" y="0"/>
                    </a:moveTo>
                    <a:cubicBezTo>
                      <a:pt x="1047" y="0"/>
                      <a:pt x="774" y="90"/>
                      <a:pt x="501" y="291"/>
                    </a:cubicBezTo>
                    <a:cubicBezTo>
                      <a:pt x="167" y="525"/>
                      <a:pt x="0" y="809"/>
                      <a:pt x="33" y="843"/>
                    </a:cubicBezTo>
                    <a:cubicBezTo>
                      <a:pt x="36" y="845"/>
                      <a:pt x="39" y="846"/>
                      <a:pt x="43" y="846"/>
                    </a:cubicBezTo>
                    <a:cubicBezTo>
                      <a:pt x="99" y="846"/>
                      <a:pt x="321" y="643"/>
                      <a:pt x="602" y="425"/>
                    </a:cubicBezTo>
                    <a:cubicBezTo>
                      <a:pt x="902" y="208"/>
                      <a:pt x="1170" y="58"/>
                      <a:pt x="1153" y="7"/>
                    </a:cubicBezTo>
                    <a:cubicBezTo>
                      <a:pt x="1151" y="3"/>
                      <a:pt x="1142" y="0"/>
                      <a:pt x="112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224;p44"/>
              <p:cNvSpPr/>
              <p:nvPr/>
            </p:nvSpPr>
            <p:spPr>
              <a:xfrm>
                <a:off x="7177023" y="3179727"/>
                <a:ext cx="20384" cy="4826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506" extrusionOk="0">
                    <a:moveTo>
                      <a:pt x="53" y="1"/>
                    </a:moveTo>
                    <a:cubicBezTo>
                      <a:pt x="52" y="1"/>
                      <a:pt x="51" y="1"/>
                      <a:pt x="50" y="1"/>
                    </a:cubicBezTo>
                    <a:cubicBezTo>
                      <a:pt x="0" y="18"/>
                      <a:pt x="84" y="369"/>
                      <a:pt x="234" y="787"/>
                    </a:cubicBezTo>
                    <a:cubicBezTo>
                      <a:pt x="381" y="1194"/>
                      <a:pt x="543" y="1506"/>
                      <a:pt x="598" y="1506"/>
                    </a:cubicBezTo>
                    <a:cubicBezTo>
                      <a:pt x="599" y="1506"/>
                      <a:pt x="601" y="1506"/>
                      <a:pt x="602" y="1505"/>
                    </a:cubicBezTo>
                    <a:cubicBezTo>
                      <a:pt x="635" y="1489"/>
                      <a:pt x="552" y="1138"/>
                      <a:pt x="401" y="720"/>
                    </a:cubicBezTo>
                    <a:cubicBezTo>
                      <a:pt x="255" y="313"/>
                      <a:pt x="92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2225;p44"/>
              <p:cNvSpPr/>
              <p:nvPr/>
            </p:nvSpPr>
            <p:spPr>
              <a:xfrm>
                <a:off x="7292691" y="3181265"/>
                <a:ext cx="36441" cy="35576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110" extrusionOk="0">
                    <a:moveTo>
                      <a:pt x="1090" y="0"/>
                    </a:moveTo>
                    <a:cubicBezTo>
                      <a:pt x="1019" y="0"/>
                      <a:pt x="782" y="209"/>
                      <a:pt x="502" y="505"/>
                    </a:cubicBezTo>
                    <a:cubicBezTo>
                      <a:pt x="201" y="806"/>
                      <a:pt x="0" y="1073"/>
                      <a:pt x="34" y="1106"/>
                    </a:cubicBezTo>
                    <a:cubicBezTo>
                      <a:pt x="36" y="1109"/>
                      <a:pt x="39" y="1110"/>
                      <a:pt x="44" y="1110"/>
                    </a:cubicBezTo>
                    <a:cubicBezTo>
                      <a:pt x="104" y="1110"/>
                      <a:pt x="355" y="902"/>
                      <a:pt x="635" y="622"/>
                    </a:cubicBezTo>
                    <a:cubicBezTo>
                      <a:pt x="919" y="321"/>
                      <a:pt x="1137" y="37"/>
                      <a:pt x="1103" y="4"/>
                    </a:cubicBezTo>
                    <a:cubicBezTo>
                      <a:pt x="1100" y="1"/>
                      <a:pt x="1095" y="0"/>
                      <a:pt x="109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226;p44"/>
              <p:cNvSpPr/>
              <p:nvPr/>
            </p:nvSpPr>
            <p:spPr>
              <a:xfrm>
                <a:off x="6945141" y="3150305"/>
                <a:ext cx="507704" cy="63747"/>
              </a:xfrm>
              <a:custGeom>
                <a:avLst/>
                <a:gdLst/>
                <a:ahLst/>
                <a:cxnLst/>
                <a:rect l="l" t="t" r="r" b="b"/>
                <a:pathLst>
                  <a:path w="15841" h="1989" extrusionOk="0">
                    <a:moveTo>
                      <a:pt x="151" y="1"/>
                    </a:moveTo>
                    <a:lnTo>
                      <a:pt x="0" y="719"/>
                    </a:lnTo>
                    <a:lnTo>
                      <a:pt x="15840" y="1989"/>
                    </a:lnTo>
                    <a:lnTo>
                      <a:pt x="15172" y="234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rgbClr val="263238">
                  <a:alpha val="32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227;p44"/>
              <p:cNvSpPr/>
              <p:nvPr/>
            </p:nvSpPr>
            <p:spPr>
              <a:xfrm>
                <a:off x="5326840" y="3068898"/>
                <a:ext cx="2992444" cy="1600128"/>
              </a:xfrm>
              <a:custGeom>
                <a:avLst/>
                <a:gdLst/>
                <a:ahLst/>
                <a:cxnLst/>
                <a:rect l="l" t="t" r="r" b="b"/>
                <a:pathLst>
                  <a:path w="93368" h="49926" extrusionOk="0">
                    <a:moveTo>
                      <a:pt x="0" y="1"/>
                    </a:moveTo>
                    <a:lnTo>
                      <a:pt x="0" y="2490"/>
                    </a:lnTo>
                    <a:lnTo>
                      <a:pt x="4996" y="2490"/>
                    </a:lnTo>
                    <a:lnTo>
                      <a:pt x="2423" y="49842"/>
                    </a:lnTo>
                    <a:lnTo>
                      <a:pt x="3843" y="49926"/>
                    </a:lnTo>
                    <a:lnTo>
                      <a:pt x="6416" y="2490"/>
                    </a:lnTo>
                    <a:lnTo>
                      <a:pt x="88272" y="2490"/>
                    </a:lnTo>
                    <a:lnTo>
                      <a:pt x="90460" y="49876"/>
                    </a:lnTo>
                    <a:lnTo>
                      <a:pt x="91897" y="49876"/>
                    </a:lnTo>
                    <a:lnTo>
                      <a:pt x="89692" y="2490"/>
                    </a:lnTo>
                    <a:lnTo>
                      <a:pt x="93368" y="2490"/>
                    </a:lnTo>
                    <a:lnTo>
                      <a:pt x="9336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228;p44"/>
              <p:cNvSpPr/>
              <p:nvPr/>
            </p:nvSpPr>
            <p:spPr>
              <a:xfrm>
                <a:off x="6199722" y="2596577"/>
                <a:ext cx="917335" cy="485205"/>
              </a:xfrm>
              <a:custGeom>
                <a:avLst/>
                <a:gdLst/>
                <a:ahLst/>
                <a:cxnLst/>
                <a:rect l="l" t="t" r="r" b="b"/>
                <a:pathLst>
                  <a:path w="28622" h="15139" extrusionOk="0">
                    <a:moveTo>
                      <a:pt x="14603" y="1"/>
                    </a:moveTo>
                    <a:lnTo>
                      <a:pt x="0" y="18"/>
                    </a:lnTo>
                    <a:lnTo>
                      <a:pt x="5180" y="15139"/>
                    </a:lnTo>
                    <a:lnTo>
                      <a:pt x="28622" y="15139"/>
                    </a:lnTo>
                    <a:lnTo>
                      <a:pt x="28438" y="14354"/>
                    </a:lnTo>
                    <a:lnTo>
                      <a:pt x="18964" y="14069"/>
                    </a:lnTo>
                    <a:lnTo>
                      <a:pt x="1460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229;p44"/>
              <p:cNvSpPr/>
              <p:nvPr/>
            </p:nvSpPr>
            <p:spPr>
              <a:xfrm>
                <a:off x="6471763" y="2795511"/>
                <a:ext cx="65895" cy="7342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291" extrusionOk="0">
                    <a:moveTo>
                      <a:pt x="925" y="0"/>
                    </a:moveTo>
                    <a:cubicBezTo>
                      <a:pt x="862" y="0"/>
                      <a:pt x="798" y="9"/>
                      <a:pt x="735" y="26"/>
                    </a:cubicBezTo>
                    <a:cubicBezTo>
                      <a:pt x="251" y="143"/>
                      <a:pt x="0" y="761"/>
                      <a:pt x="150" y="1380"/>
                    </a:cubicBezTo>
                    <a:cubicBezTo>
                      <a:pt x="281" y="1917"/>
                      <a:pt x="690" y="2291"/>
                      <a:pt x="1114" y="2291"/>
                    </a:cubicBezTo>
                    <a:cubicBezTo>
                      <a:pt x="1177" y="2291"/>
                      <a:pt x="1240" y="2283"/>
                      <a:pt x="1303" y="2265"/>
                    </a:cubicBezTo>
                    <a:cubicBezTo>
                      <a:pt x="1788" y="2131"/>
                      <a:pt x="2055" y="1530"/>
                      <a:pt x="1888" y="912"/>
                    </a:cubicBezTo>
                    <a:cubicBezTo>
                      <a:pt x="1757" y="374"/>
                      <a:pt x="1348" y="0"/>
                      <a:pt x="9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230;p44"/>
              <p:cNvSpPr/>
              <p:nvPr/>
            </p:nvSpPr>
            <p:spPr>
              <a:xfrm>
                <a:off x="6600796" y="4512109"/>
                <a:ext cx="336878" cy="154128"/>
              </a:xfrm>
              <a:custGeom>
                <a:avLst/>
                <a:gdLst/>
                <a:ahLst/>
                <a:cxnLst/>
                <a:rect l="l" t="t" r="r" b="b"/>
                <a:pathLst>
                  <a:path w="10511" h="4809" extrusionOk="0">
                    <a:moveTo>
                      <a:pt x="10377" y="0"/>
                    </a:moveTo>
                    <a:lnTo>
                      <a:pt x="4713" y="151"/>
                    </a:lnTo>
                    <a:lnTo>
                      <a:pt x="4780" y="3175"/>
                    </a:lnTo>
                    <a:cubicBezTo>
                      <a:pt x="4780" y="3175"/>
                      <a:pt x="1" y="4378"/>
                      <a:pt x="1170" y="4712"/>
                    </a:cubicBezTo>
                    <a:cubicBezTo>
                      <a:pt x="1428" y="4781"/>
                      <a:pt x="2003" y="4809"/>
                      <a:pt x="2748" y="4809"/>
                    </a:cubicBezTo>
                    <a:cubicBezTo>
                      <a:pt x="5054" y="4809"/>
                      <a:pt x="8985" y="4546"/>
                      <a:pt x="10160" y="4445"/>
                    </a:cubicBezTo>
                    <a:lnTo>
                      <a:pt x="10511" y="4411"/>
                    </a:lnTo>
                    <a:lnTo>
                      <a:pt x="10377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231;p44"/>
              <p:cNvSpPr/>
              <p:nvPr/>
            </p:nvSpPr>
            <p:spPr>
              <a:xfrm>
                <a:off x="6871779" y="4600407"/>
                <a:ext cx="65350" cy="5365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674" extrusionOk="0">
                    <a:moveTo>
                      <a:pt x="1933" y="1"/>
                    </a:moveTo>
                    <a:cubicBezTo>
                      <a:pt x="1474" y="1"/>
                      <a:pt x="1035" y="152"/>
                      <a:pt x="685" y="453"/>
                    </a:cubicBezTo>
                    <a:cubicBezTo>
                      <a:pt x="318" y="754"/>
                      <a:pt x="67" y="1188"/>
                      <a:pt x="0" y="1673"/>
                    </a:cubicBezTo>
                    <a:lnTo>
                      <a:pt x="2039" y="1573"/>
                    </a:lnTo>
                    <a:lnTo>
                      <a:pt x="2005" y="2"/>
                    </a:lnTo>
                    <a:cubicBezTo>
                      <a:pt x="1981" y="1"/>
                      <a:pt x="1957" y="1"/>
                      <a:pt x="1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2232;p44"/>
              <p:cNvSpPr/>
              <p:nvPr/>
            </p:nvSpPr>
            <p:spPr>
              <a:xfrm>
                <a:off x="6625442" y="4635277"/>
                <a:ext cx="312231" cy="30223"/>
              </a:xfrm>
              <a:custGeom>
                <a:avLst/>
                <a:gdLst/>
                <a:ahLst/>
                <a:cxnLst/>
                <a:rect l="l" t="t" r="r" b="b"/>
                <a:pathLst>
                  <a:path w="9742" h="943" extrusionOk="0">
                    <a:moveTo>
                      <a:pt x="1671" y="0"/>
                    </a:moveTo>
                    <a:cubicBezTo>
                      <a:pt x="1671" y="0"/>
                      <a:pt x="0" y="535"/>
                      <a:pt x="218" y="802"/>
                    </a:cubicBezTo>
                    <a:cubicBezTo>
                      <a:pt x="292" y="900"/>
                      <a:pt x="1105" y="942"/>
                      <a:pt x="2255" y="942"/>
                    </a:cubicBezTo>
                    <a:cubicBezTo>
                      <a:pt x="4451" y="942"/>
                      <a:pt x="7877" y="788"/>
                      <a:pt x="9742" y="568"/>
                    </a:cubicBezTo>
                    <a:lnTo>
                      <a:pt x="9725" y="451"/>
                    </a:lnTo>
                    <a:lnTo>
                      <a:pt x="2189" y="719"/>
                    </a:lnTo>
                    <a:cubicBezTo>
                      <a:pt x="2189" y="719"/>
                      <a:pt x="2005" y="17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233;p44"/>
              <p:cNvSpPr/>
              <p:nvPr/>
            </p:nvSpPr>
            <p:spPr>
              <a:xfrm>
                <a:off x="6632397" y="4649187"/>
                <a:ext cx="307968" cy="9871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308" extrusionOk="0">
                    <a:moveTo>
                      <a:pt x="9508" y="1"/>
                    </a:moveTo>
                    <a:cubicBezTo>
                      <a:pt x="9424" y="17"/>
                      <a:pt x="9324" y="17"/>
                      <a:pt x="9224" y="17"/>
                    </a:cubicBezTo>
                    <a:cubicBezTo>
                      <a:pt x="8940" y="34"/>
                      <a:pt x="8606" y="51"/>
                      <a:pt x="8188" y="67"/>
                    </a:cubicBezTo>
                    <a:cubicBezTo>
                      <a:pt x="7319" y="118"/>
                      <a:pt x="6133" y="168"/>
                      <a:pt x="4796" y="201"/>
                    </a:cubicBezTo>
                    <a:cubicBezTo>
                      <a:pt x="3476" y="235"/>
                      <a:pt x="2273" y="251"/>
                      <a:pt x="1404" y="268"/>
                    </a:cubicBezTo>
                    <a:lnTo>
                      <a:pt x="101" y="268"/>
                    </a:lnTo>
                    <a:cubicBezTo>
                      <a:pt x="68" y="268"/>
                      <a:pt x="34" y="268"/>
                      <a:pt x="1" y="285"/>
                    </a:cubicBezTo>
                    <a:lnTo>
                      <a:pt x="101" y="285"/>
                    </a:lnTo>
                    <a:cubicBezTo>
                      <a:pt x="184" y="285"/>
                      <a:pt x="268" y="285"/>
                      <a:pt x="368" y="301"/>
                    </a:cubicBezTo>
                    <a:lnTo>
                      <a:pt x="1404" y="301"/>
                    </a:lnTo>
                    <a:cubicBezTo>
                      <a:pt x="1637" y="306"/>
                      <a:pt x="1894" y="308"/>
                      <a:pt x="2170" y="308"/>
                    </a:cubicBezTo>
                    <a:cubicBezTo>
                      <a:pt x="2926" y="308"/>
                      <a:pt x="3830" y="292"/>
                      <a:pt x="4796" y="268"/>
                    </a:cubicBezTo>
                    <a:cubicBezTo>
                      <a:pt x="6133" y="235"/>
                      <a:pt x="7336" y="168"/>
                      <a:pt x="8205" y="118"/>
                    </a:cubicBezTo>
                    <a:lnTo>
                      <a:pt x="9224" y="51"/>
                    </a:lnTo>
                    <a:cubicBezTo>
                      <a:pt x="9324" y="34"/>
                      <a:pt x="9424" y="34"/>
                      <a:pt x="9508" y="17"/>
                    </a:cubicBezTo>
                    <a:cubicBezTo>
                      <a:pt x="9541" y="17"/>
                      <a:pt x="9575" y="17"/>
                      <a:pt x="96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234;p44"/>
              <p:cNvSpPr/>
              <p:nvPr/>
            </p:nvSpPr>
            <p:spPr>
              <a:xfrm>
                <a:off x="6677908" y="4633130"/>
                <a:ext cx="18236" cy="2788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870" extrusionOk="0">
                    <a:moveTo>
                      <a:pt x="1" y="0"/>
                    </a:moveTo>
                    <a:cubicBezTo>
                      <a:pt x="285" y="218"/>
                      <a:pt x="485" y="518"/>
                      <a:pt x="552" y="869"/>
                    </a:cubicBezTo>
                    <a:cubicBezTo>
                      <a:pt x="569" y="502"/>
                      <a:pt x="352" y="151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235;p44"/>
              <p:cNvSpPr/>
              <p:nvPr/>
            </p:nvSpPr>
            <p:spPr>
              <a:xfrm>
                <a:off x="6737906" y="4617554"/>
                <a:ext cx="11282" cy="1506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70" extrusionOk="0">
                    <a:moveTo>
                      <a:pt x="22" y="0"/>
                    </a:moveTo>
                    <a:cubicBezTo>
                      <a:pt x="20" y="0"/>
                      <a:pt x="18" y="1"/>
                      <a:pt x="17" y="2"/>
                    </a:cubicBezTo>
                    <a:cubicBezTo>
                      <a:pt x="0" y="19"/>
                      <a:pt x="67" y="119"/>
                      <a:pt x="151" y="252"/>
                    </a:cubicBezTo>
                    <a:cubicBezTo>
                      <a:pt x="234" y="386"/>
                      <a:pt x="318" y="470"/>
                      <a:pt x="334" y="470"/>
                    </a:cubicBezTo>
                    <a:cubicBezTo>
                      <a:pt x="351" y="453"/>
                      <a:pt x="301" y="336"/>
                      <a:pt x="201" y="219"/>
                    </a:cubicBezTo>
                    <a:cubicBezTo>
                      <a:pt x="123" y="95"/>
                      <a:pt x="46" y="0"/>
                      <a:pt x="2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236;p44"/>
              <p:cNvSpPr/>
              <p:nvPr/>
            </p:nvSpPr>
            <p:spPr>
              <a:xfrm>
                <a:off x="6751271" y="4614317"/>
                <a:ext cx="12371" cy="10288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21" extrusionOk="0">
                    <a:moveTo>
                      <a:pt x="9" y="0"/>
                    </a:moveTo>
                    <a:cubicBezTo>
                      <a:pt x="5" y="0"/>
                      <a:pt x="3" y="1"/>
                      <a:pt x="1" y="3"/>
                    </a:cubicBezTo>
                    <a:cubicBezTo>
                      <a:pt x="1" y="19"/>
                      <a:pt x="68" y="103"/>
                      <a:pt x="168" y="186"/>
                    </a:cubicBezTo>
                    <a:cubicBezTo>
                      <a:pt x="268" y="270"/>
                      <a:pt x="352" y="320"/>
                      <a:pt x="369" y="320"/>
                    </a:cubicBezTo>
                    <a:cubicBezTo>
                      <a:pt x="385" y="303"/>
                      <a:pt x="318" y="220"/>
                      <a:pt x="218" y="136"/>
                    </a:cubicBezTo>
                    <a:cubicBezTo>
                      <a:pt x="128" y="61"/>
                      <a:pt x="39" y="0"/>
                      <a:pt x="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237;p44"/>
              <p:cNvSpPr/>
              <p:nvPr/>
            </p:nvSpPr>
            <p:spPr>
              <a:xfrm>
                <a:off x="6753418" y="4594574"/>
                <a:ext cx="21474" cy="378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18" extrusionOk="0">
                    <a:moveTo>
                      <a:pt x="669" y="0"/>
                    </a:moveTo>
                    <a:cubicBezTo>
                      <a:pt x="552" y="17"/>
                      <a:pt x="435" y="17"/>
                      <a:pt x="335" y="51"/>
                    </a:cubicBezTo>
                    <a:cubicBezTo>
                      <a:pt x="218" y="51"/>
                      <a:pt x="101" y="51"/>
                      <a:pt x="1" y="84"/>
                    </a:cubicBezTo>
                    <a:cubicBezTo>
                      <a:pt x="75" y="107"/>
                      <a:pt x="154" y="118"/>
                      <a:pt x="233" y="118"/>
                    </a:cubicBezTo>
                    <a:cubicBezTo>
                      <a:pt x="384" y="118"/>
                      <a:pt x="537" y="77"/>
                      <a:pt x="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238;p44"/>
              <p:cNvSpPr/>
              <p:nvPr/>
            </p:nvSpPr>
            <p:spPr>
              <a:xfrm>
                <a:off x="6707362" y="4601240"/>
                <a:ext cx="34838" cy="1907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595" extrusionOk="0">
                    <a:moveTo>
                      <a:pt x="366" y="64"/>
                    </a:moveTo>
                    <a:cubicBezTo>
                      <a:pt x="425" y="64"/>
                      <a:pt x="483" y="73"/>
                      <a:pt x="536" y="93"/>
                    </a:cubicBezTo>
                    <a:cubicBezTo>
                      <a:pt x="669" y="127"/>
                      <a:pt x="769" y="193"/>
                      <a:pt x="853" y="277"/>
                    </a:cubicBezTo>
                    <a:cubicBezTo>
                      <a:pt x="907" y="342"/>
                      <a:pt x="947" y="406"/>
                      <a:pt x="982" y="475"/>
                    </a:cubicBezTo>
                    <a:lnTo>
                      <a:pt x="982" y="475"/>
                    </a:lnTo>
                    <a:cubicBezTo>
                      <a:pt x="917" y="469"/>
                      <a:pt x="826" y="460"/>
                      <a:pt x="719" y="444"/>
                    </a:cubicBezTo>
                    <a:cubicBezTo>
                      <a:pt x="602" y="427"/>
                      <a:pt x="469" y="394"/>
                      <a:pt x="352" y="360"/>
                    </a:cubicBezTo>
                    <a:cubicBezTo>
                      <a:pt x="268" y="344"/>
                      <a:pt x="201" y="310"/>
                      <a:pt x="135" y="277"/>
                    </a:cubicBezTo>
                    <a:cubicBezTo>
                      <a:pt x="68" y="244"/>
                      <a:pt x="51" y="177"/>
                      <a:pt x="101" y="127"/>
                    </a:cubicBezTo>
                    <a:cubicBezTo>
                      <a:pt x="182" y="86"/>
                      <a:pt x="275" y="64"/>
                      <a:pt x="366" y="64"/>
                    </a:cubicBezTo>
                    <a:close/>
                    <a:moveTo>
                      <a:pt x="370" y="1"/>
                    </a:moveTo>
                    <a:cubicBezTo>
                      <a:pt x="268" y="1"/>
                      <a:pt x="165" y="25"/>
                      <a:pt x="68" y="76"/>
                    </a:cubicBezTo>
                    <a:cubicBezTo>
                      <a:pt x="18" y="110"/>
                      <a:pt x="1" y="177"/>
                      <a:pt x="18" y="227"/>
                    </a:cubicBezTo>
                    <a:cubicBezTo>
                      <a:pt x="34" y="277"/>
                      <a:pt x="68" y="310"/>
                      <a:pt x="101" y="327"/>
                    </a:cubicBezTo>
                    <a:cubicBezTo>
                      <a:pt x="168" y="377"/>
                      <a:pt x="252" y="394"/>
                      <a:pt x="335" y="427"/>
                    </a:cubicBezTo>
                    <a:cubicBezTo>
                      <a:pt x="452" y="461"/>
                      <a:pt x="586" y="477"/>
                      <a:pt x="719" y="494"/>
                    </a:cubicBezTo>
                    <a:cubicBezTo>
                      <a:pt x="778" y="503"/>
                      <a:pt x="840" y="507"/>
                      <a:pt x="903" y="507"/>
                    </a:cubicBezTo>
                    <a:cubicBezTo>
                      <a:pt x="934" y="507"/>
                      <a:pt x="965" y="506"/>
                      <a:pt x="996" y="504"/>
                    </a:cubicBezTo>
                    <a:lnTo>
                      <a:pt x="996" y="504"/>
                    </a:lnTo>
                    <a:cubicBezTo>
                      <a:pt x="1010" y="533"/>
                      <a:pt x="1023" y="563"/>
                      <a:pt x="1037" y="594"/>
                    </a:cubicBezTo>
                    <a:cubicBezTo>
                      <a:pt x="1037" y="563"/>
                      <a:pt x="1037" y="532"/>
                      <a:pt x="1023" y="501"/>
                    </a:cubicBezTo>
                    <a:lnTo>
                      <a:pt x="1023" y="501"/>
                    </a:lnTo>
                    <a:cubicBezTo>
                      <a:pt x="1045" y="500"/>
                      <a:pt x="1066" y="497"/>
                      <a:pt x="1087" y="494"/>
                    </a:cubicBezTo>
                    <a:cubicBezTo>
                      <a:pt x="1087" y="487"/>
                      <a:pt x="1061" y="483"/>
                      <a:pt x="1015" y="478"/>
                    </a:cubicBezTo>
                    <a:lnTo>
                      <a:pt x="1015" y="478"/>
                    </a:lnTo>
                    <a:cubicBezTo>
                      <a:pt x="983" y="387"/>
                      <a:pt x="950" y="323"/>
                      <a:pt x="886" y="244"/>
                    </a:cubicBezTo>
                    <a:cubicBezTo>
                      <a:pt x="755" y="90"/>
                      <a:pt x="565" y="1"/>
                      <a:pt x="37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2239;p44"/>
              <p:cNvSpPr/>
              <p:nvPr/>
            </p:nvSpPr>
            <p:spPr>
              <a:xfrm>
                <a:off x="6736816" y="4594574"/>
                <a:ext cx="17179" cy="23044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19" extrusionOk="0">
                    <a:moveTo>
                      <a:pt x="419" y="0"/>
                    </a:moveTo>
                    <a:cubicBezTo>
                      <a:pt x="285" y="17"/>
                      <a:pt x="168" y="84"/>
                      <a:pt x="118" y="201"/>
                    </a:cubicBezTo>
                    <a:cubicBezTo>
                      <a:pt x="68" y="284"/>
                      <a:pt x="34" y="368"/>
                      <a:pt x="18" y="468"/>
                    </a:cubicBezTo>
                    <a:cubicBezTo>
                      <a:pt x="1" y="552"/>
                      <a:pt x="18" y="635"/>
                      <a:pt x="68" y="719"/>
                    </a:cubicBezTo>
                    <a:cubicBezTo>
                      <a:pt x="68" y="635"/>
                      <a:pt x="68" y="552"/>
                      <a:pt x="68" y="468"/>
                    </a:cubicBezTo>
                    <a:cubicBezTo>
                      <a:pt x="84" y="385"/>
                      <a:pt x="118" y="301"/>
                      <a:pt x="168" y="234"/>
                    </a:cubicBezTo>
                    <a:cubicBezTo>
                      <a:pt x="218" y="151"/>
                      <a:pt x="302" y="67"/>
                      <a:pt x="402" y="67"/>
                    </a:cubicBezTo>
                    <a:cubicBezTo>
                      <a:pt x="485" y="84"/>
                      <a:pt x="469" y="218"/>
                      <a:pt x="419" y="301"/>
                    </a:cubicBezTo>
                    <a:cubicBezTo>
                      <a:pt x="368" y="385"/>
                      <a:pt x="318" y="452"/>
                      <a:pt x="268" y="518"/>
                    </a:cubicBezTo>
                    <a:cubicBezTo>
                      <a:pt x="168" y="635"/>
                      <a:pt x="101" y="702"/>
                      <a:pt x="101" y="702"/>
                    </a:cubicBezTo>
                    <a:cubicBezTo>
                      <a:pt x="185" y="669"/>
                      <a:pt x="251" y="619"/>
                      <a:pt x="302" y="552"/>
                    </a:cubicBezTo>
                    <a:cubicBezTo>
                      <a:pt x="368" y="485"/>
                      <a:pt x="419" y="418"/>
                      <a:pt x="469" y="335"/>
                    </a:cubicBezTo>
                    <a:cubicBezTo>
                      <a:pt x="502" y="284"/>
                      <a:pt x="519" y="218"/>
                      <a:pt x="519" y="167"/>
                    </a:cubicBezTo>
                    <a:cubicBezTo>
                      <a:pt x="536" y="84"/>
                      <a:pt x="485" y="17"/>
                      <a:pt x="41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240;p44"/>
              <p:cNvSpPr/>
              <p:nvPr/>
            </p:nvSpPr>
            <p:spPr>
              <a:xfrm>
                <a:off x="6871779" y="4598997"/>
                <a:ext cx="63235" cy="53972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684" extrusionOk="0">
                    <a:moveTo>
                      <a:pt x="1705" y="0"/>
                    </a:moveTo>
                    <a:cubicBezTo>
                      <a:pt x="1655" y="0"/>
                      <a:pt x="1604" y="4"/>
                      <a:pt x="1554" y="13"/>
                    </a:cubicBezTo>
                    <a:cubicBezTo>
                      <a:pt x="836" y="80"/>
                      <a:pt x="251" y="581"/>
                      <a:pt x="51" y="1266"/>
                    </a:cubicBezTo>
                    <a:cubicBezTo>
                      <a:pt x="34" y="1366"/>
                      <a:pt x="17" y="1466"/>
                      <a:pt x="0" y="1567"/>
                    </a:cubicBezTo>
                    <a:cubicBezTo>
                      <a:pt x="0" y="1600"/>
                      <a:pt x="0" y="1650"/>
                      <a:pt x="0" y="1684"/>
                    </a:cubicBezTo>
                    <a:cubicBezTo>
                      <a:pt x="17" y="1684"/>
                      <a:pt x="17" y="1517"/>
                      <a:pt x="101" y="1283"/>
                    </a:cubicBezTo>
                    <a:cubicBezTo>
                      <a:pt x="318" y="631"/>
                      <a:pt x="869" y="146"/>
                      <a:pt x="1554" y="46"/>
                    </a:cubicBezTo>
                    <a:cubicBezTo>
                      <a:pt x="1647" y="34"/>
                      <a:pt x="1728" y="31"/>
                      <a:pt x="1794" y="31"/>
                    </a:cubicBezTo>
                    <a:cubicBezTo>
                      <a:pt x="1865" y="31"/>
                      <a:pt x="1918" y="34"/>
                      <a:pt x="1947" y="34"/>
                    </a:cubicBezTo>
                    <a:cubicBezTo>
                      <a:pt x="1963" y="34"/>
                      <a:pt x="1972" y="33"/>
                      <a:pt x="1972" y="29"/>
                    </a:cubicBezTo>
                    <a:cubicBezTo>
                      <a:pt x="1939" y="13"/>
                      <a:pt x="1905" y="13"/>
                      <a:pt x="1855" y="13"/>
                    </a:cubicBezTo>
                    <a:cubicBezTo>
                      <a:pt x="1805" y="4"/>
                      <a:pt x="1755" y="0"/>
                      <a:pt x="17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241;p44"/>
              <p:cNvSpPr/>
              <p:nvPr/>
            </p:nvSpPr>
            <p:spPr>
              <a:xfrm>
                <a:off x="6913540" y="4524961"/>
                <a:ext cx="4327" cy="74452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323" extrusionOk="0">
                    <a:moveTo>
                      <a:pt x="17" y="0"/>
                    </a:moveTo>
                    <a:lnTo>
                      <a:pt x="17" y="0"/>
                    </a:lnTo>
                    <a:cubicBezTo>
                      <a:pt x="1" y="385"/>
                      <a:pt x="1" y="769"/>
                      <a:pt x="34" y="1170"/>
                    </a:cubicBezTo>
                    <a:cubicBezTo>
                      <a:pt x="34" y="1554"/>
                      <a:pt x="68" y="1938"/>
                      <a:pt x="118" y="2323"/>
                    </a:cubicBezTo>
                    <a:cubicBezTo>
                      <a:pt x="134" y="1554"/>
                      <a:pt x="101" y="769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242;p44"/>
              <p:cNvSpPr/>
              <p:nvPr/>
            </p:nvSpPr>
            <p:spPr>
              <a:xfrm>
                <a:off x="6795724" y="4636720"/>
                <a:ext cx="53043" cy="359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12" extrusionOk="0">
                    <a:moveTo>
                      <a:pt x="1609" y="1"/>
                    </a:moveTo>
                    <a:cubicBezTo>
                      <a:pt x="1495" y="1"/>
                      <a:pt x="1184" y="25"/>
                      <a:pt x="820" y="39"/>
                    </a:cubicBezTo>
                    <a:cubicBezTo>
                      <a:pt x="368" y="55"/>
                      <a:pt x="1" y="55"/>
                      <a:pt x="1" y="72"/>
                    </a:cubicBezTo>
                    <a:cubicBezTo>
                      <a:pt x="213" y="98"/>
                      <a:pt x="426" y="111"/>
                      <a:pt x="638" y="111"/>
                    </a:cubicBezTo>
                    <a:cubicBezTo>
                      <a:pt x="977" y="111"/>
                      <a:pt x="1316" y="77"/>
                      <a:pt x="1655" y="5"/>
                    </a:cubicBezTo>
                    <a:cubicBezTo>
                      <a:pt x="1652" y="2"/>
                      <a:pt x="1636" y="1"/>
                      <a:pt x="16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243;p44"/>
              <p:cNvSpPr/>
              <p:nvPr/>
            </p:nvSpPr>
            <p:spPr>
              <a:xfrm>
                <a:off x="6878734" y="4635694"/>
                <a:ext cx="5929" cy="1086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339" extrusionOk="0">
                    <a:moveTo>
                      <a:pt x="159" y="1"/>
                    </a:moveTo>
                    <a:cubicBezTo>
                      <a:pt x="134" y="1"/>
                      <a:pt x="78" y="50"/>
                      <a:pt x="34" y="138"/>
                    </a:cubicBezTo>
                    <a:cubicBezTo>
                      <a:pt x="1" y="238"/>
                      <a:pt x="17" y="338"/>
                      <a:pt x="34" y="338"/>
                    </a:cubicBezTo>
                    <a:cubicBezTo>
                      <a:pt x="51" y="338"/>
                      <a:pt x="67" y="255"/>
                      <a:pt x="101" y="171"/>
                    </a:cubicBezTo>
                    <a:cubicBezTo>
                      <a:pt x="134" y="87"/>
                      <a:pt x="184" y="21"/>
                      <a:pt x="168" y="4"/>
                    </a:cubicBezTo>
                    <a:cubicBezTo>
                      <a:pt x="166" y="2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244;p44"/>
              <p:cNvSpPr/>
              <p:nvPr/>
            </p:nvSpPr>
            <p:spPr>
              <a:xfrm>
                <a:off x="6889983" y="4618676"/>
                <a:ext cx="7532" cy="7532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5" extrusionOk="0">
                    <a:moveTo>
                      <a:pt x="218" y="0"/>
                    </a:moveTo>
                    <a:cubicBezTo>
                      <a:pt x="201" y="0"/>
                      <a:pt x="151" y="34"/>
                      <a:pt x="84" y="101"/>
                    </a:cubicBezTo>
                    <a:cubicBezTo>
                      <a:pt x="34" y="151"/>
                      <a:pt x="0" y="217"/>
                      <a:pt x="17" y="234"/>
                    </a:cubicBezTo>
                    <a:cubicBezTo>
                      <a:pt x="34" y="234"/>
                      <a:pt x="84" y="201"/>
                      <a:pt x="134" y="134"/>
                    </a:cubicBezTo>
                    <a:cubicBezTo>
                      <a:pt x="201" y="84"/>
                      <a:pt x="234" y="17"/>
                      <a:pt x="2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245;p44"/>
              <p:cNvSpPr/>
              <p:nvPr/>
            </p:nvSpPr>
            <p:spPr>
              <a:xfrm>
                <a:off x="6905527" y="4609637"/>
                <a:ext cx="10576" cy="4872"/>
              </a:xfrm>
              <a:custGeom>
                <a:avLst/>
                <a:gdLst/>
                <a:ahLst/>
                <a:cxnLst/>
                <a:rect l="l" t="t" r="r" b="b"/>
                <a:pathLst>
                  <a:path w="330" h="152" extrusionOk="0">
                    <a:moveTo>
                      <a:pt x="231" y="1"/>
                    </a:moveTo>
                    <a:cubicBezTo>
                      <a:pt x="203" y="1"/>
                      <a:pt x="170" y="5"/>
                      <a:pt x="134" y="15"/>
                    </a:cubicBezTo>
                    <a:cubicBezTo>
                      <a:pt x="33" y="65"/>
                      <a:pt x="0" y="132"/>
                      <a:pt x="0" y="149"/>
                    </a:cubicBezTo>
                    <a:cubicBezTo>
                      <a:pt x="2" y="151"/>
                      <a:pt x="6" y="152"/>
                      <a:pt x="10" y="152"/>
                    </a:cubicBezTo>
                    <a:cubicBezTo>
                      <a:pt x="35" y="152"/>
                      <a:pt x="95" y="111"/>
                      <a:pt x="167" y="82"/>
                    </a:cubicBezTo>
                    <a:cubicBezTo>
                      <a:pt x="251" y="48"/>
                      <a:pt x="318" y="48"/>
                      <a:pt x="318" y="32"/>
                    </a:cubicBezTo>
                    <a:cubicBezTo>
                      <a:pt x="329" y="20"/>
                      <a:pt x="293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246;p44"/>
              <p:cNvSpPr/>
              <p:nvPr/>
            </p:nvSpPr>
            <p:spPr>
              <a:xfrm>
                <a:off x="6923732" y="4606497"/>
                <a:ext cx="5897" cy="298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93" extrusionOk="0">
                    <a:moveTo>
                      <a:pt x="146" y="0"/>
                    </a:moveTo>
                    <a:cubicBezTo>
                      <a:pt x="130" y="0"/>
                      <a:pt x="109" y="4"/>
                      <a:pt x="84" y="13"/>
                    </a:cubicBezTo>
                    <a:cubicBezTo>
                      <a:pt x="34" y="29"/>
                      <a:pt x="0" y="63"/>
                      <a:pt x="17" y="80"/>
                    </a:cubicBezTo>
                    <a:cubicBezTo>
                      <a:pt x="17" y="88"/>
                      <a:pt x="29" y="92"/>
                      <a:pt x="48" y="92"/>
                    </a:cubicBezTo>
                    <a:cubicBezTo>
                      <a:pt x="67" y="92"/>
                      <a:pt x="92" y="88"/>
                      <a:pt x="117" y="80"/>
                    </a:cubicBezTo>
                    <a:cubicBezTo>
                      <a:pt x="151" y="63"/>
                      <a:pt x="184" y="29"/>
                      <a:pt x="184" y="13"/>
                    </a:cubicBezTo>
                    <a:cubicBezTo>
                      <a:pt x="176" y="4"/>
                      <a:pt x="163" y="0"/>
                      <a:pt x="14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247;p44"/>
              <p:cNvSpPr/>
              <p:nvPr/>
            </p:nvSpPr>
            <p:spPr>
              <a:xfrm>
                <a:off x="6257540" y="3173765"/>
                <a:ext cx="1259020" cy="975826"/>
              </a:xfrm>
              <a:custGeom>
                <a:avLst/>
                <a:gdLst/>
                <a:ahLst/>
                <a:cxnLst/>
                <a:rect l="l" t="t" r="r" b="b"/>
                <a:pathLst>
                  <a:path w="39283" h="30447" extrusionOk="0">
                    <a:moveTo>
                      <a:pt x="13861" y="0"/>
                    </a:moveTo>
                    <a:cubicBezTo>
                      <a:pt x="13268" y="0"/>
                      <a:pt x="12839" y="48"/>
                      <a:pt x="12616" y="154"/>
                    </a:cubicBezTo>
                    <a:cubicBezTo>
                      <a:pt x="10360" y="1207"/>
                      <a:pt x="1" y="26854"/>
                      <a:pt x="1" y="26854"/>
                    </a:cubicBezTo>
                    <a:lnTo>
                      <a:pt x="8338" y="30447"/>
                    </a:lnTo>
                    <a:lnTo>
                      <a:pt x="17344" y="8659"/>
                    </a:lnTo>
                    <a:cubicBezTo>
                      <a:pt x="17344" y="8659"/>
                      <a:pt x="32074" y="14048"/>
                      <a:pt x="35942" y="14048"/>
                    </a:cubicBezTo>
                    <a:cubicBezTo>
                      <a:pt x="36138" y="14048"/>
                      <a:pt x="36305" y="14034"/>
                      <a:pt x="36442" y="14005"/>
                    </a:cubicBezTo>
                    <a:cubicBezTo>
                      <a:pt x="39283" y="13421"/>
                      <a:pt x="38096" y="3947"/>
                      <a:pt x="38096" y="3947"/>
                    </a:cubicBezTo>
                    <a:cubicBezTo>
                      <a:pt x="38096" y="3947"/>
                      <a:pt x="19245" y="0"/>
                      <a:pt x="13861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248;p44"/>
              <p:cNvSpPr/>
              <p:nvPr/>
            </p:nvSpPr>
            <p:spPr>
              <a:xfrm>
                <a:off x="6643102" y="3344175"/>
                <a:ext cx="782437" cy="1239726"/>
              </a:xfrm>
              <a:custGeom>
                <a:avLst/>
                <a:gdLst/>
                <a:ahLst/>
                <a:cxnLst/>
                <a:rect l="l" t="t" r="r" b="b"/>
                <a:pathLst>
                  <a:path w="24413" h="38681" extrusionOk="0">
                    <a:moveTo>
                      <a:pt x="15690" y="0"/>
                    </a:moveTo>
                    <a:cubicBezTo>
                      <a:pt x="15339" y="117"/>
                      <a:pt x="1889" y="5647"/>
                      <a:pt x="937" y="7419"/>
                    </a:cubicBezTo>
                    <a:cubicBezTo>
                      <a:pt x="1" y="9190"/>
                      <a:pt x="2323" y="38680"/>
                      <a:pt x="2323" y="38680"/>
                    </a:cubicBezTo>
                    <a:lnTo>
                      <a:pt x="9976" y="38680"/>
                    </a:lnTo>
                    <a:lnTo>
                      <a:pt x="9491" y="12465"/>
                    </a:lnTo>
                    <a:lnTo>
                      <a:pt x="24412" y="8688"/>
                    </a:lnTo>
                    <a:lnTo>
                      <a:pt x="15690" y="0"/>
                    </a:ln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249;p44"/>
              <p:cNvSpPr/>
              <p:nvPr/>
            </p:nvSpPr>
            <p:spPr>
              <a:xfrm>
                <a:off x="6761463" y="3422345"/>
                <a:ext cx="666736" cy="202460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63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7" y="34"/>
                      <a:pt x="134" y="67"/>
                      <a:pt x="201" y="101"/>
                    </a:cubicBezTo>
                    <a:lnTo>
                      <a:pt x="769" y="385"/>
                    </a:lnTo>
                    <a:cubicBezTo>
                      <a:pt x="1020" y="518"/>
                      <a:pt x="1320" y="652"/>
                      <a:pt x="1671" y="819"/>
                    </a:cubicBezTo>
                    <a:cubicBezTo>
                      <a:pt x="2039" y="986"/>
                      <a:pt x="2440" y="1170"/>
                      <a:pt x="2891" y="1354"/>
                    </a:cubicBezTo>
                    <a:cubicBezTo>
                      <a:pt x="3810" y="1738"/>
                      <a:pt x="4913" y="2139"/>
                      <a:pt x="6132" y="2590"/>
                    </a:cubicBezTo>
                    <a:cubicBezTo>
                      <a:pt x="7369" y="3008"/>
                      <a:pt x="8739" y="3442"/>
                      <a:pt x="10176" y="3860"/>
                    </a:cubicBezTo>
                    <a:cubicBezTo>
                      <a:pt x="13083" y="4696"/>
                      <a:pt x="15740" y="5314"/>
                      <a:pt x="17661" y="5715"/>
                    </a:cubicBezTo>
                    <a:cubicBezTo>
                      <a:pt x="18630" y="5915"/>
                      <a:pt x="19416" y="6082"/>
                      <a:pt x="19950" y="6183"/>
                    </a:cubicBezTo>
                    <a:lnTo>
                      <a:pt x="20585" y="6283"/>
                    </a:lnTo>
                    <a:cubicBezTo>
                      <a:pt x="20652" y="6300"/>
                      <a:pt x="20719" y="6316"/>
                      <a:pt x="20803" y="6316"/>
                    </a:cubicBezTo>
                    <a:cubicBezTo>
                      <a:pt x="20736" y="6283"/>
                      <a:pt x="20652" y="6266"/>
                      <a:pt x="20585" y="6249"/>
                    </a:cubicBezTo>
                    <a:lnTo>
                      <a:pt x="19967" y="6116"/>
                    </a:lnTo>
                    <a:lnTo>
                      <a:pt x="17695" y="5598"/>
                    </a:lnTo>
                    <a:cubicBezTo>
                      <a:pt x="15773" y="5163"/>
                      <a:pt x="13117" y="4528"/>
                      <a:pt x="10226" y="3693"/>
                    </a:cubicBezTo>
                    <a:cubicBezTo>
                      <a:pt x="8789" y="3275"/>
                      <a:pt x="7419" y="2841"/>
                      <a:pt x="6183" y="2423"/>
                    </a:cubicBezTo>
                    <a:cubicBezTo>
                      <a:pt x="4963" y="2005"/>
                      <a:pt x="3860" y="1604"/>
                      <a:pt x="2941" y="1237"/>
                    </a:cubicBezTo>
                    <a:cubicBezTo>
                      <a:pt x="2490" y="1053"/>
                      <a:pt x="2072" y="886"/>
                      <a:pt x="1721" y="736"/>
                    </a:cubicBezTo>
                    <a:cubicBezTo>
                      <a:pt x="1354" y="585"/>
                      <a:pt x="1053" y="452"/>
                      <a:pt x="802" y="335"/>
                    </a:cubicBezTo>
                    <a:lnTo>
                      <a:pt x="218" y="67"/>
                    </a:lnTo>
                    <a:cubicBezTo>
                      <a:pt x="151" y="34"/>
                      <a:pt x="84" y="17"/>
                      <a:pt x="0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250;p44"/>
              <p:cNvSpPr/>
              <p:nvPr/>
            </p:nvSpPr>
            <p:spPr>
              <a:xfrm>
                <a:off x="6657044" y="3505867"/>
                <a:ext cx="139802" cy="292969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9141" extrusionOk="0">
                    <a:moveTo>
                      <a:pt x="4344" y="1"/>
                    </a:moveTo>
                    <a:lnTo>
                      <a:pt x="4344" y="1"/>
                    </a:lnTo>
                    <a:cubicBezTo>
                      <a:pt x="4211" y="18"/>
                      <a:pt x="4060" y="68"/>
                      <a:pt x="3927" y="118"/>
                    </a:cubicBezTo>
                    <a:cubicBezTo>
                      <a:pt x="3542" y="252"/>
                      <a:pt x="3158" y="402"/>
                      <a:pt x="2791" y="569"/>
                    </a:cubicBezTo>
                    <a:cubicBezTo>
                      <a:pt x="2223" y="820"/>
                      <a:pt x="1721" y="1154"/>
                      <a:pt x="1253" y="1555"/>
                    </a:cubicBezTo>
                    <a:cubicBezTo>
                      <a:pt x="685" y="2056"/>
                      <a:pt x="301" y="2724"/>
                      <a:pt x="151" y="3476"/>
                    </a:cubicBezTo>
                    <a:cubicBezTo>
                      <a:pt x="0" y="4262"/>
                      <a:pt x="84" y="5030"/>
                      <a:pt x="151" y="5699"/>
                    </a:cubicBezTo>
                    <a:lnTo>
                      <a:pt x="318" y="7503"/>
                    </a:lnTo>
                    <a:lnTo>
                      <a:pt x="435" y="8706"/>
                    </a:lnTo>
                    <a:cubicBezTo>
                      <a:pt x="451" y="8856"/>
                      <a:pt x="468" y="9007"/>
                      <a:pt x="518" y="9141"/>
                    </a:cubicBezTo>
                    <a:cubicBezTo>
                      <a:pt x="518" y="8990"/>
                      <a:pt x="518" y="8840"/>
                      <a:pt x="502" y="8706"/>
                    </a:cubicBezTo>
                    <a:cubicBezTo>
                      <a:pt x="485" y="8372"/>
                      <a:pt x="468" y="7971"/>
                      <a:pt x="435" y="7486"/>
                    </a:cubicBezTo>
                    <a:lnTo>
                      <a:pt x="301" y="5682"/>
                    </a:lnTo>
                    <a:cubicBezTo>
                      <a:pt x="268" y="5014"/>
                      <a:pt x="167" y="4262"/>
                      <a:pt x="318" y="3510"/>
                    </a:cubicBezTo>
                    <a:cubicBezTo>
                      <a:pt x="451" y="2791"/>
                      <a:pt x="836" y="2156"/>
                      <a:pt x="1370" y="1672"/>
                    </a:cubicBezTo>
                    <a:cubicBezTo>
                      <a:pt x="1805" y="1271"/>
                      <a:pt x="2306" y="937"/>
                      <a:pt x="2841" y="686"/>
                    </a:cubicBezTo>
                    <a:cubicBezTo>
                      <a:pt x="3760" y="235"/>
                      <a:pt x="4361" y="34"/>
                      <a:pt x="43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251;p44"/>
              <p:cNvSpPr/>
              <p:nvPr/>
            </p:nvSpPr>
            <p:spPr>
              <a:xfrm>
                <a:off x="6887836" y="3717622"/>
                <a:ext cx="58940" cy="2583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806" extrusionOk="0">
                    <a:moveTo>
                      <a:pt x="44" y="1"/>
                    </a:moveTo>
                    <a:cubicBezTo>
                      <a:pt x="29" y="1"/>
                      <a:pt x="20" y="4"/>
                      <a:pt x="17" y="11"/>
                    </a:cubicBezTo>
                    <a:cubicBezTo>
                      <a:pt x="1" y="44"/>
                      <a:pt x="385" y="261"/>
                      <a:pt x="886" y="478"/>
                    </a:cubicBezTo>
                    <a:cubicBezTo>
                      <a:pt x="1322" y="667"/>
                      <a:pt x="1695" y="806"/>
                      <a:pt x="1796" y="806"/>
                    </a:cubicBezTo>
                    <a:cubicBezTo>
                      <a:pt x="1811" y="806"/>
                      <a:pt x="1820" y="802"/>
                      <a:pt x="1822" y="796"/>
                    </a:cubicBezTo>
                    <a:cubicBezTo>
                      <a:pt x="1839" y="762"/>
                      <a:pt x="1454" y="545"/>
                      <a:pt x="953" y="328"/>
                    </a:cubicBezTo>
                    <a:cubicBezTo>
                      <a:pt x="517" y="139"/>
                      <a:pt x="145" y="1"/>
                      <a:pt x="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252;p44"/>
              <p:cNvSpPr/>
              <p:nvPr/>
            </p:nvSpPr>
            <p:spPr>
              <a:xfrm>
                <a:off x="6908732" y="3691693"/>
                <a:ext cx="42851" cy="54229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692" extrusionOk="0">
                    <a:moveTo>
                      <a:pt x="37" y="0"/>
                    </a:moveTo>
                    <a:cubicBezTo>
                      <a:pt x="36" y="0"/>
                      <a:pt x="35" y="1"/>
                      <a:pt x="34" y="1"/>
                    </a:cubicBezTo>
                    <a:cubicBezTo>
                      <a:pt x="0" y="18"/>
                      <a:pt x="151" y="502"/>
                      <a:pt x="502" y="970"/>
                    </a:cubicBezTo>
                    <a:cubicBezTo>
                      <a:pt x="849" y="1427"/>
                      <a:pt x="1240" y="1691"/>
                      <a:pt x="1297" y="1691"/>
                    </a:cubicBezTo>
                    <a:cubicBezTo>
                      <a:pt x="1300" y="1691"/>
                      <a:pt x="1303" y="1690"/>
                      <a:pt x="1304" y="1688"/>
                    </a:cubicBezTo>
                    <a:cubicBezTo>
                      <a:pt x="1337" y="1655"/>
                      <a:pt x="986" y="1338"/>
                      <a:pt x="652" y="870"/>
                    </a:cubicBezTo>
                    <a:cubicBezTo>
                      <a:pt x="308" y="427"/>
                      <a:pt x="92" y="0"/>
                      <a:pt x="37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253;p44"/>
              <p:cNvSpPr/>
              <p:nvPr/>
            </p:nvSpPr>
            <p:spPr>
              <a:xfrm>
                <a:off x="6947833" y="3730794"/>
                <a:ext cx="56248" cy="88939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2775" extrusionOk="0">
                    <a:moveTo>
                      <a:pt x="1754" y="1"/>
                    </a:moveTo>
                    <a:cubicBezTo>
                      <a:pt x="1615" y="70"/>
                      <a:pt x="1453" y="105"/>
                      <a:pt x="1286" y="105"/>
                    </a:cubicBezTo>
                    <a:cubicBezTo>
                      <a:pt x="1253" y="105"/>
                      <a:pt x="1220" y="104"/>
                      <a:pt x="1186" y="101"/>
                    </a:cubicBezTo>
                    <a:cubicBezTo>
                      <a:pt x="1059" y="81"/>
                      <a:pt x="932" y="73"/>
                      <a:pt x="805" y="73"/>
                    </a:cubicBezTo>
                    <a:cubicBezTo>
                      <a:pt x="715" y="73"/>
                      <a:pt x="625" y="77"/>
                      <a:pt x="535" y="84"/>
                    </a:cubicBezTo>
                    <a:cubicBezTo>
                      <a:pt x="384" y="101"/>
                      <a:pt x="251" y="168"/>
                      <a:pt x="150" y="285"/>
                    </a:cubicBezTo>
                    <a:cubicBezTo>
                      <a:pt x="50" y="402"/>
                      <a:pt x="0" y="552"/>
                      <a:pt x="0" y="719"/>
                    </a:cubicBezTo>
                    <a:cubicBezTo>
                      <a:pt x="0" y="1855"/>
                      <a:pt x="33" y="2757"/>
                      <a:pt x="84" y="2774"/>
                    </a:cubicBezTo>
                    <a:cubicBezTo>
                      <a:pt x="134" y="2774"/>
                      <a:pt x="167" y="1838"/>
                      <a:pt x="184" y="719"/>
                    </a:cubicBezTo>
                    <a:cubicBezTo>
                      <a:pt x="150" y="485"/>
                      <a:pt x="317" y="268"/>
                      <a:pt x="551" y="234"/>
                    </a:cubicBezTo>
                    <a:cubicBezTo>
                      <a:pt x="769" y="218"/>
                      <a:pt x="986" y="218"/>
                      <a:pt x="1186" y="218"/>
                    </a:cubicBezTo>
                    <a:cubicBezTo>
                      <a:pt x="1208" y="220"/>
                      <a:pt x="1230" y="221"/>
                      <a:pt x="1251" y="221"/>
                    </a:cubicBezTo>
                    <a:cubicBezTo>
                      <a:pt x="1393" y="221"/>
                      <a:pt x="1521" y="176"/>
                      <a:pt x="1637" y="118"/>
                    </a:cubicBezTo>
                    <a:cubicBezTo>
                      <a:pt x="1738" y="67"/>
                      <a:pt x="1754" y="1"/>
                      <a:pt x="175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10" name="Picture 2" descr="C:\Users\karen\Pictures\g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44" y="117706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3" descr="C:\Users\karen\Downloads\WhatsApp Image 2020-06-15 at 15.21.32 (2).jpeg">
            <a:extLst>
              <a:ext uri="{FF2B5EF4-FFF2-40B4-BE49-F238E27FC236}">
                <a16:creationId xmlns:a16="http://schemas.microsoft.com/office/drawing/2014/main" id="{C26ED296-8C26-42B8-B242-D6935BC49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326" y="1721087"/>
            <a:ext cx="3631349" cy="28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ugestoes Giovana">
            <a:hlinkClick r:id="" action="ppaction://media"/>
            <a:extLst>
              <a:ext uri="{FF2B5EF4-FFF2-40B4-BE49-F238E27FC236}">
                <a16:creationId xmlns:a16="http://schemas.microsoft.com/office/drawing/2014/main" id="{C9FB9CCD-73B3-4378-8488-B2DBC8ED4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6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000"/>
    </mc:Choice>
    <mc:Fallback xmlns="">
      <p:transition advTm="2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4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3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3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Project research">
  <a:themeElements>
    <a:clrScheme name="Simple Light">
      <a:dk1>
        <a:srgbClr val="045A68"/>
      </a:dk1>
      <a:lt1>
        <a:srgbClr val="FFFFFF"/>
      </a:lt1>
      <a:dk2>
        <a:srgbClr val="263238"/>
      </a:dk2>
      <a:lt2>
        <a:srgbClr val="455A64"/>
      </a:lt2>
      <a:accent1>
        <a:srgbClr val="045A68"/>
      </a:accent1>
      <a:accent2>
        <a:srgbClr val="19B5B1"/>
      </a:accent2>
      <a:accent3>
        <a:srgbClr val="B78876"/>
      </a:accent3>
      <a:accent4>
        <a:srgbClr val="FFBE9D"/>
      </a:accent4>
      <a:accent5>
        <a:srgbClr val="EBEBEB"/>
      </a:accent5>
      <a:accent6>
        <a:srgbClr val="E0E0E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</TotalTime>
  <Words>369</Words>
  <Application>Microsoft Office PowerPoint</Application>
  <PresentationFormat>Apresentação na tela (16:9)</PresentationFormat>
  <Paragraphs>58</Paragraphs>
  <Slides>19</Slides>
  <Notes>19</Notes>
  <HiddenSlides>0</HiddenSlides>
  <MMClips>18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19</vt:i4>
      </vt:variant>
    </vt:vector>
  </HeadingPairs>
  <TitlesOfParts>
    <vt:vector size="28" baseType="lpstr">
      <vt:lpstr>Proxima Nova</vt:lpstr>
      <vt:lpstr>Segoe UI</vt:lpstr>
      <vt:lpstr>Lilita One</vt:lpstr>
      <vt:lpstr>Arial Black</vt:lpstr>
      <vt:lpstr>Arial</vt:lpstr>
      <vt:lpstr>Proxima Nova Semibold</vt:lpstr>
      <vt:lpstr>Josefin Sans</vt:lpstr>
      <vt:lpstr>Project research</vt:lpstr>
      <vt:lpstr>Slidesgo Final Pages</vt:lpstr>
      <vt:lpstr>POÁGILERS N2020</vt:lpstr>
      <vt:lpstr>NOSSA EQUIPE</vt:lpstr>
      <vt:lpstr>PROBLEMA</vt:lpstr>
      <vt:lpstr>Solução</vt:lpstr>
      <vt:lpstr>PÁGINA INICIAL</vt:lpstr>
      <vt:lpstr>PÁGINA DE ÁREAS EM ALTA</vt:lpstr>
      <vt:lpstr>PÁGINA DE INVESTIMENTO</vt:lpstr>
      <vt:lpstr>PÁGINA DE INVESTIMENTO</vt:lpstr>
      <vt:lpstr>PÁGINA DE SUGESTÕES</vt:lpstr>
      <vt:lpstr>PÁGINA DE VAGAS</vt:lpstr>
      <vt:lpstr>PÁGINA DE VAGAS</vt:lpstr>
      <vt:lpstr>PÁGINA DE LOGIN</vt:lpstr>
      <vt:lpstr>PÁGINA DE CADASTRO</vt:lpstr>
      <vt:lpstr>CADASTRO DE USUÁRIO</vt:lpstr>
      <vt:lpstr>CADASTRO DE EMPRESA</vt:lpstr>
      <vt:lpstr>TECNOLOGIAS A SEREM UTILIZADAS</vt:lpstr>
      <vt:lpstr>PLANOS PARA O FUTURO</vt:lpstr>
      <vt:lpstr>REFERÊNCIAS BIBLIOGRÁFICAS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POÁGILERS N2020</dc:title>
  <dc:creator>Kaue</dc:creator>
  <cp:lastModifiedBy>Daniel Melero</cp:lastModifiedBy>
  <cp:revision>108</cp:revision>
  <dcterms:modified xsi:type="dcterms:W3CDTF">2020-06-19T14:37:41Z</dcterms:modified>
</cp:coreProperties>
</file>